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5.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8.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9.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0.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1.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2.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13.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14.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5.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16.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17.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18.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notesSlides/notesSlide19.xml" ContentType="application/vnd.openxmlformats-officedocument.presentationml.notesSlide+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20.xml" ContentType="application/vnd.openxmlformats-officedocument.presentationml.notesSlide+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21.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22.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6" r:id="rId2"/>
    <p:sldMasterId id="2147483672" r:id="rId3"/>
    <p:sldMasterId id="2147483679" r:id="rId4"/>
    <p:sldMasterId id="2147483686" r:id="rId5"/>
  </p:sldMasterIdLst>
  <p:notesMasterIdLst>
    <p:notesMasterId r:id="rId29"/>
  </p:notesMasterIdLst>
  <p:sldIdLst>
    <p:sldId id="256" r:id="rId6"/>
    <p:sldId id="257" r:id="rId7"/>
    <p:sldId id="273" r:id="rId8"/>
    <p:sldId id="259" r:id="rId9"/>
    <p:sldId id="260" r:id="rId10"/>
    <p:sldId id="261" r:id="rId11"/>
    <p:sldId id="262" r:id="rId12"/>
    <p:sldId id="274" r:id="rId13"/>
    <p:sldId id="263" r:id="rId14"/>
    <p:sldId id="275" r:id="rId15"/>
    <p:sldId id="264" r:id="rId16"/>
    <p:sldId id="265" r:id="rId17"/>
    <p:sldId id="266" r:id="rId18"/>
    <p:sldId id="276" r:id="rId19"/>
    <p:sldId id="267" r:id="rId20"/>
    <p:sldId id="268" r:id="rId21"/>
    <p:sldId id="269" r:id="rId22"/>
    <p:sldId id="277" r:id="rId23"/>
    <p:sldId id="258" r:id="rId24"/>
    <p:sldId id="270" r:id="rId25"/>
    <p:sldId id="271" r:id="rId26"/>
    <p:sldId id="272" r:id="rId27"/>
    <p:sldId id="278"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tags" Target="tags/tag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9C3ACB-C34E-4DCD-B944-B6229746CC22}" type="datetimeFigureOut">
              <a:rPr lang="zh-CN" altLang="en-US" smtClean="0"/>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960197-D69F-4B4A-B63F-1215685C5E9C}" type="slidenum">
              <a:rPr lang="zh-CN" altLang="en-US" smtClean="0"/>
              <a:t>‹#›</a:t>
            </a:fld>
            <a:endParaRPr lang="zh-CN" altLang="en-US"/>
          </a:p>
        </p:txBody>
      </p:sp>
    </p:spTree>
    <p:extLst>
      <p:ext uri="{BB962C8B-B14F-4D97-AF65-F5344CB8AC3E}">
        <p14:creationId xmlns:p14="http://schemas.microsoft.com/office/powerpoint/2010/main" val="289012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1</a:t>
            </a:fld>
            <a:endParaRPr lang="zh-CN" altLang="en-US"/>
          </a:p>
        </p:txBody>
      </p:sp>
    </p:spTree>
    <p:extLst>
      <p:ext uri="{BB962C8B-B14F-4D97-AF65-F5344CB8AC3E}">
        <p14:creationId xmlns:p14="http://schemas.microsoft.com/office/powerpoint/2010/main" val="1187937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10</a:t>
            </a:fld>
            <a:endParaRPr lang="zh-CN" altLang="en-US"/>
          </a:p>
        </p:txBody>
      </p:sp>
    </p:spTree>
    <p:extLst>
      <p:ext uri="{BB962C8B-B14F-4D97-AF65-F5344CB8AC3E}">
        <p14:creationId xmlns:p14="http://schemas.microsoft.com/office/powerpoint/2010/main" val="146121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11</a:t>
            </a:fld>
            <a:endParaRPr lang="zh-CN" altLang="en-US"/>
          </a:p>
        </p:txBody>
      </p:sp>
    </p:spTree>
    <p:extLst>
      <p:ext uri="{BB962C8B-B14F-4D97-AF65-F5344CB8AC3E}">
        <p14:creationId xmlns:p14="http://schemas.microsoft.com/office/powerpoint/2010/main" val="39539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12</a:t>
            </a:fld>
            <a:endParaRPr lang="zh-CN" altLang="en-US"/>
          </a:p>
        </p:txBody>
      </p:sp>
    </p:spTree>
    <p:extLst>
      <p:ext uri="{BB962C8B-B14F-4D97-AF65-F5344CB8AC3E}">
        <p14:creationId xmlns:p14="http://schemas.microsoft.com/office/powerpoint/2010/main" val="4237196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6BFC6C-AC6F-4B45-AEB6-063C38173DC7}" type="slidenum">
              <a:rPr lang="zh-CN" altLang="en-US" smtClean="0"/>
              <a:t>13</a:t>
            </a:fld>
            <a:endParaRPr lang="zh-CN" altLang="en-US"/>
          </a:p>
        </p:txBody>
      </p:sp>
    </p:spTree>
    <p:extLst>
      <p:ext uri="{BB962C8B-B14F-4D97-AF65-F5344CB8AC3E}">
        <p14:creationId xmlns:p14="http://schemas.microsoft.com/office/powerpoint/2010/main" val="313536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14</a:t>
            </a:fld>
            <a:endParaRPr lang="zh-CN" altLang="en-US"/>
          </a:p>
        </p:txBody>
      </p:sp>
    </p:spTree>
    <p:extLst>
      <p:ext uri="{BB962C8B-B14F-4D97-AF65-F5344CB8AC3E}">
        <p14:creationId xmlns:p14="http://schemas.microsoft.com/office/powerpoint/2010/main" val="262118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15</a:t>
            </a:fld>
            <a:endParaRPr lang="zh-CN" altLang="en-US"/>
          </a:p>
        </p:txBody>
      </p:sp>
    </p:spTree>
    <p:extLst>
      <p:ext uri="{BB962C8B-B14F-4D97-AF65-F5344CB8AC3E}">
        <p14:creationId xmlns:p14="http://schemas.microsoft.com/office/powerpoint/2010/main" val="262597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16</a:t>
            </a:fld>
            <a:endParaRPr lang="zh-CN" altLang="en-US"/>
          </a:p>
        </p:txBody>
      </p:sp>
    </p:spTree>
    <p:extLst>
      <p:ext uri="{BB962C8B-B14F-4D97-AF65-F5344CB8AC3E}">
        <p14:creationId xmlns:p14="http://schemas.microsoft.com/office/powerpoint/2010/main" val="2499566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17</a:t>
            </a:fld>
            <a:endParaRPr lang="zh-CN" altLang="en-US"/>
          </a:p>
        </p:txBody>
      </p:sp>
    </p:spTree>
    <p:extLst>
      <p:ext uri="{BB962C8B-B14F-4D97-AF65-F5344CB8AC3E}">
        <p14:creationId xmlns:p14="http://schemas.microsoft.com/office/powerpoint/2010/main" val="2214559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18</a:t>
            </a:fld>
            <a:endParaRPr lang="zh-CN" altLang="en-US"/>
          </a:p>
        </p:txBody>
      </p:sp>
    </p:spTree>
    <p:extLst>
      <p:ext uri="{BB962C8B-B14F-4D97-AF65-F5344CB8AC3E}">
        <p14:creationId xmlns:p14="http://schemas.microsoft.com/office/powerpoint/2010/main" val="1600925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6AD20D-3601-456D-BB16-3F479E250C30}" type="slidenum">
              <a:rPr lang="zh-CN" altLang="en-US" smtClean="0"/>
              <a:t>19</a:t>
            </a:fld>
            <a:endParaRPr lang="zh-CN" altLang="en-US"/>
          </a:p>
        </p:txBody>
      </p:sp>
    </p:spTree>
    <p:extLst>
      <p:ext uri="{BB962C8B-B14F-4D97-AF65-F5344CB8AC3E}">
        <p14:creationId xmlns:p14="http://schemas.microsoft.com/office/powerpoint/2010/main" val="2982676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2</a:t>
            </a:fld>
            <a:endParaRPr lang="zh-CN" altLang="en-US"/>
          </a:p>
        </p:txBody>
      </p:sp>
    </p:spTree>
    <p:extLst>
      <p:ext uri="{BB962C8B-B14F-4D97-AF65-F5344CB8AC3E}">
        <p14:creationId xmlns:p14="http://schemas.microsoft.com/office/powerpoint/2010/main" val="3642941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20</a:t>
            </a:fld>
            <a:endParaRPr lang="zh-CN" altLang="en-US"/>
          </a:p>
        </p:txBody>
      </p:sp>
    </p:spTree>
    <p:extLst>
      <p:ext uri="{BB962C8B-B14F-4D97-AF65-F5344CB8AC3E}">
        <p14:creationId xmlns:p14="http://schemas.microsoft.com/office/powerpoint/2010/main" val="415914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21</a:t>
            </a:fld>
            <a:endParaRPr lang="zh-CN" altLang="en-US"/>
          </a:p>
        </p:txBody>
      </p:sp>
    </p:spTree>
    <p:extLst>
      <p:ext uri="{BB962C8B-B14F-4D97-AF65-F5344CB8AC3E}">
        <p14:creationId xmlns:p14="http://schemas.microsoft.com/office/powerpoint/2010/main" val="320917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22</a:t>
            </a:fld>
            <a:endParaRPr lang="zh-CN" altLang="en-US"/>
          </a:p>
        </p:txBody>
      </p:sp>
    </p:spTree>
    <p:extLst>
      <p:ext uri="{BB962C8B-B14F-4D97-AF65-F5344CB8AC3E}">
        <p14:creationId xmlns:p14="http://schemas.microsoft.com/office/powerpoint/2010/main" val="2543521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23</a:t>
            </a:fld>
            <a:endParaRPr lang="zh-CN" altLang="en-US"/>
          </a:p>
        </p:txBody>
      </p:sp>
    </p:spTree>
    <p:extLst>
      <p:ext uri="{BB962C8B-B14F-4D97-AF65-F5344CB8AC3E}">
        <p14:creationId xmlns:p14="http://schemas.microsoft.com/office/powerpoint/2010/main" val="3736808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3</a:t>
            </a:fld>
            <a:endParaRPr lang="zh-CN" altLang="en-US"/>
          </a:p>
        </p:txBody>
      </p:sp>
    </p:spTree>
    <p:extLst>
      <p:ext uri="{BB962C8B-B14F-4D97-AF65-F5344CB8AC3E}">
        <p14:creationId xmlns:p14="http://schemas.microsoft.com/office/powerpoint/2010/main" val="1047057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4</a:t>
            </a:fld>
            <a:endParaRPr lang="zh-CN" altLang="en-US"/>
          </a:p>
        </p:txBody>
      </p:sp>
    </p:spTree>
    <p:extLst>
      <p:ext uri="{BB962C8B-B14F-4D97-AF65-F5344CB8AC3E}">
        <p14:creationId xmlns:p14="http://schemas.microsoft.com/office/powerpoint/2010/main" val="26511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5</a:t>
            </a:fld>
            <a:endParaRPr lang="zh-CN" altLang="en-US"/>
          </a:p>
        </p:txBody>
      </p:sp>
    </p:spTree>
    <p:extLst>
      <p:ext uri="{BB962C8B-B14F-4D97-AF65-F5344CB8AC3E}">
        <p14:creationId xmlns:p14="http://schemas.microsoft.com/office/powerpoint/2010/main" val="87091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6</a:t>
            </a:fld>
            <a:endParaRPr lang="zh-CN" altLang="en-US"/>
          </a:p>
        </p:txBody>
      </p:sp>
    </p:spTree>
    <p:extLst>
      <p:ext uri="{BB962C8B-B14F-4D97-AF65-F5344CB8AC3E}">
        <p14:creationId xmlns:p14="http://schemas.microsoft.com/office/powerpoint/2010/main" val="2311314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7</a:t>
            </a:fld>
            <a:endParaRPr lang="zh-CN" altLang="en-US"/>
          </a:p>
        </p:txBody>
      </p:sp>
    </p:spTree>
    <p:extLst>
      <p:ext uri="{BB962C8B-B14F-4D97-AF65-F5344CB8AC3E}">
        <p14:creationId xmlns:p14="http://schemas.microsoft.com/office/powerpoint/2010/main" val="2434557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8</a:t>
            </a:fld>
            <a:endParaRPr lang="zh-CN" altLang="en-US"/>
          </a:p>
        </p:txBody>
      </p:sp>
    </p:spTree>
    <p:extLst>
      <p:ext uri="{BB962C8B-B14F-4D97-AF65-F5344CB8AC3E}">
        <p14:creationId xmlns:p14="http://schemas.microsoft.com/office/powerpoint/2010/main" val="203468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960197-D69F-4B4A-B63F-1215685C5E9C}" type="slidenum">
              <a:rPr lang="zh-CN" altLang="en-US" smtClean="0"/>
              <a:t>9</a:t>
            </a:fld>
            <a:endParaRPr lang="zh-CN" altLang="en-US"/>
          </a:p>
        </p:txBody>
      </p:sp>
    </p:spTree>
    <p:extLst>
      <p:ext uri="{BB962C8B-B14F-4D97-AF65-F5344CB8AC3E}">
        <p14:creationId xmlns:p14="http://schemas.microsoft.com/office/powerpoint/2010/main" val="4187305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smtClean="0"/>
              <a:t>单击此处编辑母版标题样式</a:t>
            </a:r>
            <a:endParaRPr lang="en-ID"/>
          </a:p>
        </p:txBody>
      </p:sp>
      <p:sp>
        <p:nvSpPr>
          <p:cNvPr id="4" name="Date Placeholder 3"/>
          <p:cNvSpPr>
            <a:spLocks noGrp="1"/>
          </p:cNvSpPr>
          <p:nvPr>
            <p:ph type="dt" sz="half" idx="10"/>
          </p:nvPr>
        </p:nvSpPr>
        <p:spPr/>
        <p:txBody>
          <a:bodyPr/>
          <a:lstStyle/>
          <a:p>
            <a:fld id="{8468B156-6C98-4D20-8F7E-75CB982D886D}" type="datetimeFigureOut">
              <a:rPr lang="zh-CN" altLang="en-US" smtClean="0"/>
              <a:t>2023/5/30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CFDDF4-27F8-4C68-B668-C967CF05F29C}" type="slidenum">
              <a:rPr lang="zh-CN" altLang="en-US" smtClean="0"/>
              <a:t>‹#›</a:t>
            </a:fld>
            <a:endParaRPr lang="zh-CN" altLang="en-US"/>
          </a:p>
        </p:txBody>
      </p:sp>
    </p:spTree>
    <p:extLst>
      <p:ext uri="{BB962C8B-B14F-4D97-AF65-F5344CB8AC3E}">
        <p14:creationId xmlns:p14="http://schemas.microsoft.com/office/powerpoint/2010/main" val="21552564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Title Slide">
    <p:bg>
      <p:bgPr>
        <a:solidFill>
          <a:schemeClr val="bg1"/>
        </a:solid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3"/>
          </p:nvPr>
        </p:nvSpPr>
        <p:spPr>
          <a:xfrm>
            <a:off x="509508" y="533400"/>
            <a:ext cx="4303791" cy="6324600"/>
          </a:xfrm>
          <a:no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14593" y="12434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D17DD23-C09F-4DD3-811F-69F3C879ACEE}" type="datetimeFigureOut">
              <a:rPr lang="zh-CN" altLang="en-US" smtClean="0"/>
              <a:t>2023/5/30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E2E6FC-C5EC-4870-B0D8-BA43C92BD495}" type="slidenum">
              <a:rPr lang="zh-CN" altLang="en-US" smtClean="0"/>
              <a:t>‹#›</a:t>
            </a:fld>
            <a:endParaRPr lang="zh-CN" altLang="en-US"/>
          </a:p>
        </p:txBody>
      </p:sp>
    </p:spTree>
    <p:extLst>
      <p:ext uri="{BB962C8B-B14F-4D97-AF65-F5344CB8AC3E}">
        <p14:creationId xmlns:p14="http://schemas.microsoft.com/office/powerpoint/2010/main" val="184805137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97149264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200310953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73862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2023/5/30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426704788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3582275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753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6429726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88261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92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54240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xmlns=""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229429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76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640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D465E7-CA32-405F-B301-1F627B6FD714}" type="datetimeFigureOut">
              <a:rPr lang="zh-CN" altLang="en-US" smtClean="0"/>
              <a:t>2023/5/30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BB1C96F-6F2D-4381-B5DB-9D4DAFD6D167}" type="slidenum">
              <a:rPr lang="zh-CN" altLang="en-US" smtClean="0"/>
              <a:t>‹#›</a:t>
            </a:fld>
            <a:endParaRPr lang="zh-CN" altLang="en-US"/>
          </a:p>
        </p:txBody>
      </p:sp>
    </p:spTree>
    <p:extLst>
      <p:ext uri="{BB962C8B-B14F-4D97-AF65-F5344CB8AC3E}">
        <p14:creationId xmlns:p14="http://schemas.microsoft.com/office/powerpoint/2010/main" val="150721175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E4D465E7-CA32-405F-B301-1F627B6FD714}" type="datetimeFigureOut">
              <a:rPr lang="zh-CN" altLang="en-US" smtClean="0"/>
              <a:t>2023/5/30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B1C96F-6F2D-4381-B5DB-9D4DAFD6D167}" type="slidenum">
              <a:rPr lang="zh-CN" altLang="en-US" smtClean="0"/>
              <a:t>‹#›</a:t>
            </a:fld>
            <a:endParaRPr lang="zh-CN" altLang="en-US"/>
          </a:p>
        </p:txBody>
      </p:sp>
    </p:spTree>
    <p:extLst>
      <p:ext uri="{BB962C8B-B14F-4D97-AF65-F5344CB8AC3E}">
        <p14:creationId xmlns:p14="http://schemas.microsoft.com/office/powerpoint/2010/main" val="324967589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15645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D465E7-CA32-405F-B301-1F627B6FD714}" type="datetimeFigureOut">
              <a:rPr lang="zh-CN" altLang="en-US" smtClean="0"/>
              <a:t>2023/5/30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BB1C96F-6F2D-4381-B5DB-9D4DAFD6D167}" type="slidenum">
              <a:rPr lang="zh-CN" altLang="en-US" smtClean="0"/>
              <a:t>‹#›</a:t>
            </a:fld>
            <a:endParaRPr lang="zh-CN" altLang="en-US"/>
          </a:p>
        </p:txBody>
      </p:sp>
    </p:spTree>
    <p:extLst>
      <p:ext uri="{BB962C8B-B14F-4D97-AF65-F5344CB8AC3E}">
        <p14:creationId xmlns:p14="http://schemas.microsoft.com/office/powerpoint/2010/main" val="240423597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E4D465E7-CA32-405F-B301-1F627B6FD714}" type="datetimeFigureOut">
              <a:rPr lang="zh-CN" altLang="en-US" smtClean="0"/>
              <a:t>2023/5/30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B1C96F-6F2D-4381-B5DB-9D4DAFD6D167}" type="slidenum">
              <a:rPr lang="zh-CN" altLang="en-US" smtClean="0"/>
              <a:t>‹#›</a:t>
            </a:fld>
            <a:endParaRPr lang="zh-CN" altLang="en-US"/>
          </a:p>
        </p:txBody>
      </p:sp>
    </p:spTree>
    <p:extLst>
      <p:ext uri="{BB962C8B-B14F-4D97-AF65-F5344CB8AC3E}">
        <p14:creationId xmlns:p14="http://schemas.microsoft.com/office/powerpoint/2010/main" val="31023505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smtClean="0"/>
              <a:t>单击此处编辑母版标题样式</a:t>
            </a:r>
            <a:endParaRPr lang="en-ID"/>
          </a:p>
        </p:txBody>
      </p:sp>
      <p:sp>
        <p:nvSpPr>
          <p:cNvPr id="4" name="Date Placeholder 3"/>
          <p:cNvSpPr>
            <a:spLocks noGrp="1"/>
          </p:cNvSpPr>
          <p:nvPr>
            <p:ph type="dt" sz="half" idx="10"/>
          </p:nvPr>
        </p:nvSpPr>
        <p:spPr/>
        <p:txBody>
          <a:bodyPr/>
          <a:lstStyle/>
          <a:p>
            <a:fld id="{8468B156-6C98-4D20-8F7E-75CB982D886D}" type="datetimeFigureOut">
              <a:rPr lang="zh-CN" altLang="en-US" smtClean="0"/>
              <a:t>2023/5/30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CCFDDF4-27F8-4C68-B668-C967CF05F29C}" type="slidenum">
              <a:rPr lang="zh-CN" altLang="en-US" smtClean="0"/>
              <a:t>‹#›</a:t>
            </a:fld>
            <a:endParaRPr lang="zh-CN" altLang="en-US"/>
          </a:p>
        </p:txBody>
      </p:sp>
    </p:spTree>
    <p:extLst>
      <p:ext uri="{BB962C8B-B14F-4D97-AF65-F5344CB8AC3E}">
        <p14:creationId xmlns:p14="http://schemas.microsoft.com/office/powerpoint/2010/main" val="14206616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468B156-6C98-4D20-8F7E-75CB982D886D}" type="datetimeFigureOut">
              <a:rPr lang="zh-CN" altLang="en-US" smtClean="0"/>
              <a:t>2023/5/30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CFDDF4-27F8-4C68-B668-C967CF05F29C}" type="slidenum">
              <a:rPr lang="zh-CN" altLang="en-US" smtClean="0"/>
              <a:t>‹#›</a:t>
            </a:fld>
            <a:endParaRPr lang="zh-CN" altLang="en-US"/>
          </a:p>
        </p:txBody>
      </p:sp>
    </p:spTree>
    <p:extLst>
      <p:ext uri="{BB962C8B-B14F-4D97-AF65-F5344CB8AC3E}">
        <p14:creationId xmlns:p14="http://schemas.microsoft.com/office/powerpoint/2010/main" val="162242216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5C78155-FC9C-4F18-B18B-022EC90C8E7F}"/>
              </a:ext>
            </a:extLst>
          </p:cNvPr>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a:extLst>
              <a:ext uri="{FF2B5EF4-FFF2-40B4-BE49-F238E27FC236}">
                <a16:creationId xmlns:a16="http://schemas.microsoft.com/office/drawing/2014/main" xmlns="" id="{7E8A6711-AE8A-4F32-913E-B1880BDF5D86}"/>
              </a:ext>
            </a:extLst>
          </p:cNvPr>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a:extLst>
              <a:ext uri="{FF2B5EF4-FFF2-40B4-BE49-F238E27FC236}">
                <a16:creationId xmlns:a16="http://schemas.microsoft.com/office/drawing/2014/main" xmlns="" id="{CAC65D9D-5AEE-4EBE-8BC6-819CF474DFA7}"/>
              </a:ext>
            </a:extLst>
          </p:cNvPr>
          <p:cNvSpPr>
            <a:spLocks noGrp="1"/>
          </p:cNvSpPr>
          <p:nvPr>
            <p:ph type="dt" sz="half" idx="10"/>
          </p:nvPr>
        </p:nvSpPr>
        <p:spPr/>
        <p:txBody>
          <a:bodyPr/>
          <a:lstStyle/>
          <a:p>
            <a:fld id="{8468B156-6C98-4D20-8F7E-75CB982D886D}"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xmlns="" id="{CAD90120-A51D-4A43-99EF-067848FF21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7B5C4C4-3BEC-405B-8B35-2A30F3E0735E}"/>
              </a:ext>
            </a:extLst>
          </p:cNvPr>
          <p:cNvSpPr>
            <a:spLocks noGrp="1"/>
          </p:cNvSpPr>
          <p:nvPr>
            <p:ph type="sldNum" sz="quarter" idx="12"/>
          </p:nvPr>
        </p:nvSpPr>
        <p:spPr/>
        <p:txBody>
          <a:bodyPr/>
          <a:lstStyle/>
          <a:p>
            <a:fld id="{BCCFDDF4-27F8-4C68-B668-C967CF05F29C}" type="slidenum">
              <a:rPr lang="zh-CN" altLang="en-US" smtClean="0"/>
              <a:t>‹#›</a:t>
            </a:fld>
            <a:endParaRPr lang="zh-CN" altLang="en-US"/>
          </a:p>
        </p:txBody>
      </p:sp>
    </p:spTree>
    <p:extLst>
      <p:ext uri="{BB962C8B-B14F-4D97-AF65-F5344CB8AC3E}">
        <p14:creationId xmlns:p14="http://schemas.microsoft.com/office/powerpoint/2010/main" val="3115281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17DD23-C09F-4DD3-811F-69F3C879ACEE}" type="datetimeFigureOut">
              <a:rPr lang="zh-CN" altLang="en-US" smtClean="0"/>
              <a:t>2023/5/30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E2E6FC-C5EC-4870-B0D8-BA43C92BD495}" type="slidenum">
              <a:rPr lang="zh-CN" altLang="en-US" smtClean="0"/>
              <a:t>‹#›</a:t>
            </a:fld>
            <a:endParaRPr lang="zh-CN" altLang="en-US"/>
          </a:p>
        </p:txBody>
      </p:sp>
    </p:spTree>
    <p:extLst>
      <p:ext uri="{BB962C8B-B14F-4D97-AF65-F5344CB8AC3E}">
        <p14:creationId xmlns:p14="http://schemas.microsoft.com/office/powerpoint/2010/main" val="66599387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D17DD23-C09F-4DD3-811F-69F3C879ACEE}" type="datetimeFigureOut">
              <a:rPr lang="zh-CN" altLang="en-US" smtClean="0"/>
              <a:t>2023/5/30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E2E6FC-C5EC-4870-B0D8-BA43C92BD495}" type="slidenum">
              <a:rPr lang="zh-CN" altLang="en-US" smtClean="0"/>
              <a:t>‹#›</a:t>
            </a:fld>
            <a:endParaRPr lang="zh-CN" altLang="en-US"/>
          </a:p>
        </p:txBody>
      </p:sp>
    </p:spTree>
    <p:extLst>
      <p:ext uri="{BB962C8B-B14F-4D97-AF65-F5344CB8AC3E}">
        <p14:creationId xmlns:p14="http://schemas.microsoft.com/office/powerpoint/2010/main" val="244615863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D17DD23-C09F-4DD3-811F-69F3C879ACEE}" type="datetimeFigureOut">
              <a:rPr lang="zh-CN" altLang="en-US" smtClean="0"/>
              <a:t>2023/5/30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E2E6FC-C5EC-4870-B0D8-BA43C92BD495}" type="slidenum">
              <a:rPr lang="zh-CN" altLang="en-US" smtClean="0"/>
              <a:t>‹#›</a:t>
            </a:fld>
            <a:endParaRPr lang="zh-CN" altLang="en-US"/>
          </a:p>
        </p:txBody>
      </p:sp>
    </p:spTree>
    <p:extLst>
      <p:ext uri="{BB962C8B-B14F-4D97-AF65-F5344CB8AC3E}">
        <p14:creationId xmlns:p14="http://schemas.microsoft.com/office/powerpoint/2010/main" val="35356889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5.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8B156-6C98-4D20-8F7E-75CB982D886D}" type="datetimeFigureOut">
              <a:rPr lang="zh-CN" altLang="en-US" smtClean="0"/>
              <a:t>2023/5/30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CFDDF4-27F8-4C68-B668-C967CF05F29C}" type="slidenum">
              <a:rPr lang="zh-CN" altLang="en-US" smtClean="0"/>
              <a:t>‹#›</a:t>
            </a:fld>
            <a:endParaRPr lang="zh-CN" altLang="en-US"/>
          </a:p>
        </p:txBody>
      </p:sp>
    </p:spTree>
    <p:extLst>
      <p:ext uri="{BB962C8B-B14F-4D97-AF65-F5344CB8AC3E}">
        <p14:creationId xmlns:p14="http://schemas.microsoft.com/office/powerpoint/2010/main" val="2121216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6C1D9-153B-45BB-B5DE-7579A53756C5}" type="datetimeFigureOut">
              <a:rPr lang="en-US" smtClean="0"/>
              <a:t>5/30/2023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2952A-0647-46EA-8310-EDCEE27AFBD9}" type="slidenum">
              <a:rPr lang="en-US" smtClean="0"/>
              <a:t>‹#›</a:t>
            </a:fld>
            <a:endParaRPr lang="en-US"/>
          </a:p>
        </p:txBody>
      </p:sp>
    </p:spTree>
    <p:extLst>
      <p:ext uri="{BB962C8B-B14F-4D97-AF65-F5344CB8AC3E}">
        <p14:creationId xmlns:p14="http://schemas.microsoft.com/office/powerpoint/2010/main" val="328794625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2023/5/30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4406588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2023/5/30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429851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6C1D9-153B-45BB-B5DE-7579A53756C5}" type="datetimeFigureOut">
              <a:rPr lang="en-US" smtClean="0"/>
              <a:t>5/30/2023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2952A-0647-46EA-8310-EDCEE27AFBD9}" type="slidenum">
              <a:rPr lang="en-US" smtClean="0"/>
              <a:t>‹#›</a:t>
            </a:fld>
            <a:endParaRPr lang="en-US"/>
          </a:p>
        </p:txBody>
      </p:sp>
    </p:spTree>
    <p:extLst>
      <p:ext uri="{BB962C8B-B14F-4D97-AF65-F5344CB8AC3E}">
        <p14:creationId xmlns:p14="http://schemas.microsoft.com/office/powerpoint/2010/main" val="356065894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2" Type="http://schemas.openxmlformats.org/officeDocument/2006/relationships/tags" Target="../tags/tag106.xml"/><Relationship Id="rId16" Type="http://schemas.openxmlformats.org/officeDocument/2006/relationships/notesSlide" Target="../notesSlides/notesSlide10.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slideLayout" Target="../slideLayouts/slideLayout4.xml"/><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s>
</file>

<file path=ppt/slides/_rels/slide11.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image" Target="../media/image6.png"/><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media/image5.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notesSlide" Target="../notesSlides/notesSlide11.xml"/><Relationship Id="rId5" Type="http://schemas.openxmlformats.org/officeDocument/2006/relationships/tags" Target="../tags/tag123.xml"/><Relationship Id="rId10" Type="http://schemas.openxmlformats.org/officeDocument/2006/relationships/slideLayout" Target="../slideLayouts/slideLayout4.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tags" Target="../tags/tag139.xml"/><Relationship Id="rId2" Type="http://schemas.openxmlformats.org/officeDocument/2006/relationships/tags" Target="../tags/tag129.xml"/><Relationship Id="rId16" Type="http://schemas.openxmlformats.org/officeDocument/2006/relationships/image" Target="../media/image8.png"/><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5" Type="http://schemas.openxmlformats.org/officeDocument/2006/relationships/notesSlide" Target="../notesSlides/notesSlide12.xml"/><Relationship Id="rId10" Type="http://schemas.openxmlformats.org/officeDocument/2006/relationships/tags" Target="../tags/tag137.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3" Type="http://schemas.openxmlformats.org/officeDocument/2006/relationships/tags" Target="../tags/tag143.xml"/><Relationship Id="rId21" Type="http://schemas.openxmlformats.org/officeDocument/2006/relationships/image" Target="../media/image9.png"/><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 Type="http://schemas.openxmlformats.org/officeDocument/2006/relationships/tags" Target="../tags/tag142.xml"/><Relationship Id="rId16" Type="http://schemas.openxmlformats.org/officeDocument/2006/relationships/tags" Target="../tags/tag156.xml"/><Relationship Id="rId20" Type="http://schemas.openxmlformats.org/officeDocument/2006/relationships/notesSlide" Target="../notesSlides/notesSlide13.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tags" Target="../tags/tag155.xml"/><Relationship Id="rId10" Type="http://schemas.openxmlformats.org/officeDocument/2006/relationships/tags" Target="../tags/tag150.xml"/><Relationship Id="rId19" Type="http://schemas.openxmlformats.org/officeDocument/2006/relationships/slideLayout" Target="../slideLayouts/slideLayout4.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s>
</file>

<file path=ppt/slides/_rels/slide14.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tags" Target="../tags/tag170.xml"/><Relationship Id="rId2" Type="http://schemas.openxmlformats.org/officeDocument/2006/relationships/tags" Target="../tags/tag160.xml"/><Relationship Id="rId16" Type="http://schemas.openxmlformats.org/officeDocument/2006/relationships/notesSlide" Target="../notesSlides/notesSlide14.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slideLayout" Target="../slideLayouts/slideLayout4.xml"/><Relationship Id="rId10" Type="http://schemas.openxmlformats.org/officeDocument/2006/relationships/tags" Target="../tags/tag168.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s>
</file>

<file path=ppt/slides/_rels/slide15.xml.rels><?xml version="1.0" encoding="UTF-8" standalone="yes"?>
<Relationships xmlns="http://schemas.openxmlformats.org/package/2006/relationships"><Relationship Id="rId13" Type="http://schemas.openxmlformats.org/officeDocument/2006/relationships/tags" Target="../tags/tag185.xml"/><Relationship Id="rId18" Type="http://schemas.openxmlformats.org/officeDocument/2006/relationships/tags" Target="../tags/tag190.xml"/><Relationship Id="rId26" Type="http://schemas.openxmlformats.org/officeDocument/2006/relationships/tags" Target="../tags/tag198.xml"/><Relationship Id="rId39" Type="http://schemas.openxmlformats.org/officeDocument/2006/relationships/tags" Target="../tags/tag211.xml"/><Relationship Id="rId21" Type="http://schemas.openxmlformats.org/officeDocument/2006/relationships/tags" Target="../tags/tag193.xml"/><Relationship Id="rId34" Type="http://schemas.openxmlformats.org/officeDocument/2006/relationships/tags" Target="../tags/tag206.xml"/><Relationship Id="rId42" Type="http://schemas.openxmlformats.org/officeDocument/2006/relationships/tags" Target="../tags/tag214.xml"/><Relationship Id="rId7" Type="http://schemas.openxmlformats.org/officeDocument/2006/relationships/tags" Target="../tags/tag179.xml"/><Relationship Id="rId2" Type="http://schemas.openxmlformats.org/officeDocument/2006/relationships/tags" Target="../tags/tag174.xml"/><Relationship Id="rId16" Type="http://schemas.openxmlformats.org/officeDocument/2006/relationships/tags" Target="../tags/tag188.xml"/><Relationship Id="rId29" Type="http://schemas.openxmlformats.org/officeDocument/2006/relationships/tags" Target="../tags/tag201.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24" Type="http://schemas.openxmlformats.org/officeDocument/2006/relationships/tags" Target="../tags/tag196.xml"/><Relationship Id="rId32" Type="http://schemas.openxmlformats.org/officeDocument/2006/relationships/tags" Target="../tags/tag204.xml"/><Relationship Id="rId37" Type="http://schemas.openxmlformats.org/officeDocument/2006/relationships/tags" Target="../tags/tag209.xml"/><Relationship Id="rId40" Type="http://schemas.openxmlformats.org/officeDocument/2006/relationships/tags" Target="../tags/tag212.xml"/><Relationship Id="rId45" Type="http://schemas.openxmlformats.org/officeDocument/2006/relationships/notesSlide" Target="../notesSlides/notesSlide15.xml"/><Relationship Id="rId5" Type="http://schemas.openxmlformats.org/officeDocument/2006/relationships/tags" Target="../tags/tag177.xml"/><Relationship Id="rId15" Type="http://schemas.openxmlformats.org/officeDocument/2006/relationships/tags" Target="../tags/tag187.xml"/><Relationship Id="rId23" Type="http://schemas.openxmlformats.org/officeDocument/2006/relationships/tags" Target="../tags/tag195.xml"/><Relationship Id="rId28" Type="http://schemas.openxmlformats.org/officeDocument/2006/relationships/tags" Target="../tags/tag200.xml"/><Relationship Id="rId36" Type="http://schemas.openxmlformats.org/officeDocument/2006/relationships/tags" Target="../tags/tag208.xml"/><Relationship Id="rId10" Type="http://schemas.openxmlformats.org/officeDocument/2006/relationships/tags" Target="../tags/tag182.xml"/><Relationship Id="rId19" Type="http://schemas.openxmlformats.org/officeDocument/2006/relationships/tags" Target="../tags/tag191.xml"/><Relationship Id="rId31" Type="http://schemas.openxmlformats.org/officeDocument/2006/relationships/tags" Target="../tags/tag203.xml"/><Relationship Id="rId44" Type="http://schemas.openxmlformats.org/officeDocument/2006/relationships/slideLayout" Target="../slideLayouts/slideLayout4.xml"/><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tags" Target="../tags/tag186.xml"/><Relationship Id="rId22" Type="http://schemas.openxmlformats.org/officeDocument/2006/relationships/tags" Target="../tags/tag194.xml"/><Relationship Id="rId27" Type="http://schemas.openxmlformats.org/officeDocument/2006/relationships/tags" Target="../tags/tag199.xml"/><Relationship Id="rId30" Type="http://schemas.openxmlformats.org/officeDocument/2006/relationships/tags" Target="../tags/tag202.xml"/><Relationship Id="rId35" Type="http://schemas.openxmlformats.org/officeDocument/2006/relationships/tags" Target="../tags/tag207.xml"/><Relationship Id="rId43" Type="http://schemas.openxmlformats.org/officeDocument/2006/relationships/tags" Target="../tags/tag215.xml"/><Relationship Id="rId8" Type="http://schemas.openxmlformats.org/officeDocument/2006/relationships/tags" Target="../tags/tag180.xml"/><Relationship Id="rId3" Type="http://schemas.openxmlformats.org/officeDocument/2006/relationships/tags" Target="../tags/tag175.xml"/><Relationship Id="rId12" Type="http://schemas.openxmlformats.org/officeDocument/2006/relationships/tags" Target="../tags/tag184.xml"/><Relationship Id="rId17" Type="http://schemas.openxmlformats.org/officeDocument/2006/relationships/tags" Target="../tags/tag189.xml"/><Relationship Id="rId25" Type="http://schemas.openxmlformats.org/officeDocument/2006/relationships/tags" Target="../tags/tag197.xml"/><Relationship Id="rId33" Type="http://schemas.openxmlformats.org/officeDocument/2006/relationships/tags" Target="../tags/tag205.xml"/><Relationship Id="rId38" Type="http://schemas.openxmlformats.org/officeDocument/2006/relationships/tags" Target="../tags/tag210.xml"/><Relationship Id="rId20" Type="http://schemas.openxmlformats.org/officeDocument/2006/relationships/tags" Target="../tags/tag192.xml"/><Relationship Id="rId41" Type="http://schemas.openxmlformats.org/officeDocument/2006/relationships/tags" Target="../tags/tag213.xml"/></Relationships>
</file>

<file path=ppt/slides/_rels/slide16.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image" Target="../media/image12.png"/><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image" Target="../media/image11.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image" Target="../media/image10.png"/><Relationship Id="rId5" Type="http://schemas.openxmlformats.org/officeDocument/2006/relationships/tags" Target="../tags/tag220.xml"/><Relationship Id="rId10" Type="http://schemas.openxmlformats.org/officeDocument/2006/relationships/notesSlide" Target="../notesSlides/notesSlide16.xml"/><Relationship Id="rId4" Type="http://schemas.openxmlformats.org/officeDocument/2006/relationships/tags" Target="../tags/tag219.xml"/><Relationship Id="rId9"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26.xml"/><Relationship Id="rId7" Type="http://schemas.openxmlformats.org/officeDocument/2006/relationships/tags" Target="../tags/tag230.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9"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tags" Target="../tags/tag238.xml"/><Relationship Id="rId13" Type="http://schemas.openxmlformats.org/officeDocument/2006/relationships/tags" Target="../tags/tag243.xml"/><Relationship Id="rId3" Type="http://schemas.openxmlformats.org/officeDocument/2006/relationships/tags" Target="../tags/tag233.xml"/><Relationship Id="rId7" Type="http://schemas.openxmlformats.org/officeDocument/2006/relationships/tags" Target="../tags/tag237.xml"/><Relationship Id="rId12" Type="http://schemas.openxmlformats.org/officeDocument/2006/relationships/tags" Target="../tags/tag242.xml"/><Relationship Id="rId2" Type="http://schemas.openxmlformats.org/officeDocument/2006/relationships/tags" Target="../tags/tag232.xml"/><Relationship Id="rId16" Type="http://schemas.openxmlformats.org/officeDocument/2006/relationships/notesSlide" Target="../notesSlides/notesSlide18.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tags" Target="../tags/tag241.xml"/><Relationship Id="rId5" Type="http://schemas.openxmlformats.org/officeDocument/2006/relationships/tags" Target="../tags/tag235.xml"/><Relationship Id="rId15" Type="http://schemas.openxmlformats.org/officeDocument/2006/relationships/slideLayout" Target="../slideLayouts/slideLayout4.xml"/><Relationship Id="rId10" Type="http://schemas.openxmlformats.org/officeDocument/2006/relationships/tags" Target="../tags/tag240.xml"/><Relationship Id="rId4" Type="http://schemas.openxmlformats.org/officeDocument/2006/relationships/tags" Target="../tags/tag234.xml"/><Relationship Id="rId9" Type="http://schemas.openxmlformats.org/officeDocument/2006/relationships/tags" Target="../tags/tag239.xml"/><Relationship Id="rId14" Type="http://schemas.openxmlformats.org/officeDocument/2006/relationships/tags" Target="../tags/tag244.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247.xml"/><Relationship Id="rId7" Type="http://schemas.openxmlformats.org/officeDocument/2006/relationships/slideLayout" Target="../slideLayouts/slideLayout4.xm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2.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53.xml"/><Relationship Id="rId7" Type="http://schemas.openxmlformats.org/officeDocument/2006/relationships/tags" Target="../tags/tag257.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5" Type="http://schemas.openxmlformats.org/officeDocument/2006/relationships/tags" Target="../tags/tag255.xml"/><Relationship Id="rId10" Type="http://schemas.openxmlformats.org/officeDocument/2006/relationships/image" Target="../media/image14.png"/><Relationship Id="rId4" Type="http://schemas.openxmlformats.org/officeDocument/2006/relationships/tags" Target="../tags/tag254.xml"/><Relationship Id="rId9"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0.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image" Target="../media/image15.png"/><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notesSlide" Target="../notesSlides/notesSlide21.xml"/><Relationship Id="rId5" Type="http://schemas.openxmlformats.org/officeDocument/2006/relationships/tags" Target="../tags/tag262.xml"/><Relationship Id="rId10" Type="http://schemas.openxmlformats.org/officeDocument/2006/relationships/slideLayout" Target="../slideLayouts/slideLayout4.xml"/><Relationship Id="rId4" Type="http://schemas.openxmlformats.org/officeDocument/2006/relationships/tags" Target="../tags/tag261.xml"/><Relationship Id="rId9" Type="http://schemas.openxmlformats.org/officeDocument/2006/relationships/tags" Target="../tags/tag26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269.xml"/><Relationship Id="rId7" Type="http://schemas.openxmlformats.org/officeDocument/2006/relationships/slideLayout" Target="../slideLayouts/slideLayout4.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s>
</file>

<file path=ppt/slides/_rels/slide23.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notesSlide" Target="../notesSlides/notesSlide23.xml"/><Relationship Id="rId3" Type="http://schemas.openxmlformats.org/officeDocument/2006/relationships/tags" Target="../tags/tag275.xml"/><Relationship Id="rId7" Type="http://schemas.openxmlformats.org/officeDocument/2006/relationships/tags" Target="../tags/tag279.xml"/><Relationship Id="rId12" Type="http://schemas.openxmlformats.org/officeDocument/2006/relationships/slideLayout" Target="../slideLayouts/slideLayout4.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tags" Target="../tags/tag283.xml"/><Relationship Id="rId5" Type="http://schemas.openxmlformats.org/officeDocument/2006/relationships/tags" Target="../tags/tag277.xml"/><Relationship Id="rId10" Type="http://schemas.openxmlformats.org/officeDocument/2006/relationships/tags" Target="../tags/tag282.xml"/><Relationship Id="rId4" Type="http://schemas.openxmlformats.org/officeDocument/2006/relationships/tags" Target="../tags/tag276.xml"/><Relationship Id="rId9" Type="http://schemas.openxmlformats.org/officeDocument/2006/relationships/tags" Target="../tags/tag281.xml"/></Relationships>
</file>

<file path=ppt/slides/_rels/slide3.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notesSlide" Target="../notesSlides/notesSlide3.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4.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4.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1.png"/><Relationship Id="rId5" Type="http://schemas.openxmlformats.org/officeDocument/2006/relationships/tags" Target="../tags/tag43.xml"/><Relationship Id="rId10" Type="http://schemas.openxmlformats.org/officeDocument/2006/relationships/notesSlide" Target="../notesSlides/notesSlide4.xml"/><Relationship Id="rId4" Type="http://schemas.openxmlformats.org/officeDocument/2006/relationships/tags" Target="../tags/tag42.xml"/><Relationship Id="rId9"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image" Target="../media/image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notesSlide" Target="../notesSlides/notesSlide5.xml"/><Relationship Id="rId5" Type="http://schemas.openxmlformats.org/officeDocument/2006/relationships/tags" Target="../tags/tag51.xml"/><Relationship Id="rId10" Type="http://schemas.openxmlformats.org/officeDocument/2006/relationships/slideLayout" Target="../slideLayouts/slideLayout4.xml"/><Relationship Id="rId4" Type="http://schemas.openxmlformats.org/officeDocument/2006/relationships/tags" Target="../tags/tag50.xml"/><Relationship Id="rId9" Type="http://schemas.openxmlformats.org/officeDocument/2006/relationships/tags" Target="../tags/tag55.xml"/></Relationships>
</file>

<file path=ppt/slides/_rels/slide6.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notesSlide" Target="../notesSlides/notesSlide6.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4.xml"/><Relationship Id="rId5" Type="http://schemas.openxmlformats.org/officeDocument/2006/relationships/tags" Target="../tags/tag60.xml"/><Relationship Id="rId4" Type="http://schemas.openxmlformats.org/officeDocument/2006/relationships/tags" Target="../tags/tag59.xml"/></Relationships>
</file>

<file path=ppt/slides/_rels/slide7.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4.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3.png"/><Relationship Id="rId5" Type="http://schemas.openxmlformats.org/officeDocument/2006/relationships/tags" Target="../tags/tag65.xml"/><Relationship Id="rId10" Type="http://schemas.openxmlformats.org/officeDocument/2006/relationships/notesSlide" Target="../notesSlides/notesSlide7.xml"/><Relationship Id="rId4" Type="http://schemas.openxmlformats.org/officeDocument/2006/relationships/tags" Target="../tags/tag64.xml"/><Relationship Id="rId9"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2" Type="http://schemas.openxmlformats.org/officeDocument/2006/relationships/tags" Target="../tags/tag70.xml"/><Relationship Id="rId16" Type="http://schemas.openxmlformats.org/officeDocument/2006/relationships/notesSlide" Target="../notesSlides/notesSlide8.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slideLayout" Target="../slideLayouts/slideLayout4.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9.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tags" Target="../tags/tag100.xml"/><Relationship Id="rId3" Type="http://schemas.openxmlformats.org/officeDocument/2006/relationships/tags" Target="../tags/tag85.xml"/><Relationship Id="rId21" Type="http://schemas.openxmlformats.org/officeDocument/2006/relationships/tags" Target="../tags/tag103.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notesSlide" Target="../notesSlides/notesSlide9.xml"/><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slideLayout" Target="../slideLayouts/slideLayout4.xml"/><Relationship Id="rId10" Type="http://schemas.openxmlformats.org/officeDocument/2006/relationships/tags" Target="../tags/tag92.xml"/><Relationship Id="rId19" Type="http://schemas.openxmlformats.org/officeDocument/2006/relationships/tags" Target="../tags/tag101.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5" name="!!平滑2"/>
          <p:cNvSpPr/>
          <p:nvPr>
            <p:custDataLst>
              <p:tags r:id="rId2"/>
            </p:custDataLst>
          </p:nvPr>
        </p:nvSpPr>
        <p:spPr>
          <a:xfrm>
            <a:off x="-90805" y="0"/>
            <a:ext cx="273708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latin typeface="微软雅黑" panose="020B0503020204020204" pitchFamily="34" charset="-122"/>
              <a:ea typeface="微软雅黑" panose="020B0503020204020204" pitchFamily="34" charset="-122"/>
            </a:endParaRPr>
          </a:p>
        </p:txBody>
      </p:sp>
      <p:sp>
        <p:nvSpPr>
          <p:cNvPr id="2" name="!!平滑1"/>
          <p:cNvSpPr/>
          <p:nvPr>
            <p:custDataLst>
              <p:tags r:id="rId3"/>
            </p:custDataLst>
          </p:nvPr>
        </p:nvSpPr>
        <p:spPr>
          <a:xfrm>
            <a:off x="10158095" y="-1179195"/>
            <a:ext cx="2633980" cy="26339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48" h="4148">
                <a:moveTo>
                  <a:pt x="2074" y="579"/>
                </a:moveTo>
                <a:cubicBezTo>
                  <a:pt x="1248" y="579"/>
                  <a:pt x="579" y="1248"/>
                  <a:pt x="579" y="2074"/>
                </a:cubicBezTo>
                <a:cubicBezTo>
                  <a:pt x="579" y="2900"/>
                  <a:pt x="1248" y="3569"/>
                  <a:pt x="2074" y="3569"/>
                </a:cubicBezTo>
                <a:cubicBezTo>
                  <a:pt x="2900" y="3569"/>
                  <a:pt x="3569" y="2900"/>
                  <a:pt x="3569" y="2074"/>
                </a:cubicBezTo>
                <a:cubicBezTo>
                  <a:pt x="3569" y="1248"/>
                  <a:pt x="2900" y="579"/>
                  <a:pt x="2074" y="579"/>
                </a:cubicBezTo>
                <a:close/>
                <a:moveTo>
                  <a:pt x="2074" y="0"/>
                </a:moveTo>
                <a:cubicBezTo>
                  <a:pt x="3219" y="0"/>
                  <a:pt x="4148" y="929"/>
                  <a:pt x="4148" y="2074"/>
                </a:cubicBezTo>
                <a:cubicBezTo>
                  <a:pt x="4148" y="3219"/>
                  <a:pt x="3219" y="4148"/>
                  <a:pt x="2074" y="4148"/>
                </a:cubicBezTo>
                <a:cubicBezTo>
                  <a:pt x="929" y="4148"/>
                  <a:pt x="0" y="3219"/>
                  <a:pt x="0" y="2074"/>
                </a:cubicBezTo>
                <a:cubicBezTo>
                  <a:pt x="0" y="929"/>
                  <a:pt x="929" y="0"/>
                  <a:pt x="207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lt1"/>
              </a:solidFill>
              <a:latin typeface="微软雅黑" panose="020B0503020204020204" pitchFamily="34" charset="-122"/>
              <a:ea typeface="微软雅黑" panose="020B0503020204020204" pitchFamily="34" charset="-122"/>
            </a:endParaRPr>
          </a:p>
        </p:txBody>
      </p:sp>
      <p:grpSp>
        <p:nvGrpSpPr>
          <p:cNvPr id="84" name="组合 83"/>
          <p:cNvGrpSpPr/>
          <p:nvPr userDrawn="1"/>
        </p:nvGrpSpPr>
        <p:grpSpPr>
          <a:xfrm rot="10800000">
            <a:off x="9055009" y="4948608"/>
            <a:ext cx="3369899" cy="1971522"/>
            <a:chOff x="-57876" y="-46302"/>
            <a:chExt cx="3369899" cy="1971522"/>
          </a:xfrm>
        </p:grpSpPr>
        <p:sp>
          <p:nvSpPr>
            <p:cNvPr id="73" name="任意多边形: 形状 72"/>
            <p:cNvSpPr/>
            <p:nvPr userDrawn="1">
              <p:custDataLst>
                <p:tags r:id="rId6"/>
              </p:custDataLst>
            </p:nvPr>
          </p:nvSpPr>
          <p:spPr>
            <a:xfrm rot="5400000">
              <a:off x="569696" y="-666009"/>
              <a:ext cx="366203" cy="1605619"/>
            </a:xfrm>
            <a:custGeom>
              <a:avLst/>
              <a:gdLst>
                <a:gd name="connsiteX0" fmla="*/ 0 w 366203"/>
                <a:gd name="connsiteY0" fmla="*/ 1605619 h 1605619"/>
                <a:gd name="connsiteX1" fmla="*/ 0 w 366203"/>
                <a:gd name="connsiteY1" fmla="*/ 0 h 1605619"/>
                <a:gd name="connsiteX2" fmla="*/ 42949 w 366203"/>
                <a:gd name="connsiteY2" fmla="*/ 34793 h 1605619"/>
                <a:gd name="connsiteX3" fmla="*/ 366203 w 366203"/>
                <a:gd name="connsiteY3" fmla="*/ 801043 h 1605619"/>
                <a:gd name="connsiteX4" fmla="*/ 42949 w 366203"/>
                <a:gd name="connsiteY4" fmla="*/ 1567293 h 1605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203" h="1605619">
                  <a:moveTo>
                    <a:pt x="0" y="1605619"/>
                  </a:moveTo>
                  <a:lnTo>
                    <a:pt x="0" y="0"/>
                  </a:lnTo>
                  <a:lnTo>
                    <a:pt x="42949" y="34793"/>
                  </a:lnTo>
                  <a:cubicBezTo>
                    <a:pt x="242672" y="230894"/>
                    <a:pt x="366203" y="501804"/>
                    <a:pt x="366203" y="801043"/>
                  </a:cubicBezTo>
                  <a:cubicBezTo>
                    <a:pt x="366203" y="1100282"/>
                    <a:pt x="242672" y="1371192"/>
                    <a:pt x="42949" y="1567293"/>
                  </a:cubicBez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70" name="任意多边形: 形状 69"/>
            <p:cNvSpPr/>
            <p:nvPr userDrawn="1">
              <p:custDataLst>
                <p:tags r:id="rId7"/>
              </p:custDataLst>
            </p:nvPr>
          </p:nvSpPr>
          <p:spPr>
            <a:xfrm rot="5400000">
              <a:off x="605030" y="-709206"/>
              <a:ext cx="723805" cy="2049616"/>
            </a:xfrm>
            <a:custGeom>
              <a:avLst/>
              <a:gdLst>
                <a:gd name="connsiteX0" fmla="*/ 0 w 723805"/>
                <a:gd name="connsiteY0" fmla="*/ 2049616 h 2049616"/>
                <a:gd name="connsiteX1" fmla="*/ 0 w 723805"/>
                <a:gd name="connsiteY1" fmla="*/ 0 h 2049616"/>
                <a:gd name="connsiteX2" fmla="*/ 79549 w 723805"/>
                <a:gd name="connsiteY2" fmla="*/ 47451 h 2049616"/>
                <a:gd name="connsiteX3" fmla="*/ 723805 w 723805"/>
                <a:gd name="connsiteY3" fmla="*/ 1237176 h 2049616"/>
                <a:gd name="connsiteX4" fmla="*/ 474244 w 723805"/>
                <a:gd name="connsiteY4" fmla="*/ 2039364 h 2049616"/>
                <a:gd name="connsiteX5" fmla="*/ 466436 w 723805"/>
                <a:gd name="connsiteY5" fmla="*/ 2049616 h 204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805" h="2049616">
                  <a:moveTo>
                    <a:pt x="0" y="2049616"/>
                  </a:moveTo>
                  <a:lnTo>
                    <a:pt x="0" y="0"/>
                  </a:lnTo>
                  <a:lnTo>
                    <a:pt x="79549" y="47451"/>
                  </a:lnTo>
                  <a:cubicBezTo>
                    <a:pt x="468247" y="305288"/>
                    <a:pt x="723805" y="741929"/>
                    <a:pt x="723805" y="1237176"/>
                  </a:cubicBezTo>
                  <a:cubicBezTo>
                    <a:pt x="723805" y="1534325"/>
                    <a:pt x="631804" y="1810375"/>
                    <a:pt x="474244" y="2039364"/>
                  </a:cubicBezTo>
                  <a:lnTo>
                    <a:pt x="466436" y="2049616"/>
                  </a:ln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8" name="任意多边形: 形状 67"/>
            <p:cNvSpPr/>
            <p:nvPr userDrawn="1">
              <p:custDataLst>
                <p:tags r:id="rId8"/>
              </p:custDataLst>
            </p:nvPr>
          </p:nvSpPr>
          <p:spPr>
            <a:xfrm rot="5400000">
              <a:off x="621963" y="-726136"/>
              <a:ext cx="1048193" cy="2407869"/>
            </a:xfrm>
            <a:custGeom>
              <a:avLst/>
              <a:gdLst>
                <a:gd name="connsiteX0" fmla="*/ 0 w 1048193"/>
                <a:gd name="connsiteY0" fmla="*/ 2407869 h 2407869"/>
                <a:gd name="connsiteX1" fmla="*/ 0 w 1048193"/>
                <a:gd name="connsiteY1" fmla="*/ 0 h 2407869"/>
                <a:gd name="connsiteX2" fmla="*/ 113688 w 1048193"/>
                <a:gd name="connsiteY2" fmla="*/ 53774 h 2407869"/>
                <a:gd name="connsiteX3" fmla="*/ 1048193 w 1048193"/>
                <a:gd name="connsiteY3" fmla="*/ 1595430 h 2407869"/>
                <a:gd name="connsiteX4" fmla="*/ 907868 w 1048193"/>
                <a:gd name="connsiteY4" fmla="*/ 2277880 h 2407869"/>
                <a:gd name="connsiteX5" fmla="*/ 844092 w 1048193"/>
                <a:gd name="connsiteY5" fmla="*/ 2407869 h 240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93" h="2407869">
                  <a:moveTo>
                    <a:pt x="0" y="2407869"/>
                  </a:moveTo>
                  <a:lnTo>
                    <a:pt x="0" y="0"/>
                  </a:lnTo>
                  <a:lnTo>
                    <a:pt x="113688" y="53774"/>
                  </a:lnTo>
                  <a:cubicBezTo>
                    <a:pt x="670321" y="350671"/>
                    <a:pt x="1048193" y="929722"/>
                    <a:pt x="1048193" y="1595430"/>
                  </a:cubicBezTo>
                  <a:cubicBezTo>
                    <a:pt x="1048193" y="1837506"/>
                    <a:pt x="998227" y="2068122"/>
                    <a:pt x="907868" y="2277880"/>
                  </a:cubicBezTo>
                  <a:lnTo>
                    <a:pt x="844092" y="2407869"/>
                  </a:ln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7" name="任意多边形: 形状 66"/>
            <p:cNvSpPr/>
            <p:nvPr userDrawn="1">
              <p:custDataLst>
                <p:tags r:id="rId9"/>
              </p:custDataLst>
            </p:nvPr>
          </p:nvSpPr>
          <p:spPr>
            <a:xfrm rot="5400000">
              <a:off x="631879" y="-736052"/>
              <a:ext cx="1384959" cy="2764467"/>
            </a:xfrm>
            <a:custGeom>
              <a:avLst/>
              <a:gdLst>
                <a:gd name="connsiteX0" fmla="*/ 0 w 1384959"/>
                <a:gd name="connsiteY0" fmla="*/ 2764467 h 2764467"/>
                <a:gd name="connsiteX1" fmla="*/ 0 w 1384959"/>
                <a:gd name="connsiteY1" fmla="*/ 0 h 2764467"/>
                <a:gd name="connsiteX2" fmla="*/ 88681 w 1384959"/>
                <a:gd name="connsiteY2" fmla="*/ 31869 h 2764467"/>
                <a:gd name="connsiteX3" fmla="*/ 1384959 w 1384959"/>
                <a:gd name="connsiteY3" fmla="*/ 1952028 h 2764467"/>
                <a:gd name="connsiteX4" fmla="*/ 1218169 w 1384959"/>
                <a:gd name="connsiteY4" fmla="*/ 2763185 h 2764467"/>
                <a:gd name="connsiteX5" fmla="*/ 1217540 w 1384959"/>
                <a:gd name="connsiteY5" fmla="*/ 2764467 h 276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959" h="2764467">
                  <a:moveTo>
                    <a:pt x="0" y="2764467"/>
                  </a:moveTo>
                  <a:lnTo>
                    <a:pt x="0" y="0"/>
                  </a:lnTo>
                  <a:lnTo>
                    <a:pt x="88681" y="31869"/>
                  </a:lnTo>
                  <a:cubicBezTo>
                    <a:pt x="850450" y="348226"/>
                    <a:pt x="1384959" y="1088839"/>
                    <a:pt x="1384959" y="1952028"/>
                  </a:cubicBezTo>
                  <a:cubicBezTo>
                    <a:pt x="1384959" y="2239758"/>
                    <a:pt x="1325569" y="2513868"/>
                    <a:pt x="1218169" y="2763185"/>
                  </a:cubicBezTo>
                  <a:lnTo>
                    <a:pt x="1217540" y="2764467"/>
                  </a:ln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6" name="任意多边形: 形状 65"/>
            <p:cNvSpPr/>
            <p:nvPr userDrawn="1">
              <p:custDataLst>
                <p:tags r:id="rId10"/>
              </p:custDataLst>
            </p:nvPr>
          </p:nvSpPr>
          <p:spPr>
            <a:xfrm rot="5400000">
              <a:off x="638071" y="-742246"/>
              <a:ext cx="1662804" cy="3054698"/>
            </a:xfrm>
            <a:custGeom>
              <a:avLst/>
              <a:gdLst>
                <a:gd name="connsiteX0" fmla="*/ 0 w 1662804"/>
                <a:gd name="connsiteY0" fmla="*/ 3054698 h 3054698"/>
                <a:gd name="connsiteX1" fmla="*/ 0 w 1662804"/>
                <a:gd name="connsiteY1" fmla="*/ 0 h 3054698"/>
                <a:gd name="connsiteX2" fmla="*/ 196832 w 1662804"/>
                <a:gd name="connsiteY2" fmla="*/ 70734 h 3054698"/>
                <a:gd name="connsiteX3" fmla="*/ 1662804 w 1662804"/>
                <a:gd name="connsiteY3" fmla="*/ 2242259 h 3054698"/>
                <a:gd name="connsiteX4" fmla="*/ 1554893 w 1662804"/>
                <a:gd name="connsiteY4" fmla="*/ 2943078 h 3054698"/>
                <a:gd name="connsiteX5" fmla="*/ 1513285 w 1662804"/>
                <a:gd name="connsiteY5" fmla="*/ 3054698 h 30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804" h="3054698">
                  <a:moveTo>
                    <a:pt x="0" y="3054698"/>
                  </a:moveTo>
                  <a:lnTo>
                    <a:pt x="0" y="0"/>
                  </a:lnTo>
                  <a:lnTo>
                    <a:pt x="196832" y="70734"/>
                  </a:lnTo>
                  <a:cubicBezTo>
                    <a:pt x="1058322" y="428505"/>
                    <a:pt x="1662804" y="1266070"/>
                    <a:pt x="1662804" y="2242259"/>
                  </a:cubicBezTo>
                  <a:cubicBezTo>
                    <a:pt x="1662804" y="2486306"/>
                    <a:pt x="1625024" y="2721689"/>
                    <a:pt x="1554893" y="2943078"/>
                  </a:cubicBezTo>
                  <a:lnTo>
                    <a:pt x="1513285" y="3054698"/>
                  </a:ln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59" name="任意多边形: 形状 58"/>
            <p:cNvSpPr/>
            <p:nvPr userDrawn="1">
              <p:custDataLst>
                <p:tags r:id="rId11"/>
              </p:custDataLst>
            </p:nvPr>
          </p:nvSpPr>
          <p:spPr>
            <a:xfrm rot="5400000">
              <a:off x="641314" y="-745489"/>
              <a:ext cx="1971520" cy="3369898"/>
            </a:xfrm>
            <a:custGeom>
              <a:avLst/>
              <a:gdLst>
                <a:gd name="connsiteX0" fmla="*/ 0 w 1971520"/>
                <a:gd name="connsiteY0" fmla="*/ 3369898 h 3369898"/>
                <a:gd name="connsiteX1" fmla="*/ 0 w 1971520"/>
                <a:gd name="connsiteY1" fmla="*/ 0 h 3369898"/>
                <a:gd name="connsiteX2" fmla="*/ 68109 w 1971520"/>
                <a:gd name="connsiteY2" fmla="*/ 17194 h 3369898"/>
                <a:gd name="connsiteX3" fmla="*/ 1971520 w 1971520"/>
                <a:gd name="connsiteY3" fmla="*/ 2557458 h 3369898"/>
                <a:gd name="connsiteX4" fmla="*/ 1890361 w 1971520"/>
                <a:gd name="connsiteY4" fmla="*/ 3206241 h 3369898"/>
                <a:gd name="connsiteX5" fmla="*/ 1841357 w 1971520"/>
                <a:gd name="connsiteY5" fmla="*/ 3369898 h 336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1520" h="3369898">
                  <a:moveTo>
                    <a:pt x="0" y="3369898"/>
                  </a:moveTo>
                  <a:lnTo>
                    <a:pt x="0" y="0"/>
                  </a:lnTo>
                  <a:lnTo>
                    <a:pt x="68109" y="17194"/>
                  </a:lnTo>
                  <a:cubicBezTo>
                    <a:pt x="1170849" y="353961"/>
                    <a:pt x="1971520" y="1363902"/>
                    <a:pt x="1971520" y="2557458"/>
                  </a:cubicBezTo>
                  <a:cubicBezTo>
                    <a:pt x="1971520" y="2781250"/>
                    <a:pt x="1943371" y="2998586"/>
                    <a:pt x="1890361" y="3206241"/>
                  </a:cubicBezTo>
                  <a:lnTo>
                    <a:pt x="1841357" y="3369898"/>
                  </a:ln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74" name="任意多边形: 形状 73"/>
            <p:cNvSpPr/>
            <p:nvPr userDrawn="1">
              <p:custDataLst>
                <p:tags r:id="rId12"/>
              </p:custDataLst>
            </p:nvPr>
          </p:nvSpPr>
          <p:spPr>
            <a:xfrm rot="5400000">
              <a:off x="695283" y="-402968"/>
              <a:ext cx="114754" cy="828085"/>
            </a:xfrm>
            <a:custGeom>
              <a:avLst/>
              <a:gdLst>
                <a:gd name="connsiteX0" fmla="*/ 0 w 114754"/>
                <a:gd name="connsiteY0" fmla="*/ 828085 h 828085"/>
                <a:gd name="connsiteX1" fmla="*/ 0 w 114754"/>
                <a:gd name="connsiteY1" fmla="*/ 0 h 828085"/>
                <a:gd name="connsiteX2" fmla="*/ 47783 w 114754"/>
                <a:gd name="connsiteY2" fmla="*/ 86437 h 828085"/>
                <a:gd name="connsiteX3" fmla="*/ 114754 w 114754"/>
                <a:gd name="connsiteY3" fmla="*/ 412138 h 828085"/>
                <a:gd name="connsiteX4" fmla="*/ 16763 w 114754"/>
                <a:gd name="connsiteY4" fmla="*/ 802059 h 828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4" h="828085">
                  <a:moveTo>
                    <a:pt x="0" y="828085"/>
                  </a:moveTo>
                  <a:lnTo>
                    <a:pt x="0" y="0"/>
                  </a:lnTo>
                  <a:lnTo>
                    <a:pt x="47783" y="86437"/>
                  </a:lnTo>
                  <a:cubicBezTo>
                    <a:pt x="90907" y="186544"/>
                    <a:pt x="114754" y="296607"/>
                    <a:pt x="114754" y="412138"/>
                  </a:cubicBezTo>
                  <a:cubicBezTo>
                    <a:pt x="114754" y="552942"/>
                    <a:pt x="79333" y="685623"/>
                    <a:pt x="16763" y="802059"/>
                  </a:cubicBez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51" name="插图">
            <a:extLst>
              <a:ext uri="{FF2B5EF4-FFF2-40B4-BE49-F238E27FC236}">
                <a16:creationId xmlns:a16="http://schemas.microsoft.com/office/drawing/2014/main" xmlns="" id="{76ABABC5-56E3-4BFD-DAB5-0451D1832E7C}"/>
              </a:ext>
            </a:extLst>
          </p:cNvPr>
          <p:cNvGrpSpPr/>
          <p:nvPr/>
        </p:nvGrpSpPr>
        <p:grpSpPr>
          <a:xfrm>
            <a:off x="9055008" y="3880786"/>
            <a:ext cx="2791856" cy="2509728"/>
            <a:chOff x="9415498" y="3703938"/>
            <a:chExt cx="2791856" cy="2509728"/>
          </a:xfrm>
        </p:grpSpPr>
        <p:sp>
          <p:nvSpPr>
            <p:cNvPr id="54" name="任意多边形: 形状 53">
              <a:extLst>
                <a:ext uri="{FF2B5EF4-FFF2-40B4-BE49-F238E27FC236}">
                  <a16:creationId xmlns:a16="http://schemas.microsoft.com/office/drawing/2014/main" xmlns="" id="{F9A28A93-B353-3B2A-5C44-03454D088822}"/>
                </a:ext>
              </a:extLst>
            </p:cNvPr>
            <p:cNvSpPr/>
            <p:nvPr/>
          </p:nvSpPr>
          <p:spPr>
            <a:xfrm flipH="1">
              <a:off x="10079535" y="4793377"/>
              <a:ext cx="1302306" cy="996176"/>
            </a:xfrm>
            <a:custGeom>
              <a:avLst/>
              <a:gdLst>
                <a:gd name="connsiteX0" fmla="*/ 1246764 w 1302306"/>
                <a:gd name="connsiteY0" fmla="*/ 297670 h 996176"/>
                <a:gd name="connsiteX1" fmla="*/ 783433 w 1302306"/>
                <a:gd name="connsiteY1" fmla="*/ 0 h 996176"/>
                <a:gd name="connsiteX2" fmla="*/ 509551 w 1302306"/>
                <a:gd name="connsiteY2" fmla="*/ 52765 h 996176"/>
                <a:gd name="connsiteX3" fmla="*/ 414334 w 1302306"/>
                <a:gd name="connsiteY3" fmla="*/ 185775 h 996176"/>
                <a:gd name="connsiteX4" fmla="*/ 406429 w 1302306"/>
                <a:gd name="connsiteY4" fmla="*/ 394063 h 996176"/>
                <a:gd name="connsiteX5" fmla="*/ 456228 w 1302306"/>
                <a:gd name="connsiteY5" fmla="*/ 572829 h 996176"/>
                <a:gd name="connsiteX6" fmla="*/ 324453 w 1302306"/>
                <a:gd name="connsiteY6" fmla="*/ 434074 h 996176"/>
                <a:gd name="connsiteX7" fmla="*/ 137676 w 1302306"/>
                <a:gd name="connsiteY7" fmla="*/ 322957 h 996176"/>
                <a:gd name="connsiteX8" fmla="*/ 115064 w 1302306"/>
                <a:gd name="connsiteY8" fmla="*/ 336359 h 996176"/>
                <a:gd name="connsiteX9" fmla="*/ 29520 w 1302306"/>
                <a:gd name="connsiteY9" fmla="*/ 432340 h 996176"/>
                <a:gd name="connsiteX10" fmla="*/ 38 w 1302306"/>
                <a:gd name="connsiteY10" fmla="*/ 557473 h 996176"/>
                <a:gd name="connsiteX11" fmla="*/ 468511 w 1302306"/>
                <a:gd name="connsiteY11" fmla="*/ 889426 h 996176"/>
                <a:gd name="connsiteX12" fmla="*/ 748815 w 1302306"/>
                <a:gd name="connsiteY12" fmla="*/ 793107 h 996176"/>
                <a:gd name="connsiteX13" fmla="*/ 785109 w 1302306"/>
                <a:gd name="connsiteY13" fmla="*/ 353390 h 996176"/>
                <a:gd name="connsiteX14" fmla="*/ 1015157 w 1302306"/>
                <a:gd name="connsiteY14" fmla="*/ 514200 h 996176"/>
                <a:gd name="connsiteX15" fmla="*/ 967695 w 1302306"/>
                <a:gd name="connsiteY15" fmla="*/ 931862 h 996176"/>
                <a:gd name="connsiteX16" fmla="*/ 1244647 w 1302306"/>
                <a:gd name="connsiteY16" fmla="*/ 982393 h 996176"/>
                <a:gd name="connsiteX17" fmla="*/ 1301602 w 1302306"/>
                <a:gd name="connsiteY17" fmla="*/ 453897 h 996176"/>
                <a:gd name="connsiteX18" fmla="*/ 1246764 w 1302306"/>
                <a:gd name="connsiteY18" fmla="*/ 297670 h 99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2306" h="996176">
                  <a:moveTo>
                    <a:pt x="1246764" y="297670"/>
                  </a:moveTo>
                  <a:cubicBezTo>
                    <a:pt x="1152045" y="198279"/>
                    <a:pt x="903276" y="65829"/>
                    <a:pt x="783433" y="0"/>
                  </a:cubicBezTo>
                  <a:cubicBezTo>
                    <a:pt x="742701" y="68942"/>
                    <a:pt x="592749" y="78053"/>
                    <a:pt x="509551" y="52765"/>
                  </a:cubicBezTo>
                  <a:cubicBezTo>
                    <a:pt x="465453" y="86802"/>
                    <a:pt x="432339" y="133059"/>
                    <a:pt x="414334" y="185775"/>
                  </a:cubicBezTo>
                  <a:cubicBezTo>
                    <a:pt x="435239" y="216059"/>
                    <a:pt x="414334" y="318903"/>
                    <a:pt x="406429" y="394063"/>
                  </a:cubicBezTo>
                  <a:cubicBezTo>
                    <a:pt x="417424" y="455072"/>
                    <a:pt x="434095" y="514920"/>
                    <a:pt x="456228" y="572829"/>
                  </a:cubicBezTo>
                  <a:cubicBezTo>
                    <a:pt x="410677" y="522017"/>
                    <a:pt x="362979" y="472044"/>
                    <a:pt x="324453" y="434074"/>
                  </a:cubicBezTo>
                  <a:cubicBezTo>
                    <a:pt x="159880" y="336198"/>
                    <a:pt x="197173" y="357665"/>
                    <a:pt x="137676" y="322957"/>
                  </a:cubicBezTo>
                  <a:cubicBezTo>
                    <a:pt x="129854" y="326925"/>
                    <a:pt x="122301" y="331407"/>
                    <a:pt x="115064" y="336359"/>
                  </a:cubicBezTo>
                  <a:cubicBezTo>
                    <a:pt x="79006" y="360737"/>
                    <a:pt x="49604" y="393725"/>
                    <a:pt x="29520" y="432340"/>
                  </a:cubicBezTo>
                  <a:cubicBezTo>
                    <a:pt x="9432" y="470942"/>
                    <a:pt x="-699" y="513965"/>
                    <a:pt x="38" y="557473"/>
                  </a:cubicBezTo>
                  <a:cubicBezTo>
                    <a:pt x="23270" y="576576"/>
                    <a:pt x="337090" y="804332"/>
                    <a:pt x="468511" y="889426"/>
                  </a:cubicBezTo>
                  <a:cubicBezTo>
                    <a:pt x="624017" y="989653"/>
                    <a:pt x="732900" y="935212"/>
                    <a:pt x="748815" y="793107"/>
                  </a:cubicBezTo>
                  <a:cubicBezTo>
                    <a:pt x="756851" y="719254"/>
                    <a:pt x="783640" y="373227"/>
                    <a:pt x="785109" y="353390"/>
                  </a:cubicBezTo>
                  <a:cubicBezTo>
                    <a:pt x="826046" y="396765"/>
                    <a:pt x="954310" y="499359"/>
                    <a:pt x="1015157" y="514200"/>
                  </a:cubicBezTo>
                  <a:cubicBezTo>
                    <a:pt x="1011160" y="556167"/>
                    <a:pt x="970428" y="909070"/>
                    <a:pt x="967695" y="931862"/>
                  </a:cubicBezTo>
                  <a:cubicBezTo>
                    <a:pt x="1042635" y="994739"/>
                    <a:pt x="1181874" y="1011361"/>
                    <a:pt x="1244647" y="982393"/>
                  </a:cubicBezTo>
                  <a:cubicBezTo>
                    <a:pt x="1260046" y="891291"/>
                    <a:pt x="1296503" y="563998"/>
                    <a:pt x="1301602" y="453897"/>
                  </a:cubicBezTo>
                  <a:cubicBezTo>
                    <a:pt x="1304114" y="399059"/>
                    <a:pt x="1302821" y="356446"/>
                    <a:pt x="1246764" y="297670"/>
                  </a:cubicBezTo>
                  <a:close/>
                </a:path>
              </a:pathLst>
            </a:custGeom>
            <a:solidFill>
              <a:schemeClr val="accent1">
                <a:lumMod val="20000"/>
                <a:lumOff val="80000"/>
              </a:schemeClr>
            </a:solidFill>
            <a:ln w="22920" cap="flat">
              <a:noFill/>
              <a:prstDash val="solid"/>
              <a:miter/>
            </a:ln>
          </p:spPr>
          <p:txBody>
            <a:bodyPr rtlCol="0" anchor="ctr"/>
            <a:lstStyle/>
            <a:p>
              <a:endParaRPr lang="zh-CN" altLang="en-US" dirty="0"/>
            </a:p>
          </p:txBody>
        </p:sp>
        <p:sp>
          <p:nvSpPr>
            <p:cNvPr id="55" name="任意多边形: 形状 54">
              <a:extLst>
                <a:ext uri="{FF2B5EF4-FFF2-40B4-BE49-F238E27FC236}">
                  <a16:creationId xmlns:a16="http://schemas.microsoft.com/office/drawing/2014/main" xmlns="" id="{221229CF-76EC-62E4-45DE-706E3F9D87B6}"/>
                </a:ext>
              </a:extLst>
            </p:cNvPr>
            <p:cNvSpPr/>
            <p:nvPr/>
          </p:nvSpPr>
          <p:spPr>
            <a:xfrm flipH="1">
              <a:off x="10103472" y="3950170"/>
              <a:ext cx="88163" cy="115427"/>
            </a:xfrm>
            <a:custGeom>
              <a:avLst/>
              <a:gdLst>
                <a:gd name="connsiteX0" fmla="*/ 29595 w 88163"/>
                <a:gd name="connsiteY0" fmla="*/ 94 h 115427"/>
                <a:gd name="connsiteX1" fmla="*/ 0 w 88163"/>
                <a:gd name="connsiteY1" fmla="*/ 103672 h 115427"/>
                <a:gd name="connsiteX2" fmla="*/ 88164 w 88163"/>
                <a:gd name="connsiteY2" fmla="*/ 115427 h 115427"/>
                <a:gd name="connsiteX3" fmla="*/ 29595 w 88163"/>
                <a:gd name="connsiteY3" fmla="*/ 94 h 115427"/>
              </a:gdLst>
              <a:ahLst/>
              <a:cxnLst>
                <a:cxn ang="0">
                  <a:pos x="connsiteX0" y="connsiteY0"/>
                </a:cxn>
                <a:cxn ang="0">
                  <a:pos x="connsiteX1" y="connsiteY1"/>
                </a:cxn>
                <a:cxn ang="0">
                  <a:pos x="connsiteX2" y="connsiteY2"/>
                </a:cxn>
                <a:cxn ang="0">
                  <a:pos x="connsiteX3" y="connsiteY3"/>
                </a:cxn>
              </a:cxnLst>
              <a:rect l="l" t="t" r="r" b="b"/>
              <a:pathLst>
                <a:path w="88163" h="115427">
                  <a:moveTo>
                    <a:pt x="29595" y="94"/>
                  </a:moveTo>
                  <a:cubicBezTo>
                    <a:pt x="3145" y="5383"/>
                    <a:pt x="207" y="76502"/>
                    <a:pt x="0" y="103672"/>
                  </a:cubicBezTo>
                  <a:cubicBezTo>
                    <a:pt x="29902" y="100141"/>
                    <a:pt x="60231" y="104184"/>
                    <a:pt x="88164" y="115427"/>
                  </a:cubicBezTo>
                  <a:cubicBezTo>
                    <a:pt x="73426" y="45881"/>
                    <a:pt x="49976" y="-2418"/>
                    <a:pt x="29595" y="94"/>
                  </a:cubicBezTo>
                  <a:close/>
                </a:path>
              </a:pathLst>
            </a:custGeom>
            <a:solidFill>
              <a:schemeClr val="accent1"/>
            </a:solidFill>
            <a:ln w="22920"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xmlns="" id="{502DCC7E-512D-EFF3-ED23-B8BC44778F05}"/>
                </a:ext>
              </a:extLst>
            </p:cNvPr>
            <p:cNvSpPr/>
            <p:nvPr/>
          </p:nvSpPr>
          <p:spPr>
            <a:xfrm flipH="1">
              <a:off x="10088328" y="4185060"/>
              <a:ext cx="82573" cy="126220"/>
            </a:xfrm>
            <a:custGeom>
              <a:avLst/>
              <a:gdLst>
                <a:gd name="connsiteX0" fmla="*/ 82286 w 82573"/>
                <a:gd name="connsiteY0" fmla="*/ 0 h 126220"/>
                <a:gd name="connsiteX1" fmla="*/ 0 w 82573"/>
                <a:gd name="connsiteY1" fmla="*/ 32944 h 126220"/>
                <a:gd name="connsiteX2" fmla="*/ 53325 w 82573"/>
                <a:gd name="connsiteY2" fmla="*/ 126191 h 126220"/>
                <a:gd name="connsiteX3" fmla="*/ 82286 w 82573"/>
                <a:gd name="connsiteY3" fmla="*/ 0 h 126220"/>
              </a:gdLst>
              <a:ahLst/>
              <a:cxnLst>
                <a:cxn ang="0">
                  <a:pos x="connsiteX0" y="connsiteY0"/>
                </a:cxn>
                <a:cxn ang="0">
                  <a:pos x="connsiteX1" y="connsiteY1"/>
                </a:cxn>
                <a:cxn ang="0">
                  <a:pos x="connsiteX2" y="connsiteY2"/>
                </a:cxn>
                <a:cxn ang="0">
                  <a:pos x="connsiteX3" y="connsiteY3"/>
                </a:cxn>
              </a:cxnLst>
              <a:rect l="l" t="t" r="r" b="b"/>
              <a:pathLst>
                <a:path w="82573" h="126220">
                  <a:moveTo>
                    <a:pt x="82286" y="0"/>
                  </a:moveTo>
                  <a:cubicBezTo>
                    <a:pt x="57998" y="17612"/>
                    <a:pt x="29725" y="28931"/>
                    <a:pt x="0" y="32944"/>
                  </a:cubicBezTo>
                  <a:cubicBezTo>
                    <a:pt x="6598" y="58689"/>
                    <a:pt x="26977" y="127838"/>
                    <a:pt x="53325" y="126191"/>
                  </a:cubicBezTo>
                  <a:cubicBezTo>
                    <a:pt x="73603" y="123680"/>
                    <a:pt x="84520" y="71192"/>
                    <a:pt x="82286" y="0"/>
                  </a:cubicBezTo>
                  <a:close/>
                </a:path>
              </a:pathLst>
            </a:custGeom>
            <a:solidFill>
              <a:schemeClr val="accent1"/>
            </a:solidFill>
            <a:ln w="22920"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xmlns="" id="{890939B4-7BD6-5F2F-5D4C-A117D0182B34}"/>
                </a:ext>
              </a:extLst>
            </p:cNvPr>
            <p:cNvSpPr/>
            <p:nvPr/>
          </p:nvSpPr>
          <p:spPr>
            <a:xfrm flipH="1">
              <a:off x="10281326" y="4090695"/>
              <a:ext cx="177391" cy="131775"/>
            </a:xfrm>
            <a:custGeom>
              <a:avLst/>
              <a:gdLst>
                <a:gd name="connsiteX0" fmla="*/ 163225 w 177391"/>
                <a:gd name="connsiteY0" fmla="*/ 0 h 131775"/>
                <a:gd name="connsiteX1" fmla="*/ 8835 w 177391"/>
                <a:gd name="connsiteY1" fmla="*/ 18985 h 131775"/>
                <a:gd name="connsiteX2" fmla="*/ 15257 w 177391"/>
                <a:gd name="connsiteY2" fmla="*/ 125076 h 131775"/>
                <a:gd name="connsiteX3" fmla="*/ 75004 w 177391"/>
                <a:gd name="connsiteY3" fmla="*/ 111674 h 131775"/>
                <a:gd name="connsiteX4" fmla="*/ 99293 w 177391"/>
                <a:gd name="connsiteY4" fmla="*/ 125633 h 131775"/>
                <a:gd name="connsiteX5" fmla="*/ 100689 w 177391"/>
                <a:gd name="connsiteY5" fmla="*/ 131775 h 131775"/>
                <a:gd name="connsiteX6" fmla="*/ 150942 w 177391"/>
                <a:gd name="connsiteY6" fmla="*/ 119770 h 131775"/>
                <a:gd name="connsiteX7" fmla="*/ 177391 w 177391"/>
                <a:gd name="connsiteY7" fmla="*/ 116420 h 131775"/>
                <a:gd name="connsiteX8" fmla="*/ 163225 w 177391"/>
                <a:gd name="connsiteY8" fmla="*/ 0 h 1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391" h="131775">
                  <a:moveTo>
                    <a:pt x="163225" y="0"/>
                  </a:moveTo>
                  <a:lnTo>
                    <a:pt x="8835" y="18985"/>
                  </a:lnTo>
                  <a:cubicBezTo>
                    <a:pt x="-5682" y="44670"/>
                    <a:pt x="-1450" y="97157"/>
                    <a:pt x="15257" y="125076"/>
                  </a:cubicBezTo>
                  <a:cubicBezTo>
                    <a:pt x="27012" y="116420"/>
                    <a:pt x="53461" y="113908"/>
                    <a:pt x="75004" y="111674"/>
                  </a:cubicBezTo>
                  <a:cubicBezTo>
                    <a:pt x="92871" y="109998"/>
                    <a:pt x="96501" y="115582"/>
                    <a:pt x="99293" y="125633"/>
                  </a:cubicBezTo>
                  <a:cubicBezTo>
                    <a:pt x="99851" y="127587"/>
                    <a:pt x="100131" y="129541"/>
                    <a:pt x="100689" y="131775"/>
                  </a:cubicBezTo>
                  <a:cubicBezTo>
                    <a:pt x="113796" y="123957"/>
                    <a:pt x="140964" y="114774"/>
                    <a:pt x="150942" y="119770"/>
                  </a:cubicBezTo>
                  <a:lnTo>
                    <a:pt x="177391" y="116420"/>
                  </a:lnTo>
                  <a:cubicBezTo>
                    <a:pt x="154232" y="93527"/>
                    <a:pt x="146474" y="29314"/>
                    <a:pt x="163225" y="0"/>
                  </a:cubicBezTo>
                  <a:close/>
                </a:path>
              </a:pathLst>
            </a:custGeom>
            <a:solidFill>
              <a:schemeClr val="accent1"/>
            </a:solidFill>
            <a:ln w="22920"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xmlns="" id="{10D30322-083A-FE0E-7DBC-D708DC62E993}"/>
                </a:ext>
              </a:extLst>
            </p:cNvPr>
            <p:cNvSpPr/>
            <p:nvPr/>
          </p:nvSpPr>
          <p:spPr>
            <a:xfrm flipH="1">
              <a:off x="11074173" y="5793157"/>
              <a:ext cx="168023" cy="151609"/>
            </a:xfrm>
            <a:custGeom>
              <a:avLst/>
              <a:gdLst>
                <a:gd name="connsiteX0" fmla="*/ 101890 w 168023"/>
                <a:gd name="connsiteY0" fmla="*/ 151609 h 151609"/>
                <a:gd name="connsiteX1" fmla="*/ 18412 w 168023"/>
                <a:gd name="connsiteY1" fmla="*/ 92971 h 151609"/>
                <a:gd name="connsiteX2" fmla="*/ 660 w 168023"/>
                <a:gd name="connsiteY2" fmla="*/ 65168 h 151609"/>
                <a:gd name="connsiteX3" fmla="*/ 7782 w 168023"/>
                <a:gd name="connsiteY3" fmla="*/ 32933 h 151609"/>
                <a:gd name="connsiteX4" fmla="*/ 35604 w 168023"/>
                <a:gd name="connsiteY4" fmla="*/ 15185 h 151609"/>
                <a:gd name="connsiteX5" fmla="*/ 67830 w 168023"/>
                <a:gd name="connsiteY5" fmla="*/ 22302 h 151609"/>
                <a:gd name="connsiteX6" fmla="*/ 80671 w 168023"/>
                <a:gd name="connsiteY6" fmla="*/ 31234 h 151609"/>
                <a:gd name="connsiteX7" fmla="*/ 89604 w 168023"/>
                <a:gd name="connsiteY7" fmla="*/ 18399 h 151609"/>
                <a:gd name="connsiteX8" fmla="*/ 117422 w 168023"/>
                <a:gd name="connsiteY8" fmla="*/ 652 h 151609"/>
                <a:gd name="connsiteX9" fmla="*/ 149629 w 168023"/>
                <a:gd name="connsiteY9" fmla="*/ 7792 h 151609"/>
                <a:gd name="connsiteX10" fmla="*/ 167365 w 168023"/>
                <a:gd name="connsiteY10" fmla="*/ 35596 h 151609"/>
                <a:gd name="connsiteX11" fmla="*/ 160239 w 168023"/>
                <a:gd name="connsiteY11" fmla="*/ 67808 h 151609"/>
                <a:gd name="connsiteX12" fmla="*/ 101890 w 168023"/>
                <a:gd name="connsiteY12" fmla="*/ 151609 h 15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23" h="151609">
                  <a:moveTo>
                    <a:pt x="101890" y="151609"/>
                  </a:moveTo>
                  <a:lnTo>
                    <a:pt x="18412" y="92971"/>
                  </a:lnTo>
                  <a:cubicBezTo>
                    <a:pt x="9040" y="86428"/>
                    <a:pt x="2655" y="76418"/>
                    <a:pt x="660" y="65168"/>
                  </a:cubicBezTo>
                  <a:cubicBezTo>
                    <a:pt x="-1333" y="53895"/>
                    <a:pt x="1229" y="42300"/>
                    <a:pt x="7782" y="32933"/>
                  </a:cubicBezTo>
                  <a:cubicBezTo>
                    <a:pt x="14335" y="23565"/>
                    <a:pt x="24343" y="17182"/>
                    <a:pt x="35604" y="15185"/>
                  </a:cubicBezTo>
                  <a:cubicBezTo>
                    <a:pt x="46866" y="13188"/>
                    <a:pt x="58458" y="15759"/>
                    <a:pt x="67830" y="22302"/>
                  </a:cubicBezTo>
                  <a:lnTo>
                    <a:pt x="80671" y="31234"/>
                  </a:lnTo>
                  <a:lnTo>
                    <a:pt x="89604" y="18399"/>
                  </a:lnTo>
                  <a:cubicBezTo>
                    <a:pt x="96159" y="9032"/>
                    <a:pt x="106163" y="2649"/>
                    <a:pt x="117422" y="652"/>
                  </a:cubicBezTo>
                  <a:cubicBezTo>
                    <a:pt x="128679" y="-1323"/>
                    <a:pt x="140264" y="1226"/>
                    <a:pt x="149629" y="7792"/>
                  </a:cubicBezTo>
                  <a:cubicBezTo>
                    <a:pt x="158997" y="14336"/>
                    <a:pt x="165377" y="24346"/>
                    <a:pt x="167365" y="35596"/>
                  </a:cubicBezTo>
                  <a:cubicBezTo>
                    <a:pt x="169356" y="46846"/>
                    <a:pt x="166791" y="58441"/>
                    <a:pt x="160239" y="67808"/>
                  </a:cubicBezTo>
                  <a:lnTo>
                    <a:pt x="101890" y="151609"/>
                  </a:lnTo>
                  <a:close/>
                </a:path>
              </a:pathLst>
            </a:custGeom>
            <a:solidFill>
              <a:schemeClr val="accent1"/>
            </a:solidFill>
            <a:ln w="22920"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xmlns="" id="{4F0250AF-7B1C-012F-44B6-B874D8A22580}"/>
                </a:ext>
              </a:extLst>
            </p:cNvPr>
            <p:cNvSpPr/>
            <p:nvPr/>
          </p:nvSpPr>
          <p:spPr>
            <a:xfrm flipH="1">
              <a:off x="11391013" y="4178360"/>
              <a:ext cx="134009" cy="134009"/>
            </a:xfrm>
            <a:custGeom>
              <a:avLst/>
              <a:gdLst>
                <a:gd name="connsiteX0" fmla="*/ 67005 w 134009"/>
                <a:gd name="connsiteY0" fmla="*/ 134009 h 134009"/>
                <a:gd name="connsiteX1" fmla="*/ 134009 w 134009"/>
                <a:gd name="connsiteY1" fmla="*/ 67005 h 134009"/>
                <a:gd name="connsiteX2" fmla="*/ 67005 w 134009"/>
                <a:gd name="connsiteY2" fmla="*/ 0 h 134009"/>
                <a:gd name="connsiteX3" fmla="*/ 0 w 134009"/>
                <a:gd name="connsiteY3" fmla="*/ 67005 h 134009"/>
                <a:gd name="connsiteX4" fmla="*/ 67005 w 134009"/>
                <a:gd name="connsiteY4" fmla="*/ 134009 h 134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09" h="134009">
                  <a:moveTo>
                    <a:pt x="67005" y="134009"/>
                  </a:moveTo>
                  <a:cubicBezTo>
                    <a:pt x="104008" y="134009"/>
                    <a:pt x="134009" y="104010"/>
                    <a:pt x="134009" y="67005"/>
                  </a:cubicBezTo>
                  <a:cubicBezTo>
                    <a:pt x="134009" y="29999"/>
                    <a:pt x="104008" y="0"/>
                    <a:pt x="67005" y="0"/>
                  </a:cubicBezTo>
                  <a:cubicBezTo>
                    <a:pt x="29999" y="0"/>
                    <a:pt x="0" y="29999"/>
                    <a:pt x="0" y="67005"/>
                  </a:cubicBezTo>
                  <a:cubicBezTo>
                    <a:pt x="0" y="104010"/>
                    <a:pt x="29999" y="134009"/>
                    <a:pt x="67005" y="134009"/>
                  </a:cubicBezTo>
                  <a:close/>
                </a:path>
              </a:pathLst>
            </a:custGeom>
            <a:solidFill>
              <a:schemeClr val="tx1"/>
            </a:solidFill>
            <a:ln w="22920"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xmlns="" id="{E28B186A-12B4-5EE8-B9FE-DFF5B890B7CC}"/>
                </a:ext>
              </a:extLst>
            </p:cNvPr>
            <p:cNvSpPr/>
            <p:nvPr/>
          </p:nvSpPr>
          <p:spPr>
            <a:xfrm flipH="1">
              <a:off x="10123233" y="5744031"/>
              <a:ext cx="316317" cy="403902"/>
            </a:xfrm>
            <a:custGeom>
              <a:avLst/>
              <a:gdLst>
                <a:gd name="connsiteX0" fmla="*/ 214695 w 316317"/>
                <a:gd name="connsiteY0" fmla="*/ 45232 h 403902"/>
                <a:gd name="connsiteX1" fmla="*/ 52767 w 316317"/>
                <a:gd name="connsiteY1" fmla="*/ 0 h 403902"/>
                <a:gd name="connsiteX2" fmla="*/ 0 w 316317"/>
                <a:gd name="connsiteY2" fmla="*/ 98268 h 403902"/>
                <a:gd name="connsiteX3" fmla="*/ 316318 w 316317"/>
                <a:gd name="connsiteY3" fmla="*/ 403903 h 403902"/>
                <a:gd name="connsiteX4" fmla="*/ 214695 w 316317"/>
                <a:gd name="connsiteY4" fmla="*/ 45232 h 40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317" h="403902">
                  <a:moveTo>
                    <a:pt x="214695" y="45232"/>
                  </a:moveTo>
                  <a:cubicBezTo>
                    <a:pt x="157800" y="43832"/>
                    <a:pt x="102153" y="28286"/>
                    <a:pt x="52767" y="0"/>
                  </a:cubicBezTo>
                  <a:cubicBezTo>
                    <a:pt x="37970" y="45554"/>
                    <a:pt x="10052" y="75653"/>
                    <a:pt x="0" y="98268"/>
                  </a:cubicBezTo>
                  <a:cubicBezTo>
                    <a:pt x="43554" y="189853"/>
                    <a:pt x="216369" y="343658"/>
                    <a:pt x="316318" y="403903"/>
                  </a:cubicBezTo>
                  <a:cubicBezTo>
                    <a:pt x="310279" y="240662"/>
                    <a:pt x="209008" y="164736"/>
                    <a:pt x="214695" y="45232"/>
                  </a:cubicBezTo>
                  <a:close/>
                </a:path>
              </a:pathLst>
            </a:custGeom>
            <a:solidFill>
              <a:srgbClr val="E9E9E9"/>
            </a:solidFill>
            <a:ln w="22920"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xmlns="" id="{B07914E9-E2B7-E329-3C18-AB8E8775C4B2}"/>
                </a:ext>
              </a:extLst>
            </p:cNvPr>
            <p:cNvSpPr/>
            <p:nvPr/>
          </p:nvSpPr>
          <p:spPr>
            <a:xfrm flipH="1">
              <a:off x="11267056" y="5083479"/>
              <a:ext cx="407934" cy="263705"/>
            </a:xfrm>
            <a:custGeom>
              <a:avLst/>
              <a:gdLst>
                <a:gd name="connsiteX0" fmla="*/ 354889 w 407934"/>
                <a:gd name="connsiteY0" fmla="*/ 0 h 263705"/>
                <a:gd name="connsiteX1" fmla="*/ 407935 w 407934"/>
                <a:gd name="connsiteY1" fmla="*/ 46346 h 263705"/>
                <a:gd name="connsiteX2" fmla="*/ 335248 w 407934"/>
                <a:gd name="connsiteY2" fmla="*/ 120948 h 263705"/>
                <a:gd name="connsiteX3" fmla="*/ 296818 w 407934"/>
                <a:gd name="connsiteY3" fmla="*/ 217765 h 263705"/>
                <a:gd name="connsiteX4" fmla="*/ 0 w 407934"/>
                <a:gd name="connsiteY4" fmla="*/ 259923 h 263705"/>
                <a:gd name="connsiteX5" fmla="*/ 354889 w 407934"/>
                <a:gd name="connsiteY5" fmla="*/ 0 h 2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934" h="263705">
                  <a:moveTo>
                    <a:pt x="354889" y="0"/>
                  </a:moveTo>
                  <a:cubicBezTo>
                    <a:pt x="369126" y="9494"/>
                    <a:pt x="385320" y="28199"/>
                    <a:pt x="407935" y="46346"/>
                  </a:cubicBezTo>
                  <a:cubicBezTo>
                    <a:pt x="379022" y="66183"/>
                    <a:pt x="354318" y="91530"/>
                    <a:pt x="335248" y="120948"/>
                  </a:cubicBezTo>
                  <a:cubicBezTo>
                    <a:pt x="316175" y="150379"/>
                    <a:pt x="303116" y="183278"/>
                    <a:pt x="296818" y="217765"/>
                  </a:cubicBezTo>
                  <a:cubicBezTo>
                    <a:pt x="215017" y="228654"/>
                    <a:pt x="126515" y="277512"/>
                    <a:pt x="0" y="259923"/>
                  </a:cubicBezTo>
                  <a:cubicBezTo>
                    <a:pt x="42759" y="182589"/>
                    <a:pt x="257452" y="27081"/>
                    <a:pt x="354889" y="0"/>
                  </a:cubicBezTo>
                  <a:close/>
                </a:path>
              </a:pathLst>
            </a:custGeom>
            <a:solidFill>
              <a:srgbClr val="E9E9E9"/>
            </a:solidFill>
            <a:ln w="22920"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xmlns="" id="{221D0365-BB47-705E-95E8-344D09EB9163}"/>
                </a:ext>
              </a:extLst>
            </p:cNvPr>
            <p:cNvSpPr/>
            <p:nvPr/>
          </p:nvSpPr>
          <p:spPr>
            <a:xfrm flipH="1">
              <a:off x="10925613" y="5226982"/>
              <a:ext cx="131775" cy="139312"/>
            </a:xfrm>
            <a:custGeom>
              <a:avLst/>
              <a:gdLst>
                <a:gd name="connsiteX0" fmla="*/ 105810 w 131775"/>
                <a:gd name="connsiteY0" fmla="*/ 61698 h 139312"/>
                <a:gd name="connsiteX1" fmla="*/ 131775 w 131775"/>
                <a:gd name="connsiteY1" fmla="*/ 139313 h 139312"/>
                <a:gd name="connsiteX2" fmla="*/ 0 w 131775"/>
                <a:gd name="connsiteY2" fmla="*/ 0 h 139312"/>
                <a:gd name="connsiteX3" fmla="*/ 105810 w 131775"/>
                <a:gd name="connsiteY3" fmla="*/ 61698 h 139312"/>
              </a:gdLst>
              <a:ahLst/>
              <a:cxnLst>
                <a:cxn ang="0">
                  <a:pos x="connsiteX0" y="connsiteY0"/>
                </a:cxn>
                <a:cxn ang="0">
                  <a:pos x="connsiteX1" y="connsiteY1"/>
                </a:cxn>
                <a:cxn ang="0">
                  <a:pos x="connsiteX2" y="connsiteY2"/>
                </a:cxn>
                <a:cxn ang="0">
                  <a:pos x="connsiteX3" y="connsiteY3"/>
                </a:cxn>
              </a:cxnLst>
              <a:rect l="l" t="t" r="r" b="b"/>
              <a:pathLst>
                <a:path w="131775" h="139312">
                  <a:moveTo>
                    <a:pt x="105810" y="61698"/>
                  </a:moveTo>
                  <a:cubicBezTo>
                    <a:pt x="113070" y="86267"/>
                    <a:pt x="121724" y="112232"/>
                    <a:pt x="131775" y="139313"/>
                  </a:cubicBezTo>
                  <a:cubicBezTo>
                    <a:pt x="86224" y="88779"/>
                    <a:pt x="38528" y="38526"/>
                    <a:pt x="0" y="0"/>
                  </a:cubicBezTo>
                  <a:cubicBezTo>
                    <a:pt x="44390" y="26242"/>
                    <a:pt x="83476" y="49209"/>
                    <a:pt x="105810" y="61698"/>
                  </a:cubicBezTo>
                  <a:close/>
                </a:path>
              </a:pathLst>
            </a:custGeom>
            <a:solidFill>
              <a:schemeClr val="accent1">
                <a:lumMod val="75000"/>
              </a:schemeClr>
            </a:solidFill>
            <a:ln w="229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xmlns="" id="{68C6085F-7D71-3814-E20E-5CE977CDBA0B}"/>
                </a:ext>
              </a:extLst>
            </p:cNvPr>
            <p:cNvSpPr/>
            <p:nvPr/>
          </p:nvSpPr>
          <p:spPr>
            <a:xfrm flipH="1">
              <a:off x="10389575" y="5146884"/>
              <a:ext cx="215253" cy="155478"/>
            </a:xfrm>
            <a:custGeom>
              <a:avLst/>
              <a:gdLst>
                <a:gd name="connsiteX0" fmla="*/ 7818 w 215253"/>
                <a:gd name="connsiteY0" fmla="*/ 0 h 155478"/>
                <a:gd name="connsiteX1" fmla="*/ 0 w 215253"/>
                <a:gd name="connsiteY1" fmla="*/ 99919 h 155478"/>
                <a:gd name="connsiteX2" fmla="*/ 215253 w 215253"/>
                <a:gd name="connsiteY2" fmla="*/ 155478 h 155478"/>
                <a:gd name="connsiteX3" fmla="*/ 7818 w 215253"/>
                <a:gd name="connsiteY3" fmla="*/ 0 h 155478"/>
              </a:gdLst>
              <a:ahLst/>
              <a:cxnLst>
                <a:cxn ang="0">
                  <a:pos x="connsiteX0" y="connsiteY0"/>
                </a:cxn>
                <a:cxn ang="0">
                  <a:pos x="connsiteX1" y="connsiteY1"/>
                </a:cxn>
                <a:cxn ang="0">
                  <a:pos x="connsiteX2" y="connsiteY2"/>
                </a:cxn>
                <a:cxn ang="0">
                  <a:pos x="connsiteX3" y="connsiteY3"/>
                </a:cxn>
              </a:cxnLst>
              <a:rect l="l" t="t" r="r" b="b"/>
              <a:pathLst>
                <a:path w="215253" h="155478">
                  <a:moveTo>
                    <a:pt x="7818" y="0"/>
                  </a:moveTo>
                  <a:cubicBezTo>
                    <a:pt x="5306" y="30433"/>
                    <a:pt x="2792" y="64493"/>
                    <a:pt x="0" y="99919"/>
                  </a:cubicBezTo>
                  <a:cubicBezTo>
                    <a:pt x="18705" y="104665"/>
                    <a:pt x="151040" y="139285"/>
                    <a:pt x="215253" y="155478"/>
                  </a:cubicBezTo>
                  <a:cubicBezTo>
                    <a:pt x="139813" y="112616"/>
                    <a:pt x="70120" y="60378"/>
                    <a:pt x="7818" y="0"/>
                  </a:cubicBezTo>
                  <a:close/>
                </a:path>
              </a:pathLst>
            </a:custGeom>
            <a:solidFill>
              <a:schemeClr val="accent1">
                <a:lumMod val="75000"/>
              </a:schemeClr>
            </a:solidFill>
            <a:ln w="229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xmlns="" id="{C2528FAD-B4CC-3E84-15CB-DDA3A0B005B0}"/>
                </a:ext>
              </a:extLst>
            </p:cNvPr>
            <p:cNvSpPr/>
            <p:nvPr/>
          </p:nvSpPr>
          <p:spPr>
            <a:xfrm flipH="1">
              <a:off x="10556249" y="4698203"/>
              <a:ext cx="46065" cy="118095"/>
            </a:xfrm>
            <a:custGeom>
              <a:avLst/>
              <a:gdLst>
                <a:gd name="connsiteX0" fmla="*/ 0 w 46065"/>
                <a:gd name="connsiteY0" fmla="*/ 0 h 118095"/>
                <a:gd name="connsiteX1" fmla="*/ 46066 w 46065"/>
                <a:gd name="connsiteY1" fmla="*/ 118096 h 118095"/>
                <a:gd name="connsiteX2" fmla="*/ 3908 w 46065"/>
                <a:gd name="connsiteY2" fmla="*/ 95203 h 118095"/>
                <a:gd name="connsiteX3" fmla="*/ 0 w 46065"/>
                <a:gd name="connsiteY3" fmla="*/ 0 h 118095"/>
              </a:gdLst>
              <a:ahLst/>
              <a:cxnLst>
                <a:cxn ang="0">
                  <a:pos x="connsiteX0" y="connsiteY0"/>
                </a:cxn>
                <a:cxn ang="0">
                  <a:pos x="connsiteX1" y="connsiteY1"/>
                </a:cxn>
                <a:cxn ang="0">
                  <a:pos x="connsiteX2" y="connsiteY2"/>
                </a:cxn>
                <a:cxn ang="0">
                  <a:pos x="connsiteX3" y="connsiteY3"/>
                </a:cxn>
              </a:cxnLst>
              <a:rect l="l" t="t" r="r" b="b"/>
              <a:pathLst>
                <a:path w="46065" h="118095">
                  <a:moveTo>
                    <a:pt x="0" y="0"/>
                  </a:moveTo>
                  <a:cubicBezTo>
                    <a:pt x="13121" y="40202"/>
                    <a:pt x="28506" y="79628"/>
                    <a:pt x="46066" y="118096"/>
                  </a:cubicBezTo>
                  <a:cubicBezTo>
                    <a:pt x="32386" y="110558"/>
                    <a:pt x="18427" y="103019"/>
                    <a:pt x="3908" y="95203"/>
                  </a:cubicBezTo>
                  <a:cubicBezTo>
                    <a:pt x="3350" y="59467"/>
                    <a:pt x="1954" y="27919"/>
                    <a:pt x="0" y="0"/>
                  </a:cubicBezTo>
                  <a:close/>
                </a:path>
              </a:pathLst>
            </a:custGeom>
            <a:solidFill>
              <a:srgbClr val="E9E9E9"/>
            </a:solidFill>
            <a:ln w="229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xmlns="" id="{6FBAE98A-416A-47CF-378F-A4CAD94BD402}"/>
                </a:ext>
              </a:extLst>
            </p:cNvPr>
            <p:cNvSpPr/>
            <p:nvPr/>
          </p:nvSpPr>
          <p:spPr>
            <a:xfrm flipH="1">
              <a:off x="11197833" y="4932999"/>
              <a:ext cx="61044" cy="60756"/>
            </a:xfrm>
            <a:custGeom>
              <a:avLst/>
              <a:gdLst>
                <a:gd name="connsiteX0" fmla="*/ 10807 w 61044"/>
                <a:gd name="connsiteY0" fmla="*/ 0 h 60756"/>
                <a:gd name="connsiteX1" fmla="*/ 4929 w 61044"/>
                <a:gd name="connsiteY1" fmla="*/ 49959 h 60756"/>
                <a:gd name="connsiteX2" fmla="*/ 61044 w 61044"/>
                <a:gd name="connsiteY2" fmla="*/ 55263 h 60756"/>
                <a:gd name="connsiteX3" fmla="*/ 10807 w 61044"/>
                <a:gd name="connsiteY3" fmla="*/ 0 h 60756"/>
              </a:gdLst>
              <a:ahLst/>
              <a:cxnLst>
                <a:cxn ang="0">
                  <a:pos x="connsiteX0" y="connsiteY0"/>
                </a:cxn>
                <a:cxn ang="0">
                  <a:pos x="connsiteX1" y="connsiteY1"/>
                </a:cxn>
                <a:cxn ang="0">
                  <a:pos x="connsiteX2" y="connsiteY2"/>
                </a:cxn>
                <a:cxn ang="0">
                  <a:pos x="connsiteX3" y="connsiteY3"/>
                </a:cxn>
              </a:cxnLst>
              <a:rect l="l" t="t" r="r" b="b"/>
              <a:pathLst>
                <a:path w="61044" h="60756">
                  <a:moveTo>
                    <a:pt x="10807" y="0"/>
                  </a:moveTo>
                  <a:cubicBezTo>
                    <a:pt x="-948" y="20379"/>
                    <a:pt x="-3433" y="39086"/>
                    <a:pt x="4929" y="49959"/>
                  </a:cubicBezTo>
                  <a:cubicBezTo>
                    <a:pt x="13583" y="60847"/>
                    <a:pt x="29218" y="65035"/>
                    <a:pt x="61044" y="55263"/>
                  </a:cubicBezTo>
                  <a:cubicBezTo>
                    <a:pt x="41212" y="39908"/>
                    <a:pt x="24210" y="21203"/>
                    <a:pt x="10807" y="0"/>
                  </a:cubicBezTo>
                  <a:close/>
                </a:path>
              </a:pathLst>
            </a:custGeom>
            <a:solidFill>
              <a:srgbClr val="E9E9E9"/>
            </a:solidFill>
            <a:ln w="229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xmlns="" id="{D5C384B7-21B4-93CA-AC72-4EE4DCE8247E}"/>
                </a:ext>
              </a:extLst>
            </p:cNvPr>
            <p:cNvSpPr/>
            <p:nvPr/>
          </p:nvSpPr>
          <p:spPr>
            <a:xfrm flipH="1">
              <a:off x="11045220" y="4838443"/>
              <a:ext cx="59072" cy="51002"/>
            </a:xfrm>
            <a:custGeom>
              <a:avLst/>
              <a:gdLst>
                <a:gd name="connsiteX0" fmla="*/ 55559 w 59072"/>
                <a:gd name="connsiteY0" fmla="*/ 17778 h 51002"/>
                <a:gd name="connsiteX1" fmla="*/ 58606 w 59072"/>
                <a:gd name="connsiteY1" fmla="*/ 35599 h 51002"/>
                <a:gd name="connsiteX2" fmla="*/ 49138 w 59072"/>
                <a:gd name="connsiteY2" fmla="*/ 51003 h 51002"/>
                <a:gd name="connsiteX3" fmla="*/ 0 w 59072"/>
                <a:gd name="connsiteY3" fmla="*/ 1043 h 51002"/>
                <a:gd name="connsiteX4" fmla="*/ 55559 w 59072"/>
                <a:gd name="connsiteY4" fmla="*/ 17778 h 5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72" h="51002">
                  <a:moveTo>
                    <a:pt x="55559" y="17778"/>
                  </a:moveTo>
                  <a:cubicBezTo>
                    <a:pt x="58705" y="23153"/>
                    <a:pt x="59788" y="29488"/>
                    <a:pt x="58606" y="35599"/>
                  </a:cubicBezTo>
                  <a:cubicBezTo>
                    <a:pt x="57426" y="41713"/>
                    <a:pt x="54058" y="47189"/>
                    <a:pt x="49138" y="51003"/>
                  </a:cubicBezTo>
                  <a:cubicBezTo>
                    <a:pt x="30991" y="33134"/>
                    <a:pt x="14239" y="16382"/>
                    <a:pt x="0" y="1043"/>
                  </a:cubicBezTo>
                  <a:cubicBezTo>
                    <a:pt x="32136" y="-3174"/>
                    <a:pt x="45818" y="5996"/>
                    <a:pt x="55559" y="17778"/>
                  </a:cubicBezTo>
                  <a:close/>
                </a:path>
              </a:pathLst>
            </a:custGeom>
            <a:solidFill>
              <a:srgbClr val="E9E9E9"/>
            </a:solidFill>
            <a:ln w="229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xmlns="" id="{690CEA85-01BD-D912-DF4D-A19331605D1D}"/>
                </a:ext>
              </a:extLst>
            </p:cNvPr>
            <p:cNvSpPr/>
            <p:nvPr/>
          </p:nvSpPr>
          <p:spPr>
            <a:xfrm flipH="1">
              <a:off x="10969724" y="4612494"/>
              <a:ext cx="97434" cy="80125"/>
            </a:xfrm>
            <a:custGeom>
              <a:avLst/>
              <a:gdLst>
                <a:gd name="connsiteX0" fmla="*/ 97435 w 97434"/>
                <a:gd name="connsiteY0" fmla="*/ 0 h 80125"/>
                <a:gd name="connsiteX1" fmla="*/ 54161 w 97434"/>
                <a:gd name="connsiteY1" fmla="*/ 80126 h 80125"/>
                <a:gd name="connsiteX2" fmla="*/ 0 w 97434"/>
                <a:gd name="connsiteY2" fmla="*/ 28697 h 80125"/>
                <a:gd name="connsiteX3" fmla="*/ 97435 w 97434"/>
                <a:gd name="connsiteY3" fmla="*/ 0 h 80125"/>
              </a:gdLst>
              <a:ahLst/>
              <a:cxnLst>
                <a:cxn ang="0">
                  <a:pos x="connsiteX0" y="connsiteY0"/>
                </a:cxn>
                <a:cxn ang="0">
                  <a:pos x="connsiteX1" y="connsiteY1"/>
                </a:cxn>
                <a:cxn ang="0">
                  <a:pos x="connsiteX2" y="connsiteY2"/>
                </a:cxn>
                <a:cxn ang="0">
                  <a:pos x="connsiteX3" y="connsiteY3"/>
                </a:cxn>
              </a:cxnLst>
              <a:rect l="l" t="t" r="r" b="b"/>
              <a:pathLst>
                <a:path w="97434" h="80125">
                  <a:moveTo>
                    <a:pt x="97435" y="0"/>
                  </a:moveTo>
                  <a:cubicBezTo>
                    <a:pt x="84392" y="27432"/>
                    <a:pt x="69948" y="54177"/>
                    <a:pt x="54161" y="80126"/>
                  </a:cubicBezTo>
                  <a:cubicBezTo>
                    <a:pt x="32384" y="58085"/>
                    <a:pt x="13121" y="39644"/>
                    <a:pt x="0" y="28697"/>
                  </a:cubicBezTo>
                  <a:cubicBezTo>
                    <a:pt x="38806" y="17031"/>
                    <a:pt x="76466" y="5864"/>
                    <a:pt x="97435" y="0"/>
                  </a:cubicBezTo>
                  <a:close/>
                </a:path>
              </a:pathLst>
            </a:custGeom>
            <a:solidFill>
              <a:srgbClr val="E9E9E9"/>
            </a:solidFill>
            <a:ln w="229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xmlns="" id="{F857A5A6-1AF9-1270-F3F7-1491A01904BE}"/>
                </a:ext>
              </a:extLst>
            </p:cNvPr>
            <p:cNvSpPr/>
            <p:nvPr/>
          </p:nvSpPr>
          <p:spPr>
            <a:xfrm flipH="1">
              <a:off x="10508787" y="4451962"/>
              <a:ext cx="50279" cy="48019"/>
            </a:xfrm>
            <a:custGeom>
              <a:avLst/>
              <a:gdLst>
                <a:gd name="connsiteX0" fmla="*/ 46091 w 50279"/>
                <a:gd name="connsiteY0" fmla="*/ 0 h 48019"/>
                <a:gd name="connsiteX1" fmla="*/ 26 w 50279"/>
                <a:gd name="connsiteY1" fmla="*/ 27638 h 48019"/>
                <a:gd name="connsiteX2" fmla="*/ 50279 w 50279"/>
                <a:gd name="connsiteY2" fmla="*/ 48019 h 48019"/>
                <a:gd name="connsiteX3" fmla="*/ 46091 w 50279"/>
                <a:gd name="connsiteY3" fmla="*/ 0 h 48019"/>
              </a:gdLst>
              <a:ahLst/>
              <a:cxnLst>
                <a:cxn ang="0">
                  <a:pos x="connsiteX0" y="connsiteY0"/>
                </a:cxn>
                <a:cxn ang="0">
                  <a:pos x="connsiteX1" y="connsiteY1"/>
                </a:cxn>
                <a:cxn ang="0">
                  <a:pos x="connsiteX2" y="connsiteY2"/>
                </a:cxn>
                <a:cxn ang="0">
                  <a:pos x="connsiteX3" y="connsiteY3"/>
                </a:cxn>
              </a:cxnLst>
              <a:rect l="l" t="t" r="r" b="b"/>
              <a:pathLst>
                <a:path w="50279" h="48019">
                  <a:moveTo>
                    <a:pt x="46091" y="0"/>
                  </a:moveTo>
                  <a:cubicBezTo>
                    <a:pt x="19011" y="5584"/>
                    <a:pt x="-812" y="17031"/>
                    <a:pt x="26" y="27638"/>
                  </a:cubicBezTo>
                  <a:cubicBezTo>
                    <a:pt x="26" y="43230"/>
                    <a:pt x="48339" y="47815"/>
                    <a:pt x="50279" y="48019"/>
                  </a:cubicBezTo>
                  <a:cubicBezTo>
                    <a:pt x="49441" y="37970"/>
                    <a:pt x="47765" y="20101"/>
                    <a:pt x="46091" y="0"/>
                  </a:cubicBezTo>
                  <a:close/>
                </a:path>
              </a:pathLst>
            </a:custGeom>
            <a:solidFill>
              <a:srgbClr val="E9E9E9"/>
            </a:solidFill>
            <a:ln w="229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xmlns="" id="{7D504552-1C15-C878-1095-33B003D6A939}"/>
                </a:ext>
              </a:extLst>
            </p:cNvPr>
            <p:cNvSpPr/>
            <p:nvPr/>
          </p:nvSpPr>
          <p:spPr>
            <a:xfrm flipH="1">
              <a:off x="10300780" y="4442191"/>
              <a:ext cx="59760" cy="49415"/>
            </a:xfrm>
            <a:custGeom>
              <a:avLst/>
              <a:gdLst>
                <a:gd name="connsiteX0" fmla="*/ 59747 w 59760"/>
                <a:gd name="connsiteY0" fmla="*/ 21219 h 49415"/>
                <a:gd name="connsiteX1" fmla="*/ 8933 w 59760"/>
                <a:gd name="connsiteY1" fmla="*/ 49415 h 49415"/>
                <a:gd name="connsiteX2" fmla="*/ 0 w 59760"/>
                <a:gd name="connsiteY2" fmla="*/ 0 h 49415"/>
                <a:gd name="connsiteX3" fmla="*/ 59747 w 59760"/>
                <a:gd name="connsiteY3" fmla="*/ 21219 h 49415"/>
              </a:gdLst>
              <a:ahLst/>
              <a:cxnLst>
                <a:cxn ang="0">
                  <a:pos x="connsiteX0" y="connsiteY0"/>
                </a:cxn>
                <a:cxn ang="0">
                  <a:pos x="connsiteX1" y="connsiteY1"/>
                </a:cxn>
                <a:cxn ang="0">
                  <a:pos x="connsiteX2" y="connsiteY2"/>
                </a:cxn>
                <a:cxn ang="0">
                  <a:pos x="connsiteX3" y="connsiteY3"/>
                </a:cxn>
              </a:cxnLst>
              <a:rect l="l" t="t" r="r" b="b"/>
              <a:pathLst>
                <a:path w="59760" h="49415">
                  <a:moveTo>
                    <a:pt x="59747" y="21219"/>
                  </a:moveTo>
                  <a:cubicBezTo>
                    <a:pt x="59203" y="30710"/>
                    <a:pt x="40204" y="41598"/>
                    <a:pt x="8933" y="49415"/>
                  </a:cubicBezTo>
                  <a:cubicBezTo>
                    <a:pt x="7818" y="39644"/>
                    <a:pt x="3910" y="19823"/>
                    <a:pt x="0" y="0"/>
                  </a:cubicBezTo>
                  <a:cubicBezTo>
                    <a:pt x="42716" y="3072"/>
                    <a:pt x="60319" y="11448"/>
                    <a:pt x="59747" y="21219"/>
                  </a:cubicBezTo>
                  <a:close/>
                </a:path>
              </a:pathLst>
            </a:custGeom>
            <a:solidFill>
              <a:srgbClr val="E9E9E9"/>
            </a:solidFill>
            <a:ln w="229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xmlns="" id="{9B5A7DF6-25F2-ED1F-29A8-71A2E7761383}"/>
                </a:ext>
              </a:extLst>
            </p:cNvPr>
            <p:cNvSpPr/>
            <p:nvPr/>
          </p:nvSpPr>
          <p:spPr>
            <a:xfrm flipH="1">
              <a:off x="10295490" y="4244247"/>
              <a:ext cx="96039" cy="149717"/>
            </a:xfrm>
            <a:custGeom>
              <a:avLst/>
              <a:gdLst>
                <a:gd name="connsiteX0" fmla="*/ 87944 w 96039"/>
                <a:gd name="connsiteY0" fmla="*/ 101903 h 149717"/>
                <a:gd name="connsiteX1" fmla="*/ 52207 w 96039"/>
                <a:gd name="connsiteY1" fmla="*/ 115304 h 149717"/>
                <a:gd name="connsiteX2" fmla="*/ 47462 w 96039"/>
                <a:gd name="connsiteY2" fmla="*/ 82640 h 149717"/>
                <a:gd name="connsiteX3" fmla="*/ 39644 w 96039"/>
                <a:gd name="connsiteY3" fmla="*/ 47462 h 149717"/>
                <a:gd name="connsiteX4" fmla="*/ 31826 w 96039"/>
                <a:gd name="connsiteY4" fmla="*/ 46066 h 149717"/>
                <a:gd name="connsiteX5" fmla="*/ 0 w 96039"/>
                <a:gd name="connsiteY5" fmla="*/ 0 h 149717"/>
                <a:gd name="connsiteX6" fmla="*/ 558 w 96039"/>
                <a:gd name="connsiteY6" fmla="*/ 60863 h 149717"/>
                <a:gd name="connsiteX7" fmla="*/ 24569 w 96039"/>
                <a:gd name="connsiteY7" fmla="*/ 146088 h 149717"/>
                <a:gd name="connsiteX8" fmla="*/ 26801 w 96039"/>
                <a:gd name="connsiteY8" fmla="*/ 149718 h 149717"/>
                <a:gd name="connsiteX9" fmla="*/ 96039 w 96039"/>
                <a:gd name="connsiteY9" fmla="*/ 122637 h 149717"/>
                <a:gd name="connsiteX10" fmla="*/ 87944 w 96039"/>
                <a:gd name="connsiteY10" fmla="*/ 101903 h 14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039" h="149717">
                  <a:moveTo>
                    <a:pt x="87944" y="101903"/>
                  </a:moveTo>
                  <a:cubicBezTo>
                    <a:pt x="77084" y="108802"/>
                    <a:pt x="64918" y="113364"/>
                    <a:pt x="52207" y="115304"/>
                  </a:cubicBezTo>
                  <a:cubicBezTo>
                    <a:pt x="30991" y="118654"/>
                    <a:pt x="16471" y="100787"/>
                    <a:pt x="47462" y="82640"/>
                  </a:cubicBezTo>
                  <a:cubicBezTo>
                    <a:pt x="24847" y="87048"/>
                    <a:pt x="6700" y="68401"/>
                    <a:pt x="39644" y="47462"/>
                  </a:cubicBezTo>
                  <a:cubicBezTo>
                    <a:pt x="36985" y="47429"/>
                    <a:pt x="34340" y="46959"/>
                    <a:pt x="31826" y="46066"/>
                  </a:cubicBezTo>
                  <a:cubicBezTo>
                    <a:pt x="25127" y="53045"/>
                    <a:pt x="12283" y="47742"/>
                    <a:pt x="0" y="0"/>
                  </a:cubicBezTo>
                  <a:cubicBezTo>
                    <a:pt x="5203" y="19931"/>
                    <a:pt x="5393" y="40840"/>
                    <a:pt x="558" y="60863"/>
                  </a:cubicBezTo>
                  <a:cubicBezTo>
                    <a:pt x="1704" y="90772"/>
                    <a:pt x="9932" y="119981"/>
                    <a:pt x="24569" y="146088"/>
                  </a:cubicBezTo>
                  <a:cubicBezTo>
                    <a:pt x="25141" y="147394"/>
                    <a:pt x="25891" y="148614"/>
                    <a:pt x="26801" y="149718"/>
                  </a:cubicBezTo>
                  <a:cubicBezTo>
                    <a:pt x="51075" y="144111"/>
                    <a:pt x="74395" y="134989"/>
                    <a:pt x="96039" y="122637"/>
                  </a:cubicBezTo>
                  <a:cubicBezTo>
                    <a:pt x="92689" y="115997"/>
                    <a:pt x="89971" y="109055"/>
                    <a:pt x="87944" y="101903"/>
                  </a:cubicBezTo>
                  <a:close/>
                </a:path>
              </a:pathLst>
            </a:custGeom>
            <a:solidFill>
              <a:srgbClr val="E9E9E9"/>
            </a:solidFill>
            <a:ln w="229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xmlns="" id="{1B424AF8-E03F-DCF5-15EC-6069011B4351}"/>
                </a:ext>
              </a:extLst>
            </p:cNvPr>
            <p:cNvSpPr/>
            <p:nvPr/>
          </p:nvSpPr>
          <p:spPr>
            <a:xfrm flipH="1">
              <a:off x="10532439" y="3703938"/>
              <a:ext cx="757471" cy="689952"/>
            </a:xfrm>
            <a:custGeom>
              <a:avLst/>
              <a:gdLst>
                <a:gd name="connsiteX0" fmla="*/ 729750 w 757471"/>
                <a:gd name="connsiteY0" fmla="*/ 366656 h 689952"/>
                <a:gd name="connsiteX1" fmla="*/ 722493 w 757471"/>
                <a:gd name="connsiteY1" fmla="*/ 280388 h 689952"/>
                <a:gd name="connsiteX2" fmla="*/ 703508 w 757471"/>
                <a:gd name="connsiteY2" fmla="*/ 206682 h 689952"/>
                <a:gd name="connsiteX3" fmla="*/ 658838 w 757471"/>
                <a:gd name="connsiteY3" fmla="*/ 136608 h 689952"/>
                <a:gd name="connsiteX4" fmla="*/ 593229 w 757471"/>
                <a:gd name="connsiteY4" fmla="*/ 87750 h 689952"/>
                <a:gd name="connsiteX5" fmla="*/ 514219 w 757471"/>
                <a:gd name="connsiteY5" fmla="*/ 52852 h 689952"/>
                <a:gd name="connsiteX6" fmla="*/ 415666 w 757471"/>
                <a:gd name="connsiteY6" fmla="*/ 35219 h 689952"/>
                <a:gd name="connsiteX7" fmla="*/ 325491 w 757471"/>
                <a:gd name="connsiteY7" fmla="*/ 34101 h 689952"/>
                <a:gd name="connsiteX8" fmla="*/ 231126 w 757471"/>
                <a:gd name="connsiteY8" fmla="*/ 62300 h 689952"/>
                <a:gd name="connsiteX9" fmla="*/ 135615 w 757471"/>
                <a:gd name="connsiteY9" fmla="*/ 113729 h 689952"/>
                <a:gd name="connsiteX10" fmla="*/ 69492 w 757471"/>
                <a:gd name="connsiteY10" fmla="*/ 189109 h 689952"/>
                <a:gd name="connsiteX11" fmla="*/ 37666 w 757471"/>
                <a:gd name="connsiteY11" fmla="*/ 283150 h 689952"/>
                <a:gd name="connsiteX12" fmla="*/ 27057 w 757471"/>
                <a:gd name="connsiteY12" fmla="*/ 375839 h 689952"/>
                <a:gd name="connsiteX13" fmla="*/ 44366 w 757471"/>
                <a:gd name="connsiteY13" fmla="*/ 464901 h 689952"/>
                <a:gd name="connsiteX14" fmla="*/ 93223 w 757471"/>
                <a:gd name="connsiteY14" fmla="*/ 556472 h 689952"/>
                <a:gd name="connsiteX15" fmla="*/ 149060 w 757471"/>
                <a:gd name="connsiteY15" fmla="*/ 628472 h 689952"/>
                <a:gd name="connsiteX16" fmla="*/ 149685 w 757471"/>
                <a:gd name="connsiteY16" fmla="*/ 662574 h 689952"/>
                <a:gd name="connsiteX17" fmla="*/ 172777 w 757471"/>
                <a:gd name="connsiteY17" fmla="*/ 687675 h 689952"/>
                <a:gd name="connsiteX18" fmla="*/ 285009 w 757471"/>
                <a:gd name="connsiteY18" fmla="*/ 645798 h 689952"/>
                <a:gd name="connsiteX19" fmla="*/ 415389 w 757471"/>
                <a:gd name="connsiteY19" fmla="*/ 469631 h 689952"/>
                <a:gd name="connsiteX20" fmla="*/ 412317 w 757471"/>
                <a:gd name="connsiteY20" fmla="*/ 422449 h 689952"/>
                <a:gd name="connsiteX21" fmla="*/ 426276 w 757471"/>
                <a:gd name="connsiteY21" fmla="*/ 389227 h 689952"/>
                <a:gd name="connsiteX22" fmla="*/ 525947 w 757471"/>
                <a:gd name="connsiteY22" fmla="*/ 372196 h 689952"/>
                <a:gd name="connsiteX23" fmla="*/ 509944 w 757471"/>
                <a:gd name="connsiteY23" fmla="*/ 555239 h 689952"/>
                <a:gd name="connsiteX24" fmla="*/ 441911 w 757471"/>
                <a:gd name="connsiteY24" fmla="*/ 530259 h 689952"/>
                <a:gd name="connsiteX25" fmla="*/ 472064 w 757471"/>
                <a:gd name="connsiteY25" fmla="*/ 577147 h 689952"/>
                <a:gd name="connsiteX26" fmla="*/ 535996 w 757471"/>
                <a:gd name="connsiteY26" fmla="*/ 667060 h 689952"/>
                <a:gd name="connsiteX27" fmla="*/ 551632 w 757471"/>
                <a:gd name="connsiteY27" fmla="*/ 675714 h 689952"/>
                <a:gd name="connsiteX28" fmla="*/ 576200 w 757471"/>
                <a:gd name="connsiteY28" fmla="*/ 689953 h 689952"/>
                <a:gd name="connsiteX29" fmla="*/ 600576 w 757471"/>
                <a:gd name="connsiteY29" fmla="*/ 672164 h 689952"/>
                <a:gd name="connsiteX30" fmla="*/ 606073 w 757471"/>
                <a:gd name="connsiteY30" fmla="*/ 642491 h 689952"/>
                <a:gd name="connsiteX31" fmla="*/ 635564 w 757471"/>
                <a:gd name="connsiteY31" fmla="*/ 650642 h 689952"/>
                <a:gd name="connsiteX32" fmla="*/ 664288 w 757471"/>
                <a:gd name="connsiteY32" fmla="*/ 640067 h 689952"/>
                <a:gd name="connsiteX33" fmla="*/ 681437 w 757471"/>
                <a:gd name="connsiteY33" fmla="*/ 614731 h 689952"/>
                <a:gd name="connsiteX34" fmla="*/ 680615 w 757471"/>
                <a:gd name="connsiteY34" fmla="*/ 584142 h 689952"/>
                <a:gd name="connsiteX35" fmla="*/ 709649 w 757471"/>
                <a:gd name="connsiteY35" fmla="*/ 504295 h 689952"/>
                <a:gd name="connsiteX36" fmla="*/ 718863 w 757471"/>
                <a:gd name="connsiteY36" fmla="*/ 437290 h 689952"/>
                <a:gd name="connsiteX37" fmla="*/ 729750 w 757471"/>
                <a:gd name="connsiteY37" fmla="*/ 366656 h 6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57471" h="689952">
                  <a:moveTo>
                    <a:pt x="729750" y="366656"/>
                  </a:moveTo>
                  <a:cubicBezTo>
                    <a:pt x="777212" y="349347"/>
                    <a:pt x="756275" y="292114"/>
                    <a:pt x="722493" y="280388"/>
                  </a:cubicBezTo>
                  <a:cubicBezTo>
                    <a:pt x="756553" y="263357"/>
                    <a:pt x="746223" y="204450"/>
                    <a:pt x="703508" y="206682"/>
                  </a:cubicBezTo>
                  <a:cubicBezTo>
                    <a:pt x="727519" y="174575"/>
                    <a:pt x="708253" y="129628"/>
                    <a:pt x="658838" y="136608"/>
                  </a:cubicBezTo>
                  <a:cubicBezTo>
                    <a:pt x="665260" y="95846"/>
                    <a:pt x="637341" y="69015"/>
                    <a:pt x="593229" y="87750"/>
                  </a:cubicBezTo>
                  <a:cubicBezTo>
                    <a:pt x="594345" y="41962"/>
                    <a:pt x="538862" y="22142"/>
                    <a:pt x="514219" y="52852"/>
                  </a:cubicBezTo>
                  <a:cubicBezTo>
                    <a:pt x="503934" y="7623"/>
                    <a:pt x="453637" y="-8863"/>
                    <a:pt x="415666" y="35219"/>
                  </a:cubicBezTo>
                  <a:cubicBezTo>
                    <a:pt x="405381" y="-10847"/>
                    <a:pt x="332191" y="-12243"/>
                    <a:pt x="325491" y="34101"/>
                  </a:cubicBezTo>
                  <a:cubicBezTo>
                    <a:pt x="294501" y="-5572"/>
                    <a:pt x="226380" y="17072"/>
                    <a:pt x="231126" y="62300"/>
                  </a:cubicBezTo>
                  <a:cubicBezTo>
                    <a:pt x="188968" y="19026"/>
                    <a:pt x="131735" y="66488"/>
                    <a:pt x="135615" y="113729"/>
                  </a:cubicBezTo>
                  <a:cubicBezTo>
                    <a:pt x="91784" y="89160"/>
                    <a:pt x="51302" y="149743"/>
                    <a:pt x="69492" y="189109"/>
                  </a:cubicBezTo>
                  <a:cubicBezTo>
                    <a:pt x="13935" y="197204"/>
                    <a:pt x="1900" y="250823"/>
                    <a:pt x="37666" y="283150"/>
                  </a:cubicBezTo>
                  <a:cubicBezTo>
                    <a:pt x="-14543" y="301577"/>
                    <a:pt x="-7004" y="352389"/>
                    <a:pt x="27057" y="375839"/>
                  </a:cubicBezTo>
                  <a:cubicBezTo>
                    <a:pt x="-12867" y="403200"/>
                    <a:pt x="-3096" y="457641"/>
                    <a:pt x="44366" y="464901"/>
                  </a:cubicBezTo>
                  <a:cubicBezTo>
                    <a:pt x="10305" y="503105"/>
                    <a:pt x="46600" y="565408"/>
                    <a:pt x="93223" y="556472"/>
                  </a:cubicBezTo>
                  <a:cubicBezTo>
                    <a:pt x="67258" y="599746"/>
                    <a:pt x="102715" y="647487"/>
                    <a:pt x="149060" y="628472"/>
                  </a:cubicBezTo>
                  <a:cubicBezTo>
                    <a:pt x="145093" y="639534"/>
                    <a:pt x="145316" y="651666"/>
                    <a:pt x="149685" y="662574"/>
                  </a:cubicBezTo>
                  <a:cubicBezTo>
                    <a:pt x="154054" y="673482"/>
                    <a:pt x="162269" y="682411"/>
                    <a:pt x="172777" y="687675"/>
                  </a:cubicBezTo>
                  <a:cubicBezTo>
                    <a:pt x="205999" y="675670"/>
                    <a:pt x="285009" y="645798"/>
                    <a:pt x="285009" y="645798"/>
                  </a:cubicBezTo>
                  <a:cubicBezTo>
                    <a:pt x="376023" y="610341"/>
                    <a:pt x="397799" y="541383"/>
                    <a:pt x="415389" y="469631"/>
                  </a:cubicBezTo>
                  <a:cubicBezTo>
                    <a:pt x="364855" y="453467"/>
                    <a:pt x="386912" y="402906"/>
                    <a:pt x="412317" y="422449"/>
                  </a:cubicBezTo>
                  <a:cubicBezTo>
                    <a:pt x="436608" y="441154"/>
                    <a:pt x="428790" y="416027"/>
                    <a:pt x="426276" y="389227"/>
                  </a:cubicBezTo>
                  <a:cubicBezTo>
                    <a:pt x="458731" y="379724"/>
                    <a:pt x="492178" y="374009"/>
                    <a:pt x="525947" y="372196"/>
                  </a:cubicBezTo>
                  <a:cubicBezTo>
                    <a:pt x="567295" y="496697"/>
                    <a:pt x="560255" y="557517"/>
                    <a:pt x="509944" y="555239"/>
                  </a:cubicBezTo>
                  <a:cubicBezTo>
                    <a:pt x="485757" y="551786"/>
                    <a:pt x="462581" y="543275"/>
                    <a:pt x="441911" y="530259"/>
                  </a:cubicBezTo>
                  <a:cubicBezTo>
                    <a:pt x="448854" y="547681"/>
                    <a:pt x="459092" y="563601"/>
                    <a:pt x="472064" y="577147"/>
                  </a:cubicBezTo>
                  <a:cubicBezTo>
                    <a:pt x="472064" y="606138"/>
                    <a:pt x="492546" y="642873"/>
                    <a:pt x="535996" y="667060"/>
                  </a:cubicBezTo>
                  <a:lnTo>
                    <a:pt x="551632" y="675714"/>
                  </a:lnTo>
                  <a:cubicBezTo>
                    <a:pt x="559169" y="679901"/>
                    <a:pt x="567545" y="684649"/>
                    <a:pt x="576200" y="689953"/>
                  </a:cubicBezTo>
                  <a:cubicBezTo>
                    <a:pt x="586293" y="687354"/>
                    <a:pt x="595022" y="680990"/>
                    <a:pt x="600576" y="672164"/>
                  </a:cubicBezTo>
                  <a:cubicBezTo>
                    <a:pt x="606130" y="663338"/>
                    <a:pt x="608100" y="652722"/>
                    <a:pt x="606073" y="642491"/>
                  </a:cubicBezTo>
                  <a:cubicBezTo>
                    <a:pt x="614816" y="648227"/>
                    <a:pt x="625131" y="651076"/>
                    <a:pt x="635564" y="650642"/>
                  </a:cubicBezTo>
                  <a:cubicBezTo>
                    <a:pt x="646011" y="650208"/>
                    <a:pt x="656046" y="646509"/>
                    <a:pt x="664288" y="640067"/>
                  </a:cubicBezTo>
                  <a:cubicBezTo>
                    <a:pt x="672517" y="633624"/>
                    <a:pt x="678514" y="624762"/>
                    <a:pt x="681437" y="614731"/>
                  </a:cubicBezTo>
                  <a:cubicBezTo>
                    <a:pt x="684376" y="604698"/>
                    <a:pt x="684082" y="593999"/>
                    <a:pt x="680615" y="584142"/>
                  </a:cubicBezTo>
                  <a:cubicBezTo>
                    <a:pt x="729192" y="583582"/>
                    <a:pt x="735614" y="529979"/>
                    <a:pt x="709649" y="504295"/>
                  </a:cubicBezTo>
                  <a:cubicBezTo>
                    <a:pt x="750691" y="494523"/>
                    <a:pt x="749015" y="453761"/>
                    <a:pt x="718863" y="437290"/>
                  </a:cubicBezTo>
                  <a:cubicBezTo>
                    <a:pt x="756833" y="425285"/>
                    <a:pt x="758787" y="383129"/>
                    <a:pt x="729750" y="366656"/>
                  </a:cubicBezTo>
                  <a:close/>
                </a:path>
              </a:pathLst>
            </a:custGeom>
            <a:solidFill>
              <a:schemeClr val="accent1">
                <a:lumMod val="40000"/>
                <a:lumOff val="60000"/>
              </a:schemeClr>
            </a:solidFill>
            <a:ln w="22920" cap="flat">
              <a:noFill/>
              <a:prstDash val="solid"/>
              <a:miter/>
            </a:ln>
          </p:spPr>
          <p:txBody>
            <a:bodyPr rtlCol="0" anchor="ctr"/>
            <a:lstStyle/>
            <a:p>
              <a:endParaRPr lang="zh-CN" altLang="en-US" dirty="0"/>
            </a:p>
          </p:txBody>
        </p:sp>
        <p:sp>
          <p:nvSpPr>
            <p:cNvPr id="79" name="任意多边形: 形状 78">
              <a:extLst>
                <a:ext uri="{FF2B5EF4-FFF2-40B4-BE49-F238E27FC236}">
                  <a16:creationId xmlns:a16="http://schemas.microsoft.com/office/drawing/2014/main" xmlns="" id="{719C1E67-FF92-6700-4AF9-5EF6EFD91B81}"/>
                </a:ext>
              </a:extLst>
            </p:cNvPr>
            <p:cNvSpPr/>
            <p:nvPr/>
          </p:nvSpPr>
          <p:spPr>
            <a:xfrm flipH="1">
              <a:off x="10399071" y="5594669"/>
              <a:ext cx="245403" cy="43273"/>
            </a:xfrm>
            <a:custGeom>
              <a:avLst/>
              <a:gdLst>
                <a:gd name="connsiteX0" fmla="*/ 245403 w 245403"/>
                <a:gd name="connsiteY0" fmla="*/ 0 h 43273"/>
                <a:gd name="connsiteX1" fmla="*/ 0 w 245403"/>
                <a:gd name="connsiteY1" fmla="*/ 43274 h 43273"/>
              </a:gdLst>
              <a:ahLst/>
              <a:cxnLst>
                <a:cxn ang="0">
                  <a:pos x="connsiteX0" y="connsiteY0"/>
                </a:cxn>
                <a:cxn ang="0">
                  <a:pos x="connsiteX1" y="connsiteY1"/>
                </a:cxn>
              </a:cxnLst>
              <a:rect l="l" t="t" r="r" b="b"/>
              <a:pathLst>
                <a:path w="245403" h="43273">
                  <a:moveTo>
                    <a:pt x="245403" y="0"/>
                  </a:moveTo>
                  <a:lnTo>
                    <a:pt x="0" y="43274"/>
                  </a:lnTo>
                </a:path>
              </a:pathLst>
            </a:custGeom>
            <a:noFill/>
            <a:ln w="11001" cap="rnd">
              <a:solidFill>
                <a:schemeClr val="tx1"/>
              </a:solidFill>
              <a:prstDash val="solid"/>
              <a:round/>
            </a:ln>
          </p:spPr>
          <p:txBody>
            <a:bodyPr rtlCol="0" anchor="ctr"/>
            <a:lstStyle/>
            <a:p>
              <a:endParaRPr lang="zh-CN" altLang="en-US"/>
            </a:p>
          </p:txBody>
        </p:sp>
        <p:sp>
          <p:nvSpPr>
            <p:cNvPr id="80" name="任意多边形: 形状 79">
              <a:extLst>
                <a:ext uri="{FF2B5EF4-FFF2-40B4-BE49-F238E27FC236}">
                  <a16:creationId xmlns:a16="http://schemas.microsoft.com/office/drawing/2014/main" xmlns="" id="{2965543A-7AF0-D550-A6C6-DFF608D14033}"/>
                </a:ext>
              </a:extLst>
            </p:cNvPr>
            <p:cNvSpPr/>
            <p:nvPr/>
          </p:nvSpPr>
          <p:spPr>
            <a:xfrm flipH="1">
              <a:off x="9919708" y="4305668"/>
              <a:ext cx="212461" cy="1237629"/>
            </a:xfrm>
            <a:custGeom>
              <a:avLst/>
              <a:gdLst>
                <a:gd name="connsiteX0" fmla="*/ 0 w 212461"/>
                <a:gd name="connsiteY0" fmla="*/ 0 h 1237629"/>
                <a:gd name="connsiteX1" fmla="*/ 212461 w 212461"/>
                <a:gd name="connsiteY1" fmla="*/ 1204408 h 1237629"/>
                <a:gd name="connsiteX2" fmla="*/ 24569 w 212461"/>
                <a:gd name="connsiteY2" fmla="*/ 1237630 h 1237629"/>
              </a:gdLst>
              <a:ahLst/>
              <a:cxnLst>
                <a:cxn ang="0">
                  <a:pos x="connsiteX0" y="connsiteY0"/>
                </a:cxn>
                <a:cxn ang="0">
                  <a:pos x="connsiteX1" y="connsiteY1"/>
                </a:cxn>
                <a:cxn ang="0">
                  <a:pos x="connsiteX2" y="connsiteY2"/>
                </a:cxn>
              </a:cxnLst>
              <a:rect l="l" t="t" r="r" b="b"/>
              <a:pathLst>
                <a:path w="212461" h="1237629">
                  <a:moveTo>
                    <a:pt x="0" y="0"/>
                  </a:moveTo>
                  <a:lnTo>
                    <a:pt x="212461" y="1204408"/>
                  </a:lnTo>
                  <a:lnTo>
                    <a:pt x="24569" y="1237630"/>
                  </a:lnTo>
                </a:path>
              </a:pathLst>
            </a:custGeom>
            <a:noFill/>
            <a:ln w="11001" cap="rnd">
              <a:solidFill>
                <a:schemeClr val="tx1"/>
              </a:solidFill>
              <a:prstDash val="solid"/>
              <a:round/>
            </a:ln>
          </p:spPr>
          <p:txBody>
            <a:bodyPr rtlCol="0" anchor="ctr"/>
            <a:lstStyle/>
            <a:p>
              <a:endParaRPr lang="zh-CN" altLang="en-US"/>
            </a:p>
          </p:txBody>
        </p:sp>
        <p:sp>
          <p:nvSpPr>
            <p:cNvPr id="81" name="任意多边形: 形状 80">
              <a:extLst>
                <a:ext uri="{FF2B5EF4-FFF2-40B4-BE49-F238E27FC236}">
                  <a16:creationId xmlns:a16="http://schemas.microsoft.com/office/drawing/2014/main" xmlns="" id="{B5F73920-D3FA-4FB2-0A9E-EA8802FFFD10}"/>
                </a:ext>
              </a:extLst>
            </p:cNvPr>
            <p:cNvSpPr/>
            <p:nvPr/>
          </p:nvSpPr>
          <p:spPr>
            <a:xfrm flipH="1">
              <a:off x="10499856" y="4209629"/>
              <a:ext cx="89339" cy="15913"/>
            </a:xfrm>
            <a:custGeom>
              <a:avLst/>
              <a:gdLst>
                <a:gd name="connsiteX0" fmla="*/ 0 w 89339"/>
                <a:gd name="connsiteY0" fmla="*/ 15913 h 15913"/>
                <a:gd name="connsiteX1" fmla="*/ 89339 w 89339"/>
                <a:gd name="connsiteY1" fmla="*/ 0 h 15913"/>
              </a:gdLst>
              <a:ahLst/>
              <a:cxnLst>
                <a:cxn ang="0">
                  <a:pos x="connsiteX0" y="connsiteY0"/>
                </a:cxn>
                <a:cxn ang="0">
                  <a:pos x="connsiteX1" y="connsiteY1"/>
                </a:cxn>
              </a:cxnLst>
              <a:rect l="l" t="t" r="r" b="b"/>
              <a:pathLst>
                <a:path w="89339" h="15913">
                  <a:moveTo>
                    <a:pt x="0" y="15913"/>
                  </a:moveTo>
                  <a:lnTo>
                    <a:pt x="89339" y="0"/>
                  </a:lnTo>
                </a:path>
              </a:pathLst>
            </a:custGeom>
            <a:noFill/>
            <a:ln w="11001" cap="rnd">
              <a:solidFill>
                <a:schemeClr val="tx1"/>
              </a:solidFill>
              <a:prstDash val="solid"/>
              <a:round/>
            </a:ln>
          </p:spPr>
          <p:txBody>
            <a:bodyPr rtlCol="0" anchor="ctr"/>
            <a:lstStyle/>
            <a:p>
              <a:endParaRPr lang="zh-CN" altLang="en-US"/>
            </a:p>
          </p:txBody>
        </p:sp>
        <p:sp>
          <p:nvSpPr>
            <p:cNvPr id="82" name="任意多边形: 形状 81">
              <a:extLst>
                <a:ext uri="{FF2B5EF4-FFF2-40B4-BE49-F238E27FC236}">
                  <a16:creationId xmlns:a16="http://schemas.microsoft.com/office/drawing/2014/main" xmlns="" id="{D79E858B-E364-C713-BB21-631FE953F566}"/>
                </a:ext>
              </a:extLst>
            </p:cNvPr>
            <p:cNvSpPr/>
            <p:nvPr/>
          </p:nvSpPr>
          <p:spPr>
            <a:xfrm flipH="1">
              <a:off x="11186513" y="4330815"/>
              <a:ext cx="314503" cy="254876"/>
            </a:xfrm>
            <a:custGeom>
              <a:avLst/>
              <a:gdLst>
                <a:gd name="connsiteX0" fmla="*/ 35178 w 314503"/>
                <a:gd name="connsiteY0" fmla="*/ 254876 h 254876"/>
                <a:gd name="connsiteX1" fmla="*/ 0 w 314503"/>
                <a:gd name="connsiteY1" fmla="*/ 55539 h 254876"/>
                <a:gd name="connsiteX2" fmla="*/ 314504 w 314503"/>
                <a:gd name="connsiteY2" fmla="*/ 0 h 254876"/>
              </a:gdLst>
              <a:ahLst/>
              <a:cxnLst>
                <a:cxn ang="0">
                  <a:pos x="connsiteX0" y="connsiteY0"/>
                </a:cxn>
                <a:cxn ang="0">
                  <a:pos x="connsiteX1" y="connsiteY1"/>
                </a:cxn>
                <a:cxn ang="0">
                  <a:pos x="connsiteX2" y="connsiteY2"/>
                </a:cxn>
              </a:cxnLst>
              <a:rect l="l" t="t" r="r" b="b"/>
              <a:pathLst>
                <a:path w="314503" h="254876">
                  <a:moveTo>
                    <a:pt x="35178" y="254876"/>
                  </a:moveTo>
                  <a:lnTo>
                    <a:pt x="0" y="55539"/>
                  </a:lnTo>
                  <a:lnTo>
                    <a:pt x="314504" y="0"/>
                  </a:lnTo>
                </a:path>
              </a:pathLst>
            </a:custGeom>
            <a:noFill/>
            <a:ln w="11001" cap="rnd">
              <a:solidFill>
                <a:schemeClr val="tx1"/>
              </a:solidFill>
              <a:prstDash val="solid"/>
              <a:round/>
            </a:ln>
          </p:spPr>
          <p:txBody>
            <a:bodyPr rtlCol="0" anchor="ctr"/>
            <a:lstStyle/>
            <a:p>
              <a:endParaRPr lang="zh-CN" altLang="en-US"/>
            </a:p>
          </p:txBody>
        </p:sp>
        <p:sp>
          <p:nvSpPr>
            <p:cNvPr id="83" name="任意多边形: 形状 82">
              <a:extLst>
                <a:ext uri="{FF2B5EF4-FFF2-40B4-BE49-F238E27FC236}">
                  <a16:creationId xmlns:a16="http://schemas.microsoft.com/office/drawing/2014/main" xmlns="" id="{DEABC9AE-06D9-F7FF-594A-B33399B9A37E}"/>
                </a:ext>
              </a:extLst>
            </p:cNvPr>
            <p:cNvSpPr/>
            <p:nvPr/>
          </p:nvSpPr>
          <p:spPr>
            <a:xfrm flipH="1">
              <a:off x="11374265" y="4778609"/>
              <a:ext cx="57510" cy="326647"/>
            </a:xfrm>
            <a:custGeom>
              <a:avLst/>
              <a:gdLst>
                <a:gd name="connsiteX0" fmla="*/ 57511 w 57510"/>
                <a:gd name="connsiteY0" fmla="*/ 326647 h 326647"/>
                <a:gd name="connsiteX1" fmla="*/ 0 w 57510"/>
                <a:gd name="connsiteY1" fmla="*/ 0 h 326647"/>
              </a:gdLst>
              <a:ahLst/>
              <a:cxnLst>
                <a:cxn ang="0">
                  <a:pos x="connsiteX0" y="connsiteY0"/>
                </a:cxn>
                <a:cxn ang="0">
                  <a:pos x="connsiteX1" y="connsiteY1"/>
                </a:cxn>
              </a:cxnLst>
              <a:rect l="l" t="t" r="r" b="b"/>
              <a:pathLst>
                <a:path w="57510" h="326647">
                  <a:moveTo>
                    <a:pt x="57511" y="326647"/>
                  </a:moveTo>
                  <a:lnTo>
                    <a:pt x="0" y="0"/>
                  </a:lnTo>
                </a:path>
              </a:pathLst>
            </a:custGeom>
            <a:noFill/>
            <a:ln w="11001" cap="rnd">
              <a:solidFill>
                <a:schemeClr val="tx1"/>
              </a:solidFill>
              <a:prstDash val="solid"/>
              <a:round/>
            </a:ln>
          </p:spPr>
          <p:txBody>
            <a:bodyPr rtlCol="0" anchor="ctr"/>
            <a:lstStyle/>
            <a:p>
              <a:endParaRPr lang="zh-CN" altLang="en-US"/>
            </a:p>
          </p:txBody>
        </p:sp>
        <p:sp>
          <p:nvSpPr>
            <p:cNvPr id="85" name="任意多边形: 形状 84">
              <a:extLst>
                <a:ext uri="{FF2B5EF4-FFF2-40B4-BE49-F238E27FC236}">
                  <a16:creationId xmlns:a16="http://schemas.microsoft.com/office/drawing/2014/main" xmlns="" id="{7A4D9DC8-92B7-AFC1-4974-E481A5B46267}"/>
                </a:ext>
              </a:extLst>
            </p:cNvPr>
            <p:cNvSpPr/>
            <p:nvPr/>
          </p:nvSpPr>
          <p:spPr>
            <a:xfrm flipH="1">
              <a:off x="10909981" y="5394491"/>
              <a:ext cx="413472" cy="352331"/>
            </a:xfrm>
            <a:custGeom>
              <a:avLst/>
              <a:gdLst>
                <a:gd name="connsiteX0" fmla="*/ 413472 w 413472"/>
                <a:gd name="connsiteY0" fmla="*/ 290353 h 352331"/>
                <a:gd name="connsiteX1" fmla="*/ 62259 w 413472"/>
                <a:gd name="connsiteY1" fmla="*/ 352332 h 352331"/>
                <a:gd name="connsiteX2" fmla="*/ 0 w 413472"/>
                <a:gd name="connsiteY2" fmla="*/ 0 h 352331"/>
              </a:gdLst>
              <a:ahLst/>
              <a:cxnLst>
                <a:cxn ang="0">
                  <a:pos x="connsiteX0" y="connsiteY0"/>
                </a:cxn>
                <a:cxn ang="0">
                  <a:pos x="connsiteX1" y="connsiteY1"/>
                </a:cxn>
                <a:cxn ang="0">
                  <a:pos x="connsiteX2" y="connsiteY2"/>
                </a:cxn>
              </a:cxnLst>
              <a:rect l="l" t="t" r="r" b="b"/>
              <a:pathLst>
                <a:path w="413472" h="352331">
                  <a:moveTo>
                    <a:pt x="413472" y="290353"/>
                  </a:moveTo>
                  <a:lnTo>
                    <a:pt x="62259" y="352332"/>
                  </a:lnTo>
                  <a:lnTo>
                    <a:pt x="0" y="0"/>
                  </a:lnTo>
                </a:path>
              </a:pathLst>
            </a:custGeom>
            <a:noFill/>
            <a:ln w="11001" cap="rnd">
              <a:solidFill>
                <a:schemeClr val="tx1"/>
              </a:solidFill>
              <a:prstDash val="solid"/>
              <a:round/>
            </a:ln>
          </p:spPr>
          <p:txBody>
            <a:bodyPr rtlCol="0" anchor="ctr"/>
            <a:lstStyle/>
            <a:p>
              <a:endParaRPr lang="zh-CN" altLang="en-US"/>
            </a:p>
          </p:txBody>
        </p:sp>
        <p:sp>
          <p:nvSpPr>
            <p:cNvPr id="86" name="任意多边形: 形状 85">
              <a:extLst>
                <a:ext uri="{FF2B5EF4-FFF2-40B4-BE49-F238E27FC236}">
                  <a16:creationId xmlns:a16="http://schemas.microsoft.com/office/drawing/2014/main" xmlns="" id="{EB79B2AE-E7CA-F4BD-26DE-4F6284CFCDBD}"/>
                </a:ext>
              </a:extLst>
            </p:cNvPr>
            <p:cNvSpPr/>
            <p:nvPr/>
          </p:nvSpPr>
          <p:spPr>
            <a:xfrm flipH="1">
              <a:off x="9653655" y="3766504"/>
              <a:ext cx="2023373" cy="2447162"/>
            </a:xfrm>
            <a:custGeom>
              <a:avLst/>
              <a:gdLst>
                <a:gd name="connsiteX0" fmla="*/ 2023373 w 2023373"/>
                <a:gd name="connsiteY0" fmla="*/ 2447162 h 2447162"/>
                <a:gd name="connsiteX1" fmla="*/ 1619959 w 2023373"/>
                <a:gd name="connsiteY1" fmla="*/ 159310 h 2447162"/>
                <a:gd name="connsiteX2" fmla="*/ 1592732 w 2023373"/>
                <a:gd name="connsiteY2" fmla="*/ 89170 h 2447162"/>
                <a:gd name="connsiteX3" fmla="*/ 1540715 w 2023373"/>
                <a:gd name="connsiteY3" fmla="*/ 34811 h 2447162"/>
                <a:gd name="connsiteX4" fmla="*/ 1471830 w 2023373"/>
                <a:gd name="connsiteY4" fmla="*/ 4539 h 2447162"/>
                <a:gd name="connsiteX5" fmla="*/ 1396611 w 2023373"/>
                <a:gd name="connsiteY5" fmla="*/ 2967 h 2447162"/>
                <a:gd name="connsiteX6" fmla="*/ 1047776 w 2023373"/>
                <a:gd name="connsiteY6" fmla="*/ 64417 h 2447162"/>
                <a:gd name="connsiteX7" fmla="*/ 357483 w 2023373"/>
                <a:gd name="connsiteY7" fmla="*/ 2447162 h 2447162"/>
                <a:gd name="connsiteX8" fmla="*/ 200234 w 2023373"/>
                <a:gd name="connsiteY8" fmla="*/ 1558999 h 2447162"/>
                <a:gd name="connsiteX9" fmla="*/ 405020 w 2023373"/>
                <a:gd name="connsiteY9" fmla="*/ 177648 h 2447162"/>
                <a:gd name="connsiteX10" fmla="*/ 159541 w 2023373"/>
                <a:gd name="connsiteY10" fmla="*/ 220892 h 2447162"/>
                <a:gd name="connsiteX11" fmla="*/ 89364 w 2023373"/>
                <a:gd name="connsiteY11" fmla="*/ 248106 h 2447162"/>
                <a:gd name="connsiteX12" fmla="*/ 34950 w 2023373"/>
                <a:gd name="connsiteY12" fmla="*/ 300113 h 2447162"/>
                <a:gd name="connsiteX13" fmla="*/ 4593 w 2023373"/>
                <a:gd name="connsiteY13" fmla="*/ 368989 h 2447162"/>
                <a:gd name="connsiteX14" fmla="*/ 2917 w 2023373"/>
                <a:gd name="connsiteY14" fmla="*/ 444240 h 2447162"/>
                <a:gd name="connsiteX15" fmla="*/ 2917 w 2023373"/>
                <a:gd name="connsiteY15" fmla="*/ 444521 h 2447162"/>
                <a:gd name="connsiteX16" fmla="*/ 175206 w 2023373"/>
                <a:gd name="connsiteY16" fmla="*/ 1417629 h 244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23373" h="2447162">
                  <a:moveTo>
                    <a:pt x="2023373" y="2447162"/>
                  </a:moveTo>
                  <a:lnTo>
                    <a:pt x="1619959" y="159310"/>
                  </a:lnTo>
                  <a:cubicBezTo>
                    <a:pt x="1615581" y="134367"/>
                    <a:pt x="1606338" y="110531"/>
                    <a:pt x="1592732" y="89170"/>
                  </a:cubicBezTo>
                  <a:cubicBezTo>
                    <a:pt x="1579140" y="67806"/>
                    <a:pt x="1561464" y="49335"/>
                    <a:pt x="1540715" y="34811"/>
                  </a:cubicBezTo>
                  <a:cubicBezTo>
                    <a:pt x="1519967" y="20289"/>
                    <a:pt x="1496560" y="10004"/>
                    <a:pt x="1471830" y="4539"/>
                  </a:cubicBezTo>
                  <a:cubicBezTo>
                    <a:pt x="1447115" y="-927"/>
                    <a:pt x="1421547" y="-1462"/>
                    <a:pt x="1396611" y="2967"/>
                  </a:cubicBezTo>
                  <a:lnTo>
                    <a:pt x="1047776" y="64417"/>
                  </a:lnTo>
                  <a:moveTo>
                    <a:pt x="357483" y="2447162"/>
                  </a:moveTo>
                  <a:lnTo>
                    <a:pt x="200234" y="1558999"/>
                  </a:lnTo>
                  <a:moveTo>
                    <a:pt x="405020" y="177648"/>
                  </a:moveTo>
                  <a:lnTo>
                    <a:pt x="159541" y="220892"/>
                  </a:lnTo>
                  <a:cubicBezTo>
                    <a:pt x="134587" y="225266"/>
                    <a:pt x="110741" y="234514"/>
                    <a:pt x="89364" y="248106"/>
                  </a:cubicBezTo>
                  <a:cubicBezTo>
                    <a:pt x="67986" y="261700"/>
                    <a:pt x="49495" y="279372"/>
                    <a:pt x="34950" y="300113"/>
                  </a:cubicBezTo>
                  <a:cubicBezTo>
                    <a:pt x="20405" y="320855"/>
                    <a:pt x="10090" y="344259"/>
                    <a:pt x="4593" y="368989"/>
                  </a:cubicBezTo>
                  <a:cubicBezTo>
                    <a:pt x="-903" y="393721"/>
                    <a:pt x="-1473" y="419290"/>
                    <a:pt x="2917" y="444240"/>
                  </a:cubicBezTo>
                  <a:lnTo>
                    <a:pt x="2917" y="444521"/>
                  </a:lnTo>
                  <a:lnTo>
                    <a:pt x="175206" y="1417629"/>
                  </a:lnTo>
                </a:path>
              </a:pathLst>
            </a:custGeom>
            <a:noFill/>
            <a:ln w="11001" cap="rnd">
              <a:solidFill>
                <a:schemeClr val="tx1"/>
              </a:solidFill>
              <a:prstDash val="solid"/>
              <a:round/>
            </a:ln>
          </p:spPr>
          <p:txBody>
            <a:bodyPr rtlCol="0" anchor="ctr"/>
            <a:lstStyle/>
            <a:p>
              <a:endParaRPr lang="zh-CN" altLang="en-US" dirty="0"/>
            </a:p>
          </p:txBody>
        </p:sp>
        <p:sp>
          <p:nvSpPr>
            <p:cNvPr id="87" name="任意多边形: 形状 86">
              <a:extLst>
                <a:ext uri="{FF2B5EF4-FFF2-40B4-BE49-F238E27FC236}">
                  <a16:creationId xmlns:a16="http://schemas.microsoft.com/office/drawing/2014/main" xmlns="" id="{C40F9353-1D0B-4518-0216-72C11C5A1BF2}"/>
                </a:ext>
              </a:extLst>
            </p:cNvPr>
            <p:cNvSpPr/>
            <p:nvPr/>
          </p:nvSpPr>
          <p:spPr>
            <a:xfrm flipH="1">
              <a:off x="9627413" y="4350897"/>
              <a:ext cx="141819" cy="141826"/>
            </a:xfrm>
            <a:custGeom>
              <a:avLst/>
              <a:gdLst>
                <a:gd name="connsiteX0" fmla="*/ 70921 w 141819"/>
                <a:gd name="connsiteY0" fmla="*/ 141827 h 141826"/>
                <a:gd name="connsiteX1" fmla="*/ 141820 w 141819"/>
                <a:gd name="connsiteY1" fmla="*/ 70912 h 141826"/>
                <a:gd name="connsiteX2" fmla="*/ 70921 w 141819"/>
                <a:gd name="connsiteY2" fmla="*/ 0 h 141826"/>
                <a:gd name="connsiteX3" fmla="*/ 0 w 141819"/>
                <a:gd name="connsiteY3" fmla="*/ 70912 h 141826"/>
                <a:gd name="connsiteX4" fmla="*/ 70921 w 141819"/>
                <a:gd name="connsiteY4" fmla="*/ 141827 h 14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19" h="141826">
                  <a:moveTo>
                    <a:pt x="70921" y="141827"/>
                  </a:moveTo>
                  <a:cubicBezTo>
                    <a:pt x="110067" y="141827"/>
                    <a:pt x="141820" y="110076"/>
                    <a:pt x="141820" y="70912"/>
                  </a:cubicBezTo>
                  <a:cubicBezTo>
                    <a:pt x="141820" y="31748"/>
                    <a:pt x="110067" y="0"/>
                    <a:pt x="70921" y="0"/>
                  </a:cubicBezTo>
                  <a:cubicBezTo>
                    <a:pt x="31753" y="0"/>
                    <a:pt x="0" y="31748"/>
                    <a:pt x="0" y="70912"/>
                  </a:cubicBezTo>
                  <a:cubicBezTo>
                    <a:pt x="0" y="110076"/>
                    <a:pt x="31753" y="141827"/>
                    <a:pt x="70921" y="141827"/>
                  </a:cubicBezTo>
                  <a:close/>
                </a:path>
              </a:pathLst>
            </a:custGeom>
            <a:noFill/>
            <a:ln w="11001" cap="rnd">
              <a:solidFill>
                <a:schemeClr val="tx1"/>
              </a:solidFill>
              <a:prstDash val="solid"/>
              <a:round/>
            </a:ln>
          </p:spPr>
          <p:txBody>
            <a:bodyPr rtlCol="0" anchor="ctr"/>
            <a:lstStyle/>
            <a:p>
              <a:endParaRPr lang="zh-CN" altLang="en-US"/>
            </a:p>
          </p:txBody>
        </p:sp>
        <p:sp>
          <p:nvSpPr>
            <p:cNvPr id="88" name="任意多边形: 形状 87">
              <a:extLst>
                <a:ext uri="{FF2B5EF4-FFF2-40B4-BE49-F238E27FC236}">
                  <a16:creationId xmlns:a16="http://schemas.microsoft.com/office/drawing/2014/main" xmlns="" id="{64B0DB2C-B8E3-D186-27F4-5950517540FF}"/>
                </a:ext>
              </a:extLst>
            </p:cNvPr>
            <p:cNvSpPr/>
            <p:nvPr/>
          </p:nvSpPr>
          <p:spPr>
            <a:xfrm flipH="1">
              <a:off x="9415498" y="4496632"/>
              <a:ext cx="141819" cy="141824"/>
            </a:xfrm>
            <a:custGeom>
              <a:avLst/>
              <a:gdLst>
                <a:gd name="connsiteX0" fmla="*/ 70898 w 141819"/>
                <a:gd name="connsiteY0" fmla="*/ 141824 h 141824"/>
                <a:gd name="connsiteX1" fmla="*/ 141820 w 141819"/>
                <a:gd name="connsiteY1" fmla="*/ 70912 h 141824"/>
                <a:gd name="connsiteX2" fmla="*/ 70898 w 141819"/>
                <a:gd name="connsiteY2" fmla="*/ 0 h 141824"/>
                <a:gd name="connsiteX3" fmla="*/ 0 w 141819"/>
                <a:gd name="connsiteY3" fmla="*/ 70912 h 141824"/>
                <a:gd name="connsiteX4" fmla="*/ 70898 w 141819"/>
                <a:gd name="connsiteY4" fmla="*/ 141824 h 1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19" h="141824">
                  <a:moveTo>
                    <a:pt x="70898" y="141824"/>
                  </a:moveTo>
                  <a:cubicBezTo>
                    <a:pt x="110067" y="141824"/>
                    <a:pt x="141820" y="110076"/>
                    <a:pt x="141820" y="70912"/>
                  </a:cubicBezTo>
                  <a:cubicBezTo>
                    <a:pt x="141820" y="31748"/>
                    <a:pt x="110067" y="0"/>
                    <a:pt x="70898" y="0"/>
                  </a:cubicBezTo>
                  <a:cubicBezTo>
                    <a:pt x="31753" y="0"/>
                    <a:pt x="0" y="31748"/>
                    <a:pt x="0" y="70912"/>
                  </a:cubicBezTo>
                  <a:cubicBezTo>
                    <a:pt x="0" y="110076"/>
                    <a:pt x="31753" y="141824"/>
                    <a:pt x="70898" y="141824"/>
                  </a:cubicBezTo>
                  <a:close/>
                </a:path>
              </a:pathLst>
            </a:custGeom>
            <a:noFill/>
            <a:ln w="11001" cap="rnd">
              <a:solidFill>
                <a:schemeClr val="tx1"/>
              </a:solidFill>
              <a:prstDash val="solid"/>
              <a:round/>
            </a:ln>
          </p:spPr>
          <p:txBody>
            <a:bodyPr rtlCol="0" anchor="ctr"/>
            <a:lstStyle/>
            <a:p>
              <a:endParaRPr lang="zh-CN" altLang="en-US"/>
            </a:p>
          </p:txBody>
        </p:sp>
        <p:sp>
          <p:nvSpPr>
            <p:cNvPr id="89" name="任意多边形: 形状 88">
              <a:extLst>
                <a:ext uri="{FF2B5EF4-FFF2-40B4-BE49-F238E27FC236}">
                  <a16:creationId xmlns:a16="http://schemas.microsoft.com/office/drawing/2014/main" xmlns="" id="{11EE1DA2-5442-ED19-8250-A7FC5E865F84}"/>
                </a:ext>
              </a:extLst>
            </p:cNvPr>
            <p:cNvSpPr/>
            <p:nvPr/>
          </p:nvSpPr>
          <p:spPr>
            <a:xfrm flipH="1">
              <a:off x="9460728" y="4304832"/>
              <a:ext cx="263825" cy="376900"/>
            </a:xfrm>
            <a:custGeom>
              <a:avLst/>
              <a:gdLst>
                <a:gd name="connsiteX0" fmla="*/ 0 w 263825"/>
                <a:gd name="connsiteY0" fmla="*/ 376900 h 376900"/>
                <a:gd name="connsiteX1" fmla="*/ 263826 w 263825"/>
                <a:gd name="connsiteY1" fmla="*/ 0 h 376900"/>
              </a:gdLst>
              <a:ahLst/>
              <a:cxnLst>
                <a:cxn ang="0">
                  <a:pos x="connsiteX0" y="connsiteY0"/>
                </a:cxn>
                <a:cxn ang="0">
                  <a:pos x="connsiteX1" y="connsiteY1"/>
                </a:cxn>
              </a:cxnLst>
              <a:rect l="l" t="t" r="r" b="b"/>
              <a:pathLst>
                <a:path w="263825" h="376900">
                  <a:moveTo>
                    <a:pt x="0" y="376900"/>
                  </a:moveTo>
                  <a:lnTo>
                    <a:pt x="263826" y="0"/>
                  </a:lnTo>
                </a:path>
              </a:pathLst>
            </a:custGeom>
            <a:noFill/>
            <a:ln w="11001" cap="rnd">
              <a:solidFill>
                <a:schemeClr val="tx1"/>
              </a:solidFill>
              <a:prstDash val="solid"/>
              <a:round/>
            </a:ln>
          </p:spPr>
          <p:txBody>
            <a:bodyPr rtlCol="0" anchor="ctr"/>
            <a:lstStyle/>
            <a:p>
              <a:endParaRPr lang="zh-CN" altLang="en-US"/>
            </a:p>
          </p:txBody>
        </p:sp>
        <p:sp>
          <p:nvSpPr>
            <p:cNvPr id="90" name="任意多边形: 形状 89">
              <a:extLst>
                <a:ext uri="{FF2B5EF4-FFF2-40B4-BE49-F238E27FC236}">
                  <a16:creationId xmlns:a16="http://schemas.microsoft.com/office/drawing/2014/main" xmlns="" id="{7E73A387-B09D-4DDB-2160-BA2A7FF0330E}"/>
                </a:ext>
              </a:extLst>
            </p:cNvPr>
            <p:cNvSpPr/>
            <p:nvPr/>
          </p:nvSpPr>
          <p:spPr>
            <a:xfrm flipH="1">
              <a:off x="9441760" y="3901358"/>
              <a:ext cx="127428" cy="114236"/>
            </a:xfrm>
            <a:custGeom>
              <a:avLst/>
              <a:gdLst>
                <a:gd name="connsiteX0" fmla="*/ 114017 w 127428"/>
                <a:gd name="connsiteY0" fmla="*/ 6192 h 114236"/>
                <a:gd name="connsiteX1" fmla="*/ 89634 w 127428"/>
                <a:gd name="connsiteY1" fmla="*/ 407 h 114236"/>
                <a:gd name="connsiteX2" fmla="*/ 68236 w 127428"/>
                <a:gd name="connsiteY2" fmla="*/ 13450 h 114236"/>
                <a:gd name="connsiteX3" fmla="*/ 61257 w 127428"/>
                <a:gd name="connsiteY3" fmla="*/ 22944 h 114236"/>
                <a:gd name="connsiteX4" fmla="*/ 50649 w 127428"/>
                <a:gd name="connsiteY4" fmla="*/ 15406 h 114236"/>
                <a:gd name="connsiteX5" fmla="*/ 26221 w 127428"/>
                <a:gd name="connsiteY5" fmla="*/ 10789 h 114236"/>
                <a:gd name="connsiteX6" fmla="*/ 5580 w 127428"/>
                <a:gd name="connsiteY6" fmla="*/ 24631 h 114236"/>
                <a:gd name="connsiteX7" fmla="*/ 575 w 127428"/>
                <a:gd name="connsiteY7" fmla="*/ 48979 h 114236"/>
                <a:gd name="connsiteX8" fmla="*/ 14075 w 127428"/>
                <a:gd name="connsiteY8" fmla="*/ 69847 h 114236"/>
                <a:gd name="connsiteX9" fmla="*/ 77443 w 127428"/>
                <a:gd name="connsiteY9" fmla="*/ 114237 h 114236"/>
                <a:gd name="connsiteX10" fmla="*/ 121823 w 127428"/>
                <a:gd name="connsiteY10" fmla="*/ 50862 h 114236"/>
                <a:gd name="connsiteX11" fmla="*/ 126943 w 127428"/>
                <a:gd name="connsiteY11" fmla="*/ 26952 h 114236"/>
                <a:gd name="connsiteX12" fmla="*/ 114017 w 127428"/>
                <a:gd name="connsiteY12" fmla="*/ 6192 h 11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428" h="114236">
                  <a:moveTo>
                    <a:pt x="114017" y="6192"/>
                  </a:moveTo>
                  <a:cubicBezTo>
                    <a:pt x="106969" y="1125"/>
                    <a:pt x="98198" y="-953"/>
                    <a:pt x="89634" y="407"/>
                  </a:cubicBezTo>
                  <a:cubicBezTo>
                    <a:pt x="81048" y="1766"/>
                    <a:pt x="73379" y="6452"/>
                    <a:pt x="68236" y="13450"/>
                  </a:cubicBezTo>
                  <a:lnTo>
                    <a:pt x="61257" y="22944"/>
                  </a:lnTo>
                  <a:cubicBezTo>
                    <a:pt x="61257" y="22944"/>
                    <a:pt x="50971" y="15684"/>
                    <a:pt x="50649" y="15406"/>
                  </a:cubicBezTo>
                  <a:cubicBezTo>
                    <a:pt x="43417" y="10720"/>
                    <a:pt x="34647" y="9062"/>
                    <a:pt x="26221" y="10789"/>
                  </a:cubicBezTo>
                  <a:cubicBezTo>
                    <a:pt x="17795" y="12515"/>
                    <a:pt x="10356" y="17486"/>
                    <a:pt x="5580" y="24631"/>
                  </a:cubicBezTo>
                  <a:cubicBezTo>
                    <a:pt x="759" y="31776"/>
                    <a:pt x="-1032" y="40521"/>
                    <a:pt x="575" y="48979"/>
                  </a:cubicBezTo>
                  <a:cubicBezTo>
                    <a:pt x="2159" y="57438"/>
                    <a:pt x="7004" y="64934"/>
                    <a:pt x="14075" y="69847"/>
                  </a:cubicBezTo>
                  <a:lnTo>
                    <a:pt x="77443" y="114237"/>
                  </a:lnTo>
                  <a:lnTo>
                    <a:pt x="121823" y="50862"/>
                  </a:lnTo>
                  <a:cubicBezTo>
                    <a:pt x="126576" y="43850"/>
                    <a:pt x="128390" y="35280"/>
                    <a:pt x="126943" y="26952"/>
                  </a:cubicBezTo>
                  <a:cubicBezTo>
                    <a:pt x="125474" y="18623"/>
                    <a:pt x="120859" y="11181"/>
                    <a:pt x="114017" y="6192"/>
                  </a:cubicBezTo>
                  <a:close/>
                </a:path>
              </a:pathLst>
            </a:custGeom>
            <a:noFill/>
            <a:ln w="11001" cap="rnd">
              <a:solidFill>
                <a:schemeClr val="tx1"/>
              </a:solidFill>
              <a:prstDash val="solid"/>
              <a:round/>
            </a:ln>
          </p:spPr>
          <p:txBody>
            <a:bodyPr rtlCol="0" anchor="ctr"/>
            <a:lstStyle/>
            <a:p>
              <a:endParaRPr lang="zh-CN" altLang="en-US"/>
            </a:p>
          </p:txBody>
        </p:sp>
        <p:sp>
          <p:nvSpPr>
            <p:cNvPr id="91" name="任意多边形: 形状 90">
              <a:extLst>
                <a:ext uri="{FF2B5EF4-FFF2-40B4-BE49-F238E27FC236}">
                  <a16:creationId xmlns:a16="http://schemas.microsoft.com/office/drawing/2014/main" xmlns="" id="{33DF7B6E-2D24-0D53-5D28-3E29BE87EB96}"/>
                </a:ext>
              </a:extLst>
            </p:cNvPr>
            <p:cNvSpPr/>
            <p:nvPr/>
          </p:nvSpPr>
          <p:spPr>
            <a:xfrm flipH="1">
              <a:off x="10832645" y="5745236"/>
              <a:ext cx="172578" cy="160283"/>
            </a:xfrm>
            <a:custGeom>
              <a:avLst/>
              <a:gdLst>
                <a:gd name="connsiteX0" fmla="*/ 154432 w 172578"/>
                <a:gd name="connsiteY0" fmla="*/ 114650 h 160283"/>
                <a:gd name="connsiteX1" fmla="*/ 160015 w 172578"/>
                <a:gd name="connsiteY1" fmla="*/ 73621 h 160283"/>
                <a:gd name="connsiteX2" fmla="*/ 142344 w 172578"/>
                <a:gd name="connsiteY2" fmla="*/ 29610 h 160283"/>
                <a:gd name="connsiteX3" fmla="*/ 102886 w 172578"/>
                <a:gd name="connsiteY3" fmla="*/ 3292 h 160283"/>
                <a:gd name="connsiteX4" fmla="*/ 55461 w 172578"/>
                <a:gd name="connsiteY4" fmla="*/ 3896 h 160283"/>
                <a:gd name="connsiteX5" fmla="*/ 16680 w 172578"/>
                <a:gd name="connsiteY5" fmla="*/ 31197 h 160283"/>
                <a:gd name="connsiteX6" fmla="*/ 127 w 172578"/>
                <a:gd name="connsiteY6" fmla="*/ 75642 h 160283"/>
                <a:gd name="connsiteX7" fmla="*/ 11595 w 172578"/>
                <a:gd name="connsiteY7" fmla="*/ 121652 h 160283"/>
                <a:gd name="connsiteX8" fmla="*/ 47072 w 172578"/>
                <a:gd name="connsiteY8" fmla="*/ 153152 h 160283"/>
                <a:gd name="connsiteX9" fmla="*/ 94129 w 172578"/>
                <a:gd name="connsiteY9" fmla="*/ 159053 h 160283"/>
                <a:gd name="connsiteX10" fmla="*/ 137403 w 172578"/>
                <a:gd name="connsiteY10" fmla="*/ 137563 h 160283"/>
                <a:gd name="connsiteX11" fmla="*/ 172579 w 172578"/>
                <a:gd name="connsiteY11" fmla="*/ 145094 h 160283"/>
                <a:gd name="connsiteX12" fmla="*/ 154432 w 172578"/>
                <a:gd name="connsiteY12" fmla="*/ 114650 h 16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578" h="160283">
                  <a:moveTo>
                    <a:pt x="154432" y="114650"/>
                  </a:moveTo>
                  <a:cubicBezTo>
                    <a:pt x="160557" y="101907"/>
                    <a:pt x="162509" y="87558"/>
                    <a:pt x="160015" y="73621"/>
                  </a:cubicBezTo>
                  <a:cubicBezTo>
                    <a:pt x="158700" y="57504"/>
                    <a:pt x="152540" y="42167"/>
                    <a:pt x="142344" y="29610"/>
                  </a:cubicBezTo>
                  <a:cubicBezTo>
                    <a:pt x="132147" y="17061"/>
                    <a:pt x="118390" y="7877"/>
                    <a:pt x="102886" y="3292"/>
                  </a:cubicBezTo>
                  <a:cubicBezTo>
                    <a:pt x="87379" y="-1293"/>
                    <a:pt x="70846" y="-1086"/>
                    <a:pt x="55461" y="3896"/>
                  </a:cubicBezTo>
                  <a:cubicBezTo>
                    <a:pt x="40076" y="8876"/>
                    <a:pt x="26558" y="18383"/>
                    <a:pt x="16680" y="31197"/>
                  </a:cubicBezTo>
                  <a:cubicBezTo>
                    <a:pt x="6806" y="44004"/>
                    <a:pt x="1034" y="59501"/>
                    <a:pt x="127" y="75642"/>
                  </a:cubicBezTo>
                  <a:cubicBezTo>
                    <a:pt x="-782" y="91782"/>
                    <a:pt x="3217" y="107831"/>
                    <a:pt x="11595" y="121652"/>
                  </a:cubicBezTo>
                  <a:cubicBezTo>
                    <a:pt x="19973" y="135497"/>
                    <a:pt x="32341" y="146471"/>
                    <a:pt x="47072" y="153152"/>
                  </a:cubicBezTo>
                  <a:cubicBezTo>
                    <a:pt x="61802" y="159811"/>
                    <a:pt x="78207" y="161877"/>
                    <a:pt x="94129" y="159053"/>
                  </a:cubicBezTo>
                  <a:cubicBezTo>
                    <a:pt x="110322" y="156206"/>
                    <a:pt x="125349" y="148744"/>
                    <a:pt x="137403" y="137563"/>
                  </a:cubicBezTo>
                  <a:lnTo>
                    <a:pt x="172579" y="145094"/>
                  </a:lnTo>
                  <a:lnTo>
                    <a:pt x="154432" y="114650"/>
                  </a:lnTo>
                  <a:close/>
                </a:path>
              </a:pathLst>
            </a:custGeom>
            <a:noFill/>
            <a:ln w="11001" cap="rnd">
              <a:solidFill>
                <a:schemeClr val="tx1"/>
              </a:solidFill>
              <a:prstDash val="solid"/>
              <a:round/>
            </a:ln>
          </p:spPr>
          <p:txBody>
            <a:bodyPr rtlCol="0" anchor="ctr"/>
            <a:lstStyle/>
            <a:p>
              <a:endParaRPr lang="zh-CN" altLang="en-US"/>
            </a:p>
          </p:txBody>
        </p:sp>
        <p:sp>
          <p:nvSpPr>
            <p:cNvPr id="92" name="任意多边形: 形状 91">
              <a:extLst>
                <a:ext uri="{FF2B5EF4-FFF2-40B4-BE49-F238E27FC236}">
                  <a16:creationId xmlns:a16="http://schemas.microsoft.com/office/drawing/2014/main" xmlns="" id="{5F2F7D25-3B81-EF77-C8CC-067A37AAEF76}"/>
                </a:ext>
              </a:extLst>
            </p:cNvPr>
            <p:cNvSpPr/>
            <p:nvPr/>
          </p:nvSpPr>
          <p:spPr>
            <a:xfrm flipH="1">
              <a:off x="9879782" y="5592713"/>
              <a:ext cx="167513" cy="168629"/>
            </a:xfrm>
            <a:custGeom>
              <a:avLst/>
              <a:gdLst>
                <a:gd name="connsiteX0" fmla="*/ 25404 w 167513"/>
                <a:gd name="connsiteY0" fmla="*/ 168630 h 168629"/>
                <a:gd name="connsiteX1" fmla="*/ 86261 w 167513"/>
                <a:gd name="connsiteY1" fmla="*/ 97715 h 168629"/>
                <a:gd name="connsiteX2" fmla="*/ 167514 w 167513"/>
                <a:gd name="connsiteY2" fmla="*/ 143503 h 168629"/>
                <a:gd name="connsiteX3" fmla="*/ 142098 w 167513"/>
                <a:gd name="connsiteY3" fmla="*/ 0 h 168629"/>
                <a:gd name="connsiteX4" fmla="*/ 0 w 167513"/>
                <a:gd name="connsiteY4" fmla="*/ 25127 h 168629"/>
                <a:gd name="connsiteX5" fmla="*/ 25404 w 167513"/>
                <a:gd name="connsiteY5" fmla="*/ 168630 h 16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513" h="168629">
                  <a:moveTo>
                    <a:pt x="25404" y="168630"/>
                  </a:moveTo>
                  <a:lnTo>
                    <a:pt x="86261" y="97715"/>
                  </a:lnTo>
                  <a:lnTo>
                    <a:pt x="167514" y="143503"/>
                  </a:lnTo>
                  <a:lnTo>
                    <a:pt x="142098" y="0"/>
                  </a:lnTo>
                  <a:lnTo>
                    <a:pt x="0" y="25127"/>
                  </a:lnTo>
                  <a:lnTo>
                    <a:pt x="25404" y="168630"/>
                  </a:lnTo>
                  <a:close/>
                </a:path>
              </a:pathLst>
            </a:custGeom>
            <a:noFill/>
            <a:ln w="11001" cap="rnd">
              <a:solidFill>
                <a:schemeClr val="tx1"/>
              </a:solidFill>
              <a:prstDash val="solid"/>
              <a:round/>
            </a:ln>
          </p:spPr>
          <p:txBody>
            <a:bodyPr rtlCol="0" anchor="ctr"/>
            <a:lstStyle/>
            <a:p>
              <a:endParaRPr lang="zh-CN" altLang="en-US"/>
            </a:p>
          </p:txBody>
        </p:sp>
        <p:sp>
          <p:nvSpPr>
            <p:cNvPr id="93" name="任意多边形: 形状 92">
              <a:extLst>
                <a:ext uri="{FF2B5EF4-FFF2-40B4-BE49-F238E27FC236}">
                  <a16:creationId xmlns:a16="http://schemas.microsoft.com/office/drawing/2014/main" xmlns="" id="{7DF65A3B-9F30-CB19-230B-A08E2014DCEF}"/>
                </a:ext>
              </a:extLst>
            </p:cNvPr>
            <p:cNvSpPr/>
            <p:nvPr/>
          </p:nvSpPr>
          <p:spPr>
            <a:xfrm flipH="1">
              <a:off x="11259139" y="4210382"/>
              <a:ext cx="93908" cy="16556"/>
            </a:xfrm>
            <a:custGeom>
              <a:avLst/>
              <a:gdLst>
                <a:gd name="connsiteX0" fmla="*/ 0 w 93908"/>
                <a:gd name="connsiteY0" fmla="*/ 16556 h 16556"/>
                <a:gd name="connsiteX1" fmla="*/ 93908 w 93908"/>
                <a:gd name="connsiteY1" fmla="*/ 0 h 16556"/>
              </a:gdLst>
              <a:ahLst/>
              <a:cxnLst>
                <a:cxn ang="0">
                  <a:pos x="connsiteX0" y="connsiteY0"/>
                </a:cxn>
                <a:cxn ang="0">
                  <a:pos x="connsiteX1" y="connsiteY1"/>
                </a:cxn>
              </a:cxnLst>
              <a:rect l="l" t="t" r="r" b="b"/>
              <a:pathLst>
                <a:path w="93908" h="16556">
                  <a:moveTo>
                    <a:pt x="0" y="16556"/>
                  </a:moveTo>
                  <a:lnTo>
                    <a:pt x="93908" y="0"/>
                  </a:lnTo>
                </a:path>
              </a:pathLst>
            </a:custGeom>
            <a:noFill/>
            <a:ln w="11001" cap="rnd">
              <a:solidFill>
                <a:schemeClr val="tx1"/>
              </a:solidFill>
              <a:prstDash val="solid"/>
              <a:round/>
            </a:ln>
          </p:spPr>
          <p:txBody>
            <a:bodyPr rtlCol="0" anchor="ctr"/>
            <a:lstStyle/>
            <a:p>
              <a:endParaRPr lang="zh-CN" altLang="en-US"/>
            </a:p>
          </p:txBody>
        </p:sp>
        <p:sp>
          <p:nvSpPr>
            <p:cNvPr id="94" name="任意多边形: 形状 93">
              <a:extLst>
                <a:ext uri="{FF2B5EF4-FFF2-40B4-BE49-F238E27FC236}">
                  <a16:creationId xmlns:a16="http://schemas.microsoft.com/office/drawing/2014/main" xmlns="" id="{516E02AE-F6BA-FB42-5DBD-0D9B3E06ABCF}"/>
                </a:ext>
              </a:extLst>
            </p:cNvPr>
            <p:cNvSpPr/>
            <p:nvPr/>
          </p:nvSpPr>
          <p:spPr>
            <a:xfrm flipH="1">
              <a:off x="11934031" y="5186778"/>
              <a:ext cx="69796" cy="69796"/>
            </a:xfrm>
            <a:custGeom>
              <a:avLst/>
              <a:gdLst>
                <a:gd name="connsiteX0" fmla="*/ 34898 w 69796"/>
                <a:gd name="connsiteY0" fmla="*/ 69796 h 69796"/>
                <a:gd name="connsiteX1" fmla="*/ 69796 w 69796"/>
                <a:gd name="connsiteY1" fmla="*/ 34898 h 69796"/>
                <a:gd name="connsiteX2" fmla="*/ 34898 w 69796"/>
                <a:gd name="connsiteY2" fmla="*/ 0 h 69796"/>
                <a:gd name="connsiteX3" fmla="*/ 0 w 69796"/>
                <a:gd name="connsiteY3" fmla="*/ 34898 h 69796"/>
                <a:gd name="connsiteX4" fmla="*/ 34898 w 69796"/>
                <a:gd name="connsiteY4" fmla="*/ 69796 h 69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96" h="69796">
                  <a:moveTo>
                    <a:pt x="34898" y="69796"/>
                  </a:moveTo>
                  <a:cubicBezTo>
                    <a:pt x="54173" y="69796"/>
                    <a:pt x="69796" y="54175"/>
                    <a:pt x="69796" y="34898"/>
                  </a:cubicBezTo>
                  <a:cubicBezTo>
                    <a:pt x="69796" y="15619"/>
                    <a:pt x="54173" y="0"/>
                    <a:pt x="34898" y="0"/>
                  </a:cubicBezTo>
                  <a:cubicBezTo>
                    <a:pt x="15624" y="0"/>
                    <a:pt x="0" y="15619"/>
                    <a:pt x="0" y="34898"/>
                  </a:cubicBezTo>
                  <a:cubicBezTo>
                    <a:pt x="0" y="54175"/>
                    <a:pt x="15624" y="69796"/>
                    <a:pt x="34898" y="69796"/>
                  </a:cubicBezTo>
                  <a:close/>
                </a:path>
              </a:pathLst>
            </a:custGeom>
            <a:noFill/>
            <a:ln w="11001" cap="rnd">
              <a:solidFill>
                <a:schemeClr val="tx1"/>
              </a:solidFill>
              <a:prstDash val="solid"/>
              <a:round/>
            </a:ln>
          </p:spPr>
          <p:txBody>
            <a:bodyPr rtlCol="0" anchor="ctr"/>
            <a:lstStyle/>
            <a:p>
              <a:endParaRPr lang="zh-CN" altLang="en-US"/>
            </a:p>
          </p:txBody>
        </p:sp>
        <p:sp>
          <p:nvSpPr>
            <p:cNvPr id="95" name="任意多边形: 形状 94">
              <a:extLst>
                <a:ext uri="{FF2B5EF4-FFF2-40B4-BE49-F238E27FC236}">
                  <a16:creationId xmlns:a16="http://schemas.microsoft.com/office/drawing/2014/main" xmlns="" id="{DCA3DAFD-D4A2-0485-BB1E-F44A76A65499}"/>
                </a:ext>
              </a:extLst>
            </p:cNvPr>
            <p:cNvSpPr/>
            <p:nvPr/>
          </p:nvSpPr>
          <p:spPr>
            <a:xfrm flipH="1">
              <a:off x="11725758" y="5149926"/>
              <a:ext cx="69796" cy="69796"/>
            </a:xfrm>
            <a:custGeom>
              <a:avLst/>
              <a:gdLst>
                <a:gd name="connsiteX0" fmla="*/ 34898 w 69796"/>
                <a:gd name="connsiteY0" fmla="*/ 69796 h 69796"/>
                <a:gd name="connsiteX1" fmla="*/ 69796 w 69796"/>
                <a:gd name="connsiteY1" fmla="*/ 34898 h 69796"/>
                <a:gd name="connsiteX2" fmla="*/ 34898 w 69796"/>
                <a:gd name="connsiteY2" fmla="*/ 0 h 69796"/>
                <a:gd name="connsiteX3" fmla="*/ 0 w 69796"/>
                <a:gd name="connsiteY3" fmla="*/ 34898 h 69796"/>
                <a:gd name="connsiteX4" fmla="*/ 34898 w 69796"/>
                <a:gd name="connsiteY4" fmla="*/ 69796 h 69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96" h="69796">
                  <a:moveTo>
                    <a:pt x="34898" y="69796"/>
                  </a:moveTo>
                  <a:cubicBezTo>
                    <a:pt x="54173" y="69796"/>
                    <a:pt x="69796" y="54175"/>
                    <a:pt x="69796" y="34898"/>
                  </a:cubicBezTo>
                  <a:cubicBezTo>
                    <a:pt x="69796" y="15619"/>
                    <a:pt x="54173" y="0"/>
                    <a:pt x="34898" y="0"/>
                  </a:cubicBezTo>
                  <a:cubicBezTo>
                    <a:pt x="15624" y="0"/>
                    <a:pt x="0" y="15619"/>
                    <a:pt x="0" y="34898"/>
                  </a:cubicBezTo>
                  <a:cubicBezTo>
                    <a:pt x="0" y="54175"/>
                    <a:pt x="15624" y="69796"/>
                    <a:pt x="34898" y="69796"/>
                  </a:cubicBezTo>
                  <a:close/>
                </a:path>
              </a:pathLst>
            </a:custGeom>
            <a:noFill/>
            <a:ln w="11001" cap="rnd">
              <a:solidFill>
                <a:schemeClr val="tx1"/>
              </a:solidFill>
              <a:prstDash val="solid"/>
              <a:round/>
            </a:ln>
          </p:spPr>
          <p:txBody>
            <a:bodyPr rtlCol="0" anchor="ctr"/>
            <a:lstStyle/>
            <a:p>
              <a:endParaRPr lang="zh-CN" altLang="en-US"/>
            </a:p>
          </p:txBody>
        </p:sp>
        <p:sp>
          <p:nvSpPr>
            <p:cNvPr id="96" name="任意多边形: 形状 95">
              <a:extLst>
                <a:ext uri="{FF2B5EF4-FFF2-40B4-BE49-F238E27FC236}">
                  <a16:creationId xmlns:a16="http://schemas.microsoft.com/office/drawing/2014/main" xmlns="" id="{0CD5CA03-7AE2-C600-F256-18A1E383037A}"/>
                </a:ext>
              </a:extLst>
            </p:cNvPr>
            <p:cNvSpPr/>
            <p:nvPr/>
          </p:nvSpPr>
          <p:spPr>
            <a:xfrm flipH="1">
              <a:off x="11794997" y="5190966"/>
              <a:ext cx="139872" cy="24568"/>
            </a:xfrm>
            <a:custGeom>
              <a:avLst/>
              <a:gdLst>
                <a:gd name="connsiteX0" fmla="*/ 0 w 139872"/>
                <a:gd name="connsiteY0" fmla="*/ 24569 h 24568"/>
                <a:gd name="connsiteX1" fmla="*/ 139873 w 139872"/>
                <a:gd name="connsiteY1" fmla="*/ 0 h 24568"/>
              </a:gdLst>
              <a:ahLst/>
              <a:cxnLst>
                <a:cxn ang="0">
                  <a:pos x="connsiteX0" y="connsiteY0"/>
                </a:cxn>
                <a:cxn ang="0">
                  <a:pos x="connsiteX1" y="connsiteY1"/>
                </a:cxn>
              </a:cxnLst>
              <a:rect l="l" t="t" r="r" b="b"/>
              <a:pathLst>
                <a:path w="139872" h="24568">
                  <a:moveTo>
                    <a:pt x="0" y="24569"/>
                  </a:moveTo>
                  <a:lnTo>
                    <a:pt x="139873" y="0"/>
                  </a:lnTo>
                </a:path>
              </a:pathLst>
            </a:custGeom>
            <a:noFill/>
            <a:ln w="11001" cap="rnd">
              <a:solidFill>
                <a:schemeClr val="tx1"/>
              </a:solidFill>
              <a:prstDash val="solid"/>
              <a:round/>
            </a:ln>
          </p:spPr>
          <p:txBody>
            <a:bodyPr rtlCol="0" anchor="ctr"/>
            <a:lstStyle/>
            <a:p>
              <a:endParaRPr lang="zh-CN" altLang="en-US"/>
            </a:p>
          </p:txBody>
        </p:sp>
        <p:sp>
          <p:nvSpPr>
            <p:cNvPr id="97" name="任意多边形: 形状 96">
              <a:extLst>
                <a:ext uri="{FF2B5EF4-FFF2-40B4-BE49-F238E27FC236}">
                  <a16:creationId xmlns:a16="http://schemas.microsoft.com/office/drawing/2014/main" xmlns="" id="{F998C70B-7860-94DA-853C-5645A9E44D77}"/>
                </a:ext>
              </a:extLst>
            </p:cNvPr>
            <p:cNvSpPr/>
            <p:nvPr/>
          </p:nvSpPr>
          <p:spPr>
            <a:xfrm flipH="1">
              <a:off x="11984285" y="4890003"/>
              <a:ext cx="223069" cy="300404"/>
            </a:xfrm>
            <a:custGeom>
              <a:avLst/>
              <a:gdLst>
                <a:gd name="connsiteX0" fmla="*/ 0 w 223069"/>
                <a:gd name="connsiteY0" fmla="*/ 13401 h 300404"/>
                <a:gd name="connsiteX1" fmla="*/ 75938 w 223069"/>
                <a:gd name="connsiteY1" fmla="*/ 0 h 300404"/>
                <a:gd name="connsiteX2" fmla="*/ 223069 w 223069"/>
                <a:gd name="connsiteY2" fmla="*/ 300405 h 300404"/>
              </a:gdLst>
              <a:ahLst/>
              <a:cxnLst>
                <a:cxn ang="0">
                  <a:pos x="connsiteX0" y="connsiteY0"/>
                </a:cxn>
                <a:cxn ang="0">
                  <a:pos x="connsiteX1" y="connsiteY1"/>
                </a:cxn>
                <a:cxn ang="0">
                  <a:pos x="connsiteX2" y="connsiteY2"/>
                </a:cxn>
              </a:cxnLst>
              <a:rect l="l" t="t" r="r" b="b"/>
              <a:pathLst>
                <a:path w="223069" h="300404">
                  <a:moveTo>
                    <a:pt x="0" y="13401"/>
                  </a:moveTo>
                  <a:lnTo>
                    <a:pt x="75938" y="0"/>
                  </a:lnTo>
                  <a:lnTo>
                    <a:pt x="223069" y="300405"/>
                  </a:lnTo>
                </a:path>
              </a:pathLst>
            </a:custGeom>
            <a:noFill/>
            <a:ln w="11001" cap="rnd">
              <a:solidFill>
                <a:schemeClr val="tx1"/>
              </a:solidFill>
              <a:prstDash val="solid"/>
              <a:round/>
            </a:ln>
          </p:spPr>
          <p:txBody>
            <a:bodyPr rtlCol="0" anchor="ctr"/>
            <a:lstStyle/>
            <a:p>
              <a:endParaRPr lang="zh-CN" altLang="en-US"/>
            </a:p>
          </p:txBody>
        </p:sp>
        <p:sp>
          <p:nvSpPr>
            <p:cNvPr id="98" name="任意多边形: 形状 97">
              <a:extLst>
                <a:ext uri="{FF2B5EF4-FFF2-40B4-BE49-F238E27FC236}">
                  <a16:creationId xmlns:a16="http://schemas.microsoft.com/office/drawing/2014/main" xmlns="" id="{440ADEA4-E9F0-33C4-4937-C3AC0DA52408}"/>
                </a:ext>
              </a:extLst>
            </p:cNvPr>
            <p:cNvSpPr/>
            <p:nvPr/>
          </p:nvSpPr>
          <p:spPr>
            <a:xfrm flipH="1">
              <a:off x="11718500" y="4923786"/>
              <a:ext cx="364895" cy="216088"/>
            </a:xfrm>
            <a:custGeom>
              <a:avLst/>
              <a:gdLst>
                <a:gd name="connsiteX0" fmla="*/ 74264 w 364895"/>
                <a:gd name="connsiteY0" fmla="*/ 216089 h 216088"/>
                <a:gd name="connsiteX1" fmla="*/ 335581 w 364895"/>
                <a:gd name="connsiteY1" fmla="*/ 141547 h 216088"/>
                <a:gd name="connsiteX2" fmla="*/ 364895 w 364895"/>
                <a:gd name="connsiteY2" fmla="*/ 0 h 216088"/>
                <a:gd name="connsiteX3" fmla="*/ 0 w 364895"/>
                <a:gd name="connsiteY3" fmla="*/ 64490 h 216088"/>
              </a:gdLst>
              <a:ahLst/>
              <a:cxnLst>
                <a:cxn ang="0">
                  <a:pos x="connsiteX0" y="connsiteY0"/>
                </a:cxn>
                <a:cxn ang="0">
                  <a:pos x="connsiteX1" y="connsiteY1"/>
                </a:cxn>
                <a:cxn ang="0">
                  <a:pos x="connsiteX2" y="connsiteY2"/>
                </a:cxn>
                <a:cxn ang="0">
                  <a:pos x="connsiteX3" y="connsiteY3"/>
                </a:cxn>
              </a:cxnLst>
              <a:rect l="l" t="t" r="r" b="b"/>
              <a:pathLst>
                <a:path w="364895" h="216088">
                  <a:moveTo>
                    <a:pt x="74264" y="216089"/>
                  </a:moveTo>
                  <a:lnTo>
                    <a:pt x="335581" y="141547"/>
                  </a:lnTo>
                  <a:lnTo>
                    <a:pt x="364895" y="0"/>
                  </a:lnTo>
                  <a:lnTo>
                    <a:pt x="0" y="64490"/>
                  </a:lnTo>
                </a:path>
              </a:pathLst>
            </a:custGeom>
            <a:noFill/>
            <a:ln w="11001" cap="rnd">
              <a:solidFill>
                <a:schemeClr val="tx1"/>
              </a:solidFill>
              <a:prstDash val="solid"/>
              <a:round/>
            </a:ln>
          </p:spPr>
          <p:txBody>
            <a:bodyPr rtlCol="0" anchor="ctr"/>
            <a:lstStyle/>
            <a:p>
              <a:endParaRPr lang="zh-CN" altLang="en-US" dirty="0"/>
            </a:p>
          </p:txBody>
        </p:sp>
        <p:sp>
          <p:nvSpPr>
            <p:cNvPr id="99" name="任意多边形: 形状 98">
              <a:extLst>
                <a:ext uri="{FF2B5EF4-FFF2-40B4-BE49-F238E27FC236}">
                  <a16:creationId xmlns:a16="http://schemas.microsoft.com/office/drawing/2014/main" xmlns="" id="{CBF03B9E-AFE8-415F-B2CE-0A4B29F7120E}"/>
                </a:ext>
              </a:extLst>
            </p:cNvPr>
            <p:cNvSpPr/>
            <p:nvPr/>
          </p:nvSpPr>
          <p:spPr>
            <a:xfrm flipH="1">
              <a:off x="11925378" y="4309578"/>
              <a:ext cx="30152" cy="171141"/>
            </a:xfrm>
            <a:custGeom>
              <a:avLst/>
              <a:gdLst>
                <a:gd name="connsiteX0" fmla="*/ 0 w 30152"/>
                <a:gd name="connsiteY0" fmla="*/ 0 h 171141"/>
                <a:gd name="connsiteX1" fmla="*/ 30152 w 30152"/>
                <a:gd name="connsiteY1" fmla="*/ 171141 h 171141"/>
              </a:gdLst>
              <a:ahLst/>
              <a:cxnLst>
                <a:cxn ang="0">
                  <a:pos x="connsiteX0" y="connsiteY0"/>
                </a:cxn>
                <a:cxn ang="0">
                  <a:pos x="connsiteX1" y="connsiteY1"/>
                </a:cxn>
              </a:cxnLst>
              <a:rect l="l" t="t" r="r" b="b"/>
              <a:pathLst>
                <a:path w="30152" h="171141">
                  <a:moveTo>
                    <a:pt x="0" y="0"/>
                  </a:moveTo>
                  <a:lnTo>
                    <a:pt x="30152" y="171141"/>
                  </a:lnTo>
                </a:path>
              </a:pathLst>
            </a:custGeom>
            <a:noFill/>
            <a:ln w="11001" cap="rnd">
              <a:solidFill>
                <a:schemeClr val="tx1"/>
              </a:solidFill>
              <a:prstDash val="solid"/>
              <a:round/>
            </a:ln>
          </p:spPr>
          <p:txBody>
            <a:bodyPr rtlCol="0" anchor="ctr"/>
            <a:lstStyle/>
            <a:p>
              <a:endParaRPr lang="zh-CN" altLang="en-US"/>
            </a:p>
          </p:txBody>
        </p:sp>
        <p:sp>
          <p:nvSpPr>
            <p:cNvPr id="100" name="任意多边形: 形状 99">
              <a:extLst>
                <a:ext uri="{FF2B5EF4-FFF2-40B4-BE49-F238E27FC236}">
                  <a16:creationId xmlns:a16="http://schemas.microsoft.com/office/drawing/2014/main" xmlns="" id="{8CA79A7C-792D-BCC4-F29E-9C70F5E95B13}"/>
                </a:ext>
              </a:extLst>
            </p:cNvPr>
            <p:cNvSpPr/>
            <p:nvPr/>
          </p:nvSpPr>
          <p:spPr>
            <a:xfrm flipH="1">
              <a:off x="11854741" y="4380212"/>
              <a:ext cx="171141" cy="30152"/>
            </a:xfrm>
            <a:custGeom>
              <a:avLst/>
              <a:gdLst>
                <a:gd name="connsiteX0" fmla="*/ 171141 w 171141"/>
                <a:gd name="connsiteY0" fmla="*/ 0 h 30152"/>
                <a:gd name="connsiteX1" fmla="*/ 0 w 171141"/>
                <a:gd name="connsiteY1" fmla="*/ 30153 h 30152"/>
              </a:gdLst>
              <a:ahLst/>
              <a:cxnLst>
                <a:cxn ang="0">
                  <a:pos x="connsiteX0" y="connsiteY0"/>
                </a:cxn>
                <a:cxn ang="0">
                  <a:pos x="connsiteX1" y="connsiteY1"/>
                </a:cxn>
              </a:cxnLst>
              <a:rect l="l" t="t" r="r" b="b"/>
              <a:pathLst>
                <a:path w="171141" h="30152">
                  <a:moveTo>
                    <a:pt x="171141" y="0"/>
                  </a:moveTo>
                  <a:lnTo>
                    <a:pt x="0" y="30153"/>
                  </a:lnTo>
                </a:path>
              </a:pathLst>
            </a:custGeom>
            <a:noFill/>
            <a:ln w="11001" cap="rnd">
              <a:solidFill>
                <a:schemeClr val="tx1"/>
              </a:solidFill>
              <a:prstDash val="solid"/>
              <a:round/>
            </a:ln>
          </p:spPr>
          <p:txBody>
            <a:bodyPr rtlCol="0" anchor="ctr"/>
            <a:lstStyle/>
            <a:p>
              <a:endParaRPr lang="zh-CN" altLang="en-US"/>
            </a:p>
          </p:txBody>
        </p:sp>
        <p:sp>
          <p:nvSpPr>
            <p:cNvPr id="101" name="任意多边形: 形状 100">
              <a:extLst>
                <a:ext uri="{FF2B5EF4-FFF2-40B4-BE49-F238E27FC236}">
                  <a16:creationId xmlns:a16="http://schemas.microsoft.com/office/drawing/2014/main" xmlns="" id="{5121DE94-474C-F729-3B43-7ED50DF82B86}"/>
                </a:ext>
              </a:extLst>
            </p:cNvPr>
            <p:cNvSpPr/>
            <p:nvPr/>
          </p:nvSpPr>
          <p:spPr>
            <a:xfrm flipH="1">
              <a:off x="9543083" y="4963987"/>
              <a:ext cx="52760" cy="300404"/>
            </a:xfrm>
            <a:custGeom>
              <a:avLst/>
              <a:gdLst>
                <a:gd name="connsiteX0" fmla="*/ 0 w 52760"/>
                <a:gd name="connsiteY0" fmla="*/ 0 h 300404"/>
                <a:gd name="connsiteX1" fmla="*/ 52760 w 52760"/>
                <a:gd name="connsiteY1" fmla="*/ 300405 h 300404"/>
              </a:gdLst>
              <a:ahLst/>
              <a:cxnLst>
                <a:cxn ang="0">
                  <a:pos x="connsiteX0" y="connsiteY0"/>
                </a:cxn>
                <a:cxn ang="0">
                  <a:pos x="connsiteX1" y="connsiteY1"/>
                </a:cxn>
              </a:cxnLst>
              <a:rect l="l" t="t" r="r" b="b"/>
              <a:pathLst>
                <a:path w="52760" h="300404">
                  <a:moveTo>
                    <a:pt x="0" y="0"/>
                  </a:moveTo>
                  <a:lnTo>
                    <a:pt x="52760" y="300405"/>
                  </a:lnTo>
                </a:path>
              </a:pathLst>
            </a:custGeom>
            <a:noFill/>
            <a:ln w="11001" cap="rnd">
              <a:solidFill>
                <a:schemeClr val="tx1"/>
              </a:solidFill>
              <a:prstDash val="solid"/>
              <a:round/>
            </a:ln>
          </p:spPr>
          <p:txBody>
            <a:bodyPr rtlCol="0" anchor="ctr"/>
            <a:lstStyle/>
            <a:p>
              <a:endParaRPr lang="zh-CN" altLang="en-US"/>
            </a:p>
          </p:txBody>
        </p:sp>
        <p:sp>
          <p:nvSpPr>
            <p:cNvPr id="102" name="任意多边形: 形状 101">
              <a:extLst>
                <a:ext uri="{FF2B5EF4-FFF2-40B4-BE49-F238E27FC236}">
                  <a16:creationId xmlns:a16="http://schemas.microsoft.com/office/drawing/2014/main" xmlns="" id="{52460926-8840-C831-D695-ED0F1A0A4807}"/>
                </a:ext>
              </a:extLst>
            </p:cNvPr>
            <p:cNvSpPr/>
            <p:nvPr/>
          </p:nvSpPr>
          <p:spPr>
            <a:xfrm flipH="1">
              <a:off x="9419125" y="5087945"/>
              <a:ext cx="300675" cy="52767"/>
            </a:xfrm>
            <a:custGeom>
              <a:avLst/>
              <a:gdLst>
                <a:gd name="connsiteX0" fmla="*/ 300675 w 300675"/>
                <a:gd name="connsiteY0" fmla="*/ 0 h 52767"/>
                <a:gd name="connsiteX1" fmla="*/ 0 w 300675"/>
                <a:gd name="connsiteY1" fmla="*/ 52767 h 52767"/>
              </a:gdLst>
              <a:ahLst/>
              <a:cxnLst>
                <a:cxn ang="0">
                  <a:pos x="connsiteX0" y="connsiteY0"/>
                </a:cxn>
                <a:cxn ang="0">
                  <a:pos x="connsiteX1" y="connsiteY1"/>
                </a:cxn>
              </a:cxnLst>
              <a:rect l="l" t="t" r="r" b="b"/>
              <a:pathLst>
                <a:path w="300675" h="52767">
                  <a:moveTo>
                    <a:pt x="300675" y="0"/>
                  </a:moveTo>
                  <a:lnTo>
                    <a:pt x="0" y="52767"/>
                  </a:lnTo>
                </a:path>
              </a:pathLst>
            </a:custGeom>
            <a:noFill/>
            <a:ln w="11001" cap="rnd">
              <a:solidFill>
                <a:schemeClr val="tx1"/>
              </a:solidFill>
              <a:prstDash val="solid"/>
              <a:round/>
            </a:ln>
          </p:spPr>
          <p:txBody>
            <a:bodyPr rtlCol="0" anchor="ctr"/>
            <a:lstStyle/>
            <a:p>
              <a:endParaRPr lang="zh-CN" altLang="en-US"/>
            </a:p>
          </p:txBody>
        </p:sp>
        <p:sp>
          <p:nvSpPr>
            <p:cNvPr id="103" name="任意多边形: 形状 102">
              <a:extLst>
                <a:ext uri="{FF2B5EF4-FFF2-40B4-BE49-F238E27FC236}">
                  <a16:creationId xmlns:a16="http://schemas.microsoft.com/office/drawing/2014/main" xmlns="" id="{B0F9C1B8-179B-B6EC-AE95-F0A7F233BA66}"/>
                </a:ext>
              </a:extLst>
            </p:cNvPr>
            <p:cNvSpPr/>
            <p:nvPr/>
          </p:nvSpPr>
          <p:spPr>
            <a:xfrm flipH="1">
              <a:off x="10351608" y="4389938"/>
              <a:ext cx="15627" cy="101388"/>
            </a:xfrm>
            <a:custGeom>
              <a:avLst/>
              <a:gdLst>
                <a:gd name="connsiteX0" fmla="*/ 15628 w 15627"/>
                <a:gd name="connsiteY0" fmla="*/ 101388 h 101388"/>
                <a:gd name="connsiteX1" fmla="*/ 273 w 15627"/>
                <a:gd name="connsiteY1" fmla="*/ 0 h 101388"/>
              </a:gdLst>
              <a:ahLst/>
              <a:cxnLst>
                <a:cxn ang="0">
                  <a:pos x="connsiteX0" y="connsiteY0"/>
                </a:cxn>
                <a:cxn ang="0">
                  <a:pos x="connsiteX1" y="connsiteY1"/>
                </a:cxn>
              </a:cxnLst>
              <a:rect l="l" t="t" r="r" b="b"/>
              <a:pathLst>
                <a:path w="15627" h="101388">
                  <a:moveTo>
                    <a:pt x="15628" y="101388"/>
                  </a:moveTo>
                  <a:cubicBezTo>
                    <a:pt x="13394" y="80730"/>
                    <a:pt x="-2241" y="15121"/>
                    <a:pt x="273" y="0"/>
                  </a:cubicBezTo>
                </a:path>
              </a:pathLst>
            </a:custGeom>
            <a:noFill/>
            <a:ln w="11001" cap="rnd">
              <a:solidFill>
                <a:schemeClr val="tx1"/>
              </a:solidFill>
              <a:prstDash val="solid"/>
              <a:round/>
            </a:ln>
          </p:spPr>
          <p:txBody>
            <a:bodyPr rtlCol="0" anchor="ctr"/>
            <a:lstStyle/>
            <a:p>
              <a:endParaRPr lang="zh-CN" altLang="en-US"/>
            </a:p>
          </p:txBody>
        </p:sp>
        <p:sp>
          <p:nvSpPr>
            <p:cNvPr id="104" name="任意多边形: 形状 103">
              <a:extLst>
                <a:ext uri="{FF2B5EF4-FFF2-40B4-BE49-F238E27FC236}">
                  <a16:creationId xmlns:a16="http://schemas.microsoft.com/office/drawing/2014/main" xmlns="" id="{A48995A0-1495-394D-606E-B43C20466B18}"/>
                </a:ext>
              </a:extLst>
            </p:cNvPr>
            <p:cNvSpPr/>
            <p:nvPr/>
          </p:nvSpPr>
          <p:spPr>
            <a:xfrm flipH="1">
              <a:off x="10295493" y="4307624"/>
              <a:ext cx="95200" cy="86267"/>
            </a:xfrm>
            <a:custGeom>
              <a:avLst/>
              <a:gdLst>
                <a:gd name="connsiteX0" fmla="*/ 0 w 95200"/>
                <a:gd name="connsiteY0" fmla="*/ 0 h 86267"/>
                <a:gd name="connsiteX1" fmla="*/ 25965 w 95200"/>
                <a:gd name="connsiteY1" fmla="*/ 86267 h 86267"/>
                <a:gd name="connsiteX2" fmla="*/ 95201 w 95200"/>
                <a:gd name="connsiteY2" fmla="*/ 59187 h 86267"/>
                <a:gd name="connsiteX3" fmla="*/ 87105 w 95200"/>
                <a:gd name="connsiteY3" fmla="*/ 38806 h 86267"/>
              </a:gdLst>
              <a:ahLst/>
              <a:cxnLst>
                <a:cxn ang="0">
                  <a:pos x="connsiteX0" y="connsiteY0"/>
                </a:cxn>
                <a:cxn ang="0">
                  <a:pos x="connsiteX1" y="connsiteY1"/>
                </a:cxn>
                <a:cxn ang="0">
                  <a:pos x="connsiteX2" y="connsiteY2"/>
                </a:cxn>
                <a:cxn ang="0">
                  <a:pos x="connsiteX3" y="connsiteY3"/>
                </a:cxn>
              </a:cxnLst>
              <a:rect l="l" t="t" r="r" b="b"/>
              <a:pathLst>
                <a:path w="95200" h="86267">
                  <a:moveTo>
                    <a:pt x="0" y="0"/>
                  </a:moveTo>
                  <a:cubicBezTo>
                    <a:pt x="2424" y="30274"/>
                    <a:pt x="11271" y="59685"/>
                    <a:pt x="25965" y="86267"/>
                  </a:cubicBezTo>
                  <a:cubicBezTo>
                    <a:pt x="50283" y="80787"/>
                    <a:pt x="73617" y="71656"/>
                    <a:pt x="95201" y="59187"/>
                  </a:cubicBezTo>
                  <a:cubicBezTo>
                    <a:pt x="91807" y="52689"/>
                    <a:pt x="89103" y="45859"/>
                    <a:pt x="87105" y="38806"/>
                  </a:cubicBezTo>
                </a:path>
              </a:pathLst>
            </a:custGeom>
            <a:noFill/>
            <a:ln w="11001" cap="rnd">
              <a:solidFill>
                <a:schemeClr val="tx1"/>
              </a:solidFill>
              <a:prstDash val="solid"/>
              <a:round/>
            </a:ln>
          </p:spPr>
          <p:txBody>
            <a:bodyPr rtlCol="0" anchor="ctr"/>
            <a:lstStyle/>
            <a:p>
              <a:endParaRPr lang="zh-CN" altLang="en-US"/>
            </a:p>
          </p:txBody>
        </p:sp>
        <p:sp>
          <p:nvSpPr>
            <p:cNvPr id="105" name="任意多边形: 形状 104">
              <a:extLst>
                <a:ext uri="{FF2B5EF4-FFF2-40B4-BE49-F238E27FC236}">
                  <a16:creationId xmlns:a16="http://schemas.microsoft.com/office/drawing/2014/main" xmlns="" id="{80B5D222-C5E4-41AC-36BB-1ABE535A5E58}"/>
                </a:ext>
              </a:extLst>
            </p:cNvPr>
            <p:cNvSpPr/>
            <p:nvPr/>
          </p:nvSpPr>
          <p:spPr>
            <a:xfrm flipH="1">
              <a:off x="10088053" y="3950175"/>
              <a:ext cx="103049" cy="361168"/>
            </a:xfrm>
            <a:custGeom>
              <a:avLst/>
              <a:gdLst>
                <a:gd name="connsiteX0" fmla="*/ 102768 w 103049"/>
                <a:gd name="connsiteY0" fmla="*/ 234885 h 361168"/>
                <a:gd name="connsiteX1" fmla="*/ 73731 w 103049"/>
                <a:gd name="connsiteY1" fmla="*/ 361077 h 361168"/>
                <a:gd name="connsiteX2" fmla="*/ 5053 w 103049"/>
                <a:gd name="connsiteY2" fmla="*/ 186308 h 361168"/>
                <a:gd name="connsiteX3" fmla="*/ 29342 w 103049"/>
                <a:gd name="connsiteY3" fmla="*/ 92 h 361168"/>
                <a:gd name="connsiteX4" fmla="*/ 87971 w 103049"/>
                <a:gd name="connsiteY4" fmla="*/ 115393 h 36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49" h="361168">
                  <a:moveTo>
                    <a:pt x="102768" y="234885"/>
                  </a:moveTo>
                  <a:cubicBezTo>
                    <a:pt x="105002" y="306078"/>
                    <a:pt x="93832" y="358625"/>
                    <a:pt x="73731" y="361077"/>
                  </a:cubicBezTo>
                  <a:cubicBezTo>
                    <a:pt x="48061" y="364222"/>
                    <a:pt x="17336" y="285977"/>
                    <a:pt x="5053" y="186308"/>
                  </a:cubicBezTo>
                  <a:cubicBezTo>
                    <a:pt x="-7232" y="86639"/>
                    <a:pt x="3657" y="3205"/>
                    <a:pt x="29342" y="92"/>
                  </a:cubicBezTo>
                  <a:cubicBezTo>
                    <a:pt x="49723" y="-2393"/>
                    <a:pt x="73173" y="45877"/>
                    <a:pt x="87971" y="115393"/>
                  </a:cubicBezTo>
                </a:path>
              </a:pathLst>
            </a:custGeom>
            <a:noFill/>
            <a:ln w="11001" cap="rnd">
              <a:solidFill>
                <a:schemeClr val="tx1"/>
              </a:solidFill>
              <a:prstDash val="solid"/>
              <a:round/>
            </a:ln>
          </p:spPr>
          <p:txBody>
            <a:bodyPr rtlCol="0" anchor="ctr"/>
            <a:lstStyle/>
            <a:p>
              <a:endParaRPr lang="zh-CN" altLang="en-US"/>
            </a:p>
          </p:txBody>
        </p:sp>
        <p:sp>
          <p:nvSpPr>
            <p:cNvPr id="106" name="任意多边形: 形状 105">
              <a:extLst>
                <a:ext uri="{FF2B5EF4-FFF2-40B4-BE49-F238E27FC236}">
                  <a16:creationId xmlns:a16="http://schemas.microsoft.com/office/drawing/2014/main" xmlns="" id="{B3E54CFC-BF7F-C2CC-0F72-233D8A8C060F}"/>
                </a:ext>
              </a:extLst>
            </p:cNvPr>
            <p:cNvSpPr/>
            <p:nvPr/>
          </p:nvSpPr>
          <p:spPr>
            <a:xfrm flipH="1">
              <a:off x="10281253" y="4090697"/>
              <a:ext cx="23208" cy="116419"/>
            </a:xfrm>
            <a:custGeom>
              <a:avLst/>
              <a:gdLst>
                <a:gd name="connsiteX0" fmla="*/ 23208 w 23208"/>
                <a:gd name="connsiteY0" fmla="*/ 116420 h 116419"/>
                <a:gd name="connsiteX1" fmla="*/ 8971 w 23208"/>
                <a:gd name="connsiteY1" fmla="*/ 0 h 116419"/>
              </a:gdLst>
              <a:ahLst/>
              <a:cxnLst>
                <a:cxn ang="0">
                  <a:pos x="connsiteX0" y="connsiteY0"/>
                </a:cxn>
                <a:cxn ang="0">
                  <a:pos x="connsiteX1" y="connsiteY1"/>
                </a:cxn>
              </a:cxnLst>
              <a:rect l="l" t="t" r="r" b="b"/>
              <a:pathLst>
                <a:path w="23208" h="116419">
                  <a:moveTo>
                    <a:pt x="23208" y="116420"/>
                  </a:moveTo>
                  <a:cubicBezTo>
                    <a:pt x="38" y="93527"/>
                    <a:pt x="-7780" y="29314"/>
                    <a:pt x="8971" y="0"/>
                  </a:cubicBezTo>
                </a:path>
              </a:pathLst>
            </a:custGeom>
            <a:noFill/>
            <a:ln w="11001" cap="rnd">
              <a:solidFill>
                <a:schemeClr val="tx1"/>
              </a:solidFill>
              <a:prstDash val="solid"/>
              <a:round/>
            </a:ln>
          </p:spPr>
          <p:txBody>
            <a:bodyPr rtlCol="0" anchor="ctr"/>
            <a:lstStyle/>
            <a:p>
              <a:endParaRPr lang="zh-CN" altLang="en-US"/>
            </a:p>
          </p:txBody>
        </p:sp>
        <p:sp>
          <p:nvSpPr>
            <p:cNvPr id="107" name="任意多边形: 形状 106">
              <a:extLst>
                <a:ext uri="{FF2B5EF4-FFF2-40B4-BE49-F238E27FC236}">
                  <a16:creationId xmlns:a16="http://schemas.microsoft.com/office/drawing/2014/main" xmlns="" id="{4B26F983-36DB-5F80-2876-991A35AB01CC}"/>
                </a:ext>
              </a:extLst>
            </p:cNvPr>
            <p:cNvSpPr/>
            <p:nvPr/>
          </p:nvSpPr>
          <p:spPr>
            <a:xfrm flipH="1">
              <a:off x="10443461" y="4109680"/>
              <a:ext cx="15270" cy="106090"/>
            </a:xfrm>
            <a:custGeom>
              <a:avLst/>
              <a:gdLst>
                <a:gd name="connsiteX0" fmla="*/ 15270 w 15270"/>
                <a:gd name="connsiteY0" fmla="*/ 106091 h 106090"/>
                <a:gd name="connsiteX1" fmla="*/ 8849 w 15270"/>
                <a:gd name="connsiteY1" fmla="*/ 0 h 106090"/>
              </a:gdLst>
              <a:ahLst/>
              <a:cxnLst>
                <a:cxn ang="0">
                  <a:pos x="connsiteX0" y="connsiteY0"/>
                </a:cxn>
                <a:cxn ang="0">
                  <a:pos x="connsiteX1" y="connsiteY1"/>
                </a:cxn>
              </a:cxnLst>
              <a:rect l="l" t="t" r="r" b="b"/>
              <a:pathLst>
                <a:path w="15270" h="106090">
                  <a:moveTo>
                    <a:pt x="15270" y="106091"/>
                  </a:moveTo>
                  <a:cubicBezTo>
                    <a:pt x="-1481" y="78172"/>
                    <a:pt x="-5669" y="25685"/>
                    <a:pt x="8849" y="0"/>
                  </a:cubicBezTo>
                </a:path>
              </a:pathLst>
            </a:custGeom>
            <a:noFill/>
            <a:ln w="11001" cap="rnd">
              <a:solidFill>
                <a:schemeClr val="tx1"/>
              </a:solidFill>
              <a:prstDash val="solid"/>
              <a:round/>
            </a:ln>
          </p:spPr>
          <p:txBody>
            <a:bodyPr rtlCol="0" anchor="ctr"/>
            <a:lstStyle/>
            <a:p>
              <a:endParaRPr lang="zh-CN" altLang="en-US"/>
            </a:p>
          </p:txBody>
        </p:sp>
        <p:sp>
          <p:nvSpPr>
            <p:cNvPr id="108" name="任意多边形: 形状 107">
              <a:extLst>
                <a:ext uri="{FF2B5EF4-FFF2-40B4-BE49-F238E27FC236}">
                  <a16:creationId xmlns:a16="http://schemas.microsoft.com/office/drawing/2014/main" xmlns="" id="{38235474-FDF7-0A1A-98B9-1DBA999625F0}"/>
                </a:ext>
              </a:extLst>
            </p:cNvPr>
            <p:cNvSpPr/>
            <p:nvPr/>
          </p:nvSpPr>
          <p:spPr>
            <a:xfrm flipH="1">
              <a:off x="10054167" y="4052808"/>
              <a:ext cx="137175" cy="165195"/>
            </a:xfrm>
            <a:custGeom>
              <a:avLst/>
              <a:gdLst>
                <a:gd name="connsiteX0" fmla="*/ 0 w 137175"/>
                <a:gd name="connsiteY0" fmla="*/ 1034 h 165195"/>
                <a:gd name="connsiteX1" fmla="*/ 136801 w 137175"/>
                <a:gd name="connsiteY1" fmla="*/ 67759 h 165195"/>
                <a:gd name="connsiteX2" fmla="*/ 20103 w 137175"/>
                <a:gd name="connsiteY2" fmla="*/ 165196 h 165195"/>
              </a:gdLst>
              <a:ahLst/>
              <a:cxnLst>
                <a:cxn ang="0">
                  <a:pos x="connsiteX0" y="connsiteY0"/>
                </a:cxn>
                <a:cxn ang="0">
                  <a:pos x="connsiteX1" y="connsiteY1"/>
                </a:cxn>
                <a:cxn ang="0">
                  <a:pos x="connsiteX2" y="connsiteY2"/>
                </a:cxn>
              </a:cxnLst>
              <a:rect l="l" t="t" r="r" b="b"/>
              <a:pathLst>
                <a:path w="137175" h="165195">
                  <a:moveTo>
                    <a:pt x="0" y="1034"/>
                  </a:moveTo>
                  <a:cubicBezTo>
                    <a:pt x="70634" y="-5945"/>
                    <a:pt x="131497" y="23075"/>
                    <a:pt x="136801" y="67759"/>
                  </a:cubicBezTo>
                  <a:cubicBezTo>
                    <a:pt x="142107" y="112444"/>
                    <a:pt x="90458" y="155144"/>
                    <a:pt x="20103" y="165196"/>
                  </a:cubicBezTo>
                </a:path>
              </a:pathLst>
            </a:custGeom>
            <a:noFill/>
            <a:ln w="11001" cap="rnd">
              <a:solidFill>
                <a:schemeClr val="tx1"/>
              </a:solidFill>
              <a:prstDash val="solid"/>
              <a:round/>
            </a:ln>
          </p:spPr>
          <p:txBody>
            <a:bodyPr rtlCol="0" anchor="ctr"/>
            <a:lstStyle/>
            <a:p>
              <a:endParaRPr lang="zh-CN" altLang="en-US"/>
            </a:p>
          </p:txBody>
        </p:sp>
        <p:sp>
          <p:nvSpPr>
            <p:cNvPr id="109" name="任意多边形: 形状 108">
              <a:extLst>
                <a:ext uri="{FF2B5EF4-FFF2-40B4-BE49-F238E27FC236}">
                  <a16:creationId xmlns:a16="http://schemas.microsoft.com/office/drawing/2014/main" xmlns="" id="{9DA2B2E4-DE32-38B9-372E-10111D3FB34A}"/>
                </a:ext>
              </a:extLst>
            </p:cNvPr>
            <p:cNvSpPr/>
            <p:nvPr/>
          </p:nvSpPr>
          <p:spPr>
            <a:xfrm flipH="1">
              <a:off x="10129658" y="4207115"/>
              <a:ext cx="178120" cy="100228"/>
            </a:xfrm>
            <a:custGeom>
              <a:avLst/>
              <a:gdLst>
                <a:gd name="connsiteX0" fmla="*/ 0 w 178120"/>
                <a:gd name="connsiteY0" fmla="*/ 3350 h 100228"/>
                <a:gd name="connsiteX1" fmla="*/ 26523 w 178120"/>
                <a:gd name="connsiteY1" fmla="*/ 0 h 100228"/>
                <a:gd name="connsiteX2" fmla="*/ 178121 w 178120"/>
                <a:gd name="connsiteY2" fmla="*/ 100229 h 100228"/>
              </a:gdLst>
              <a:ahLst/>
              <a:cxnLst>
                <a:cxn ang="0">
                  <a:pos x="connsiteX0" y="connsiteY0"/>
                </a:cxn>
                <a:cxn ang="0">
                  <a:pos x="connsiteX1" y="connsiteY1"/>
                </a:cxn>
                <a:cxn ang="0">
                  <a:pos x="connsiteX2" y="connsiteY2"/>
                </a:cxn>
              </a:cxnLst>
              <a:rect l="l" t="t" r="r" b="b"/>
              <a:pathLst>
                <a:path w="178120" h="100228">
                  <a:moveTo>
                    <a:pt x="0" y="3350"/>
                  </a:moveTo>
                  <a:lnTo>
                    <a:pt x="26523" y="0"/>
                  </a:lnTo>
                  <a:lnTo>
                    <a:pt x="178121" y="100229"/>
                  </a:lnTo>
                </a:path>
              </a:pathLst>
            </a:custGeom>
            <a:noFill/>
            <a:ln w="11001" cap="rnd">
              <a:solidFill>
                <a:schemeClr val="tx1"/>
              </a:solidFill>
              <a:prstDash val="solid"/>
              <a:round/>
            </a:ln>
          </p:spPr>
          <p:txBody>
            <a:bodyPr rtlCol="0" anchor="ctr"/>
            <a:lstStyle/>
            <a:p>
              <a:endParaRPr lang="zh-CN" altLang="en-US"/>
            </a:p>
          </p:txBody>
        </p:sp>
        <p:sp>
          <p:nvSpPr>
            <p:cNvPr id="110" name="任意多边形: 形状 109">
              <a:extLst>
                <a:ext uri="{FF2B5EF4-FFF2-40B4-BE49-F238E27FC236}">
                  <a16:creationId xmlns:a16="http://schemas.microsoft.com/office/drawing/2014/main" xmlns="" id="{5EA99414-C504-783C-5434-D94CEB554A95}"/>
                </a:ext>
              </a:extLst>
            </p:cNvPr>
            <p:cNvSpPr/>
            <p:nvPr/>
          </p:nvSpPr>
          <p:spPr>
            <a:xfrm flipH="1">
              <a:off x="10172651" y="3956966"/>
              <a:ext cx="341309" cy="271099"/>
            </a:xfrm>
            <a:custGeom>
              <a:avLst/>
              <a:gdLst>
                <a:gd name="connsiteX0" fmla="*/ 341309 w 341309"/>
                <a:gd name="connsiteY0" fmla="*/ 0 h 271099"/>
                <a:gd name="connsiteX1" fmla="*/ 218468 w 341309"/>
                <a:gd name="connsiteY1" fmla="*/ 133715 h 271099"/>
                <a:gd name="connsiteX2" fmla="*/ 51794 w 341309"/>
                <a:gd name="connsiteY2" fmla="*/ 154096 h 271099"/>
                <a:gd name="connsiteX3" fmla="*/ 58774 w 341309"/>
                <a:gd name="connsiteY3" fmla="*/ 271074 h 271099"/>
              </a:gdLst>
              <a:ahLst/>
              <a:cxnLst>
                <a:cxn ang="0">
                  <a:pos x="connsiteX0" y="connsiteY0"/>
                </a:cxn>
                <a:cxn ang="0">
                  <a:pos x="connsiteX1" y="connsiteY1"/>
                </a:cxn>
                <a:cxn ang="0">
                  <a:pos x="connsiteX2" y="connsiteY2"/>
                </a:cxn>
                <a:cxn ang="0">
                  <a:pos x="connsiteX3" y="connsiteY3"/>
                </a:cxn>
              </a:cxnLst>
              <a:rect l="l" t="t" r="r" b="b"/>
              <a:pathLst>
                <a:path w="341309" h="271099">
                  <a:moveTo>
                    <a:pt x="341309" y="0"/>
                  </a:moveTo>
                  <a:lnTo>
                    <a:pt x="218468" y="133715"/>
                  </a:lnTo>
                  <a:lnTo>
                    <a:pt x="51794" y="154096"/>
                  </a:lnTo>
                  <a:cubicBezTo>
                    <a:pt x="-21354" y="163030"/>
                    <a:pt x="-15210" y="273028"/>
                    <a:pt x="58774" y="271074"/>
                  </a:cubicBezTo>
                </a:path>
              </a:pathLst>
            </a:custGeom>
            <a:noFill/>
            <a:ln w="11001" cap="rnd">
              <a:solidFill>
                <a:schemeClr val="tx1"/>
              </a:solidFill>
              <a:prstDash val="solid"/>
              <a:round/>
            </a:ln>
          </p:spPr>
          <p:txBody>
            <a:bodyPr rtlCol="0" anchor="ctr"/>
            <a:lstStyle/>
            <a:p>
              <a:endParaRPr lang="zh-CN" altLang="en-US"/>
            </a:p>
          </p:txBody>
        </p:sp>
        <p:sp>
          <p:nvSpPr>
            <p:cNvPr id="111" name="任意多边形: 形状 110">
              <a:extLst>
                <a:ext uri="{FF2B5EF4-FFF2-40B4-BE49-F238E27FC236}">
                  <a16:creationId xmlns:a16="http://schemas.microsoft.com/office/drawing/2014/main" xmlns="" id="{FD4DE453-EC12-A7BB-91DE-8BCDBD272043}"/>
                </a:ext>
              </a:extLst>
            </p:cNvPr>
            <p:cNvSpPr/>
            <p:nvPr/>
          </p:nvSpPr>
          <p:spPr>
            <a:xfrm flipH="1">
              <a:off x="10300788" y="4441911"/>
              <a:ext cx="258280" cy="59993"/>
            </a:xfrm>
            <a:custGeom>
              <a:avLst/>
              <a:gdLst>
                <a:gd name="connsiteX0" fmla="*/ 46092 w 258280"/>
                <a:gd name="connsiteY0" fmla="*/ 10052 h 59993"/>
                <a:gd name="connsiteX1" fmla="*/ 26 w 258280"/>
                <a:gd name="connsiteY1" fmla="*/ 37410 h 59993"/>
                <a:gd name="connsiteX2" fmla="*/ 132917 w 258280"/>
                <a:gd name="connsiteY2" fmla="*/ 59187 h 59993"/>
                <a:gd name="connsiteX3" fmla="*/ 258273 w 258280"/>
                <a:gd name="connsiteY3" fmla="*/ 21219 h 59993"/>
                <a:gd name="connsiteX4" fmla="*/ 198525 w 258280"/>
                <a:gd name="connsiteY4" fmla="*/ 0 h 5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80" h="59993">
                  <a:moveTo>
                    <a:pt x="46092" y="10052"/>
                  </a:moveTo>
                  <a:cubicBezTo>
                    <a:pt x="18731" y="15635"/>
                    <a:pt x="-812" y="27081"/>
                    <a:pt x="26" y="37410"/>
                  </a:cubicBezTo>
                  <a:cubicBezTo>
                    <a:pt x="1142" y="51091"/>
                    <a:pt x="36320" y="63287"/>
                    <a:pt x="132917" y="59187"/>
                  </a:cubicBezTo>
                  <a:cubicBezTo>
                    <a:pt x="206623" y="56058"/>
                    <a:pt x="257522" y="37146"/>
                    <a:pt x="258273" y="21219"/>
                  </a:cubicBezTo>
                  <a:cubicBezTo>
                    <a:pt x="258713" y="11712"/>
                    <a:pt x="240964" y="3072"/>
                    <a:pt x="198525" y="0"/>
                  </a:cubicBezTo>
                </a:path>
              </a:pathLst>
            </a:custGeom>
            <a:noFill/>
            <a:ln w="11001" cap="rnd">
              <a:solidFill>
                <a:schemeClr val="tx1"/>
              </a:solidFill>
              <a:prstDash val="solid"/>
              <a:round/>
            </a:ln>
          </p:spPr>
          <p:txBody>
            <a:bodyPr rtlCol="0" anchor="ctr"/>
            <a:lstStyle/>
            <a:p>
              <a:endParaRPr lang="zh-CN" altLang="en-US"/>
            </a:p>
          </p:txBody>
        </p:sp>
        <p:sp>
          <p:nvSpPr>
            <p:cNvPr id="112" name="任意多边形: 形状 111">
              <a:extLst>
                <a:ext uri="{FF2B5EF4-FFF2-40B4-BE49-F238E27FC236}">
                  <a16:creationId xmlns:a16="http://schemas.microsoft.com/office/drawing/2014/main" xmlns="" id="{593A562E-E2E6-8729-45CB-BB0F68BE91B7}"/>
                </a:ext>
              </a:extLst>
            </p:cNvPr>
            <p:cNvSpPr/>
            <p:nvPr/>
          </p:nvSpPr>
          <p:spPr>
            <a:xfrm flipH="1">
              <a:off x="11045198" y="4839029"/>
              <a:ext cx="213760" cy="155018"/>
            </a:xfrm>
            <a:custGeom>
              <a:avLst/>
              <a:gdLst>
                <a:gd name="connsiteX0" fmla="*/ 203802 w 213760"/>
                <a:gd name="connsiteY0" fmla="*/ 50710 h 155018"/>
                <a:gd name="connsiteX1" fmla="*/ 213295 w 213760"/>
                <a:gd name="connsiteY1" fmla="*/ 35312 h 155018"/>
                <a:gd name="connsiteX2" fmla="*/ 210223 w 213760"/>
                <a:gd name="connsiteY2" fmla="*/ 17486 h 155018"/>
                <a:gd name="connsiteX3" fmla="*/ 82636 w 213760"/>
                <a:gd name="connsiteY3" fmla="*/ 27257 h 155018"/>
                <a:gd name="connsiteX4" fmla="*/ 5022 w 213760"/>
                <a:gd name="connsiteY4" fmla="*/ 144237 h 155018"/>
                <a:gd name="connsiteX5" fmla="*/ 61139 w 213760"/>
                <a:gd name="connsiteY5" fmla="*/ 149541 h 15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760" h="155018">
                  <a:moveTo>
                    <a:pt x="203802" y="50710"/>
                  </a:moveTo>
                  <a:cubicBezTo>
                    <a:pt x="208738" y="46906"/>
                    <a:pt x="212113" y="41430"/>
                    <a:pt x="213295" y="35312"/>
                  </a:cubicBezTo>
                  <a:cubicBezTo>
                    <a:pt x="214478" y="29195"/>
                    <a:pt x="213387" y="22856"/>
                    <a:pt x="210223" y="17486"/>
                  </a:cubicBezTo>
                  <a:cubicBezTo>
                    <a:pt x="197366" y="-2718"/>
                    <a:pt x="152109" y="-12196"/>
                    <a:pt x="82636" y="27257"/>
                  </a:cubicBezTo>
                  <a:cubicBezTo>
                    <a:pt x="18380" y="63744"/>
                    <a:pt x="-12962" y="121212"/>
                    <a:pt x="5022" y="144237"/>
                  </a:cubicBezTo>
                  <a:cubicBezTo>
                    <a:pt x="13471" y="155067"/>
                    <a:pt x="29311" y="159313"/>
                    <a:pt x="61139" y="149541"/>
                  </a:cubicBezTo>
                </a:path>
              </a:pathLst>
            </a:custGeom>
            <a:noFill/>
            <a:ln w="11001" cap="rnd">
              <a:solidFill>
                <a:schemeClr val="tx1"/>
              </a:solidFill>
              <a:prstDash val="solid"/>
              <a:round/>
            </a:ln>
          </p:spPr>
          <p:txBody>
            <a:bodyPr rtlCol="0" anchor="ctr"/>
            <a:lstStyle/>
            <a:p>
              <a:endParaRPr lang="zh-CN" altLang="en-US"/>
            </a:p>
          </p:txBody>
        </p:sp>
        <p:sp>
          <p:nvSpPr>
            <p:cNvPr id="113" name="任意多边形: 形状 112">
              <a:extLst>
                <a:ext uri="{FF2B5EF4-FFF2-40B4-BE49-F238E27FC236}">
                  <a16:creationId xmlns:a16="http://schemas.microsoft.com/office/drawing/2014/main" xmlns="" id="{79426CF2-0849-0A58-281F-C821CDD6431C}"/>
                </a:ext>
              </a:extLst>
            </p:cNvPr>
            <p:cNvSpPr/>
            <p:nvPr/>
          </p:nvSpPr>
          <p:spPr>
            <a:xfrm flipH="1">
              <a:off x="10958112" y="4839472"/>
              <a:ext cx="146460" cy="386067"/>
            </a:xfrm>
            <a:custGeom>
              <a:avLst/>
              <a:gdLst>
                <a:gd name="connsiteX0" fmla="*/ 0 w 146460"/>
                <a:gd name="connsiteY0" fmla="*/ 0 h 386067"/>
                <a:gd name="connsiteX1" fmla="*/ 125914 w 146460"/>
                <a:gd name="connsiteY1" fmla="*/ 123677 h 386067"/>
                <a:gd name="connsiteX2" fmla="*/ 142894 w 146460"/>
                <a:gd name="connsiteY2" fmla="*/ 152110 h 386067"/>
                <a:gd name="connsiteX3" fmla="*/ 145737 w 146460"/>
                <a:gd name="connsiteY3" fmla="*/ 185098 h 386067"/>
                <a:gd name="connsiteX4" fmla="*/ 125914 w 146460"/>
                <a:gd name="connsiteY4" fmla="*/ 371595 h 386067"/>
                <a:gd name="connsiteX5" fmla="*/ 95481 w 146460"/>
                <a:gd name="connsiteY5" fmla="*/ 226976 h 38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60" h="386067">
                  <a:moveTo>
                    <a:pt x="0" y="0"/>
                  </a:moveTo>
                  <a:cubicBezTo>
                    <a:pt x="32667" y="35176"/>
                    <a:pt x="77688" y="77260"/>
                    <a:pt x="125914" y="123677"/>
                  </a:cubicBezTo>
                  <a:cubicBezTo>
                    <a:pt x="133653" y="131745"/>
                    <a:pt x="139460" y="141473"/>
                    <a:pt x="142894" y="152110"/>
                  </a:cubicBezTo>
                  <a:cubicBezTo>
                    <a:pt x="146327" y="162749"/>
                    <a:pt x="147298" y="174034"/>
                    <a:pt x="145737" y="185098"/>
                  </a:cubicBezTo>
                  <a:cubicBezTo>
                    <a:pt x="144061" y="209667"/>
                    <a:pt x="128425" y="351494"/>
                    <a:pt x="125914" y="371595"/>
                  </a:cubicBezTo>
                  <a:cubicBezTo>
                    <a:pt x="122564" y="396707"/>
                    <a:pt x="93587" y="410109"/>
                    <a:pt x="95481" y="226976"/>
                  </a:cubicBezTo>
                </a:path>
              </a:pathLst>
            </a:custGeom>
            <a:noFill/>
            <a:ln w="11001" cap="rnd">
              <a:solidFill>
                <a:schemeClr val="tx1"/>
              </a:solidFill>
              <a:prstDash val="solid"/>
              <a:round/>
            </a:ln>
          </p:spPr>
          <p:txBody>
            <a:bodyPr rtlCol="0" anchor="ctr"/>
            <a:lstStyle/>
            <a:p>
              <a:endParaRPr lang="zh-CN" altLang="en-US"/>
            </a:p>
          </p:txBody>
        </p:sp>
        <p:sp>
          <p:nvSpPr>
            <p:cNvPr id="114" name="任意多边形: 形状 113">
              <a:extLst>
                <a:ext uri="{FF2B5EF4-FFF2-40B4-BE49-F238E27FC236}">
                  <a16:creationId xmlns:a16="http://schemas.microsoft.com/office/drawing/2014/main" xmlns="" id="{DE50E338-5ED7-8B2B-0C0D-F7FB288CEBCA}"/>
                </a:ext>
              </a:extLst>
            </p:cNvPr>
            <p:cNvSpPr/>
            <p:nvPr/>
          </p:nvSpPr>
          <p:spPr>
            <a:xfrm flipH="1">
              <a:off x="11117798" y="4932719"/>
              <a:ext cx="130275" cy="90250"/>
            </a:xfrm>
            <a:custGeom>
              <a:avLst/>
              <a:gdLst>
                <a:gd name="connsiteX0" fmla="*/ 0 w 130275"/>
                <a:gd name="connsiteY0" fmla="*/ 0 h 90250"/>
                <a:gd name="connsiteX1" fmla="*/ 55488 w 130275"/>
                <a:gd name="connsiteY1" fmla="*/ 59056 h 90250"/>
                <a:gd name="connsiteX2" fmla="*/ 130276 w 130275"/>
                <a:gd name="connsiteY2" fmla="*/ 90251 h 90250"/>
              </a:gdLst>
              <a:ahLst/>
              <a:cxnLst>
                <a:cxn ang="0">
                  <a:pos x="connsiteX0" y="connsiteY0"/>
                </a:cxn>
                <a:cxn ang="0">
                  <a:pos x="connsiteX1" y="connsiteY1"/>
                </a:cxn>
                <a:cxn ang="0">
                  <a:pos x="connsiteX2" y="connsiteY2"/>
                </a:cxn>
              </a:cxnLst>
              <a:rect l="l" t="t" r="r" b="b"/>
              <a:pathLst>
                <a:path w="130275" h="90250">
                  <a:moveTo>
                    <a:pt x="0" y="0"/>
                  </a:moveTo>
                  <a:cubicBezTo>
                    <a:pt x="14127" y="23377"/>
                    <a:pt x="33036" y="43494"/>
                    <a:pt x="55488" y="59056"/>
                  </a:cubicBezTo>
                  <a:cubicBezTo>
                    <a:pt x="77940" y="74602"/>
                    <a:pt x="103427" y="85241"/>
                    <a:pt x="130276" y="90251"/>
                  </a:cubicBezTo>
                </a:path>
              </a:pathLst>
            </a:custGeom>
            <a:noFill/>
            <a:ln w="11001" cap="rnd">
              <a:solidFill>
                <a:schemeClr val="tx1"/>
              </a:solidFill>
              <a:prstDash val="solid"/>
              <a:round/>
            </a:ln>
          </p:spPr>
          <p:txBody>
            <a:bodyPr rtlCol="0" anchor="ctr"/>
            <a:lstStyle/>
            <a:p>
              <a:endParaRPr lang="zh-CN" altLang="en-US"/>
            </a:p>
          </p:txBody>
        </p:sp>
        <p:sp>
          <p:nvSpPr>
            <p:cNvPr id="115" name="任意多边形: 形状 114">
              <a:extLst>
                <a:ext uri="{FF2B5EF4-FFF2-40B4-BE49-F238E27FC236}">
                  <a16:creationId xmlns:a16="http://schemas.microsoft.com/office/drawing/2014/main" xmlns="" id="{F3DEE542-FB0C-D554-12E4-ADE1C3451942}"/>
                </a:ext>
              </a:extLst>
            </p:cNvPr>
            <p:cNvSpPr/>
            <p:nvPr/>
          </p:nvSpPr>
          <p:spPr>
            <a:xfrm flipH="1">
              <a:off x="11112654" y="5009775"/>
              <a:ext cx="11755" cy="29387"/>
            </a:xfrm>
            <a:custGeom>
              <a:avLst/>
              <a:gdLst>
                <a:gd name="connsiteX0" fmla="*/ 11755 w 11755"/>
                <a:gd name="connsiteY0" fmla="*/ 0 h 29387"/>
                <a:gd name="connsiteX1" fmla="*/ 0 w 11755"/>
                <a:gd name="connsiteY1" fmla="*/ 29388 h 29387"/>
              </a:gdLst>
              <a:ahLst/>
              <a:cxnLst>
                <a:cxn ang="0">
                  <a:pos x="connsiteX0" y="connsiteY0"/>
                </a:cxn>
                <a:cxn ang="0">
                  <a:pos x="connsiteX1" y="connsiteY1"/>
                </a:cxn>
              </a:cxnLst>
              <a:rect l="l" t="t" r="r" b="b"/>
              <a:pathLst>
                <a:path w="11755" h="29387">
                  <a:moveTo>
                    <a:pt x="11755" y="0"/>
                  </a:moveTo>
                  <a:cubicBezTo>
                    <a:pt x="10081" y="5304"/>
                    <a:pt x="1146" y="26242"/>
                    <a:pt x="0" y="29388"/>
                  </a:cubicBezTo>
                </a:path>
              </a:pathLst>
            </a:custGeom>
            <a:noFill/>
            <a:ln w="11001" cap="rnd">
              <a:solidFill>
                <a:schemeClr val="tx1"/>
              </a:solidFill>
              <a:prstDash val="solid"/>
              <a:round/>
            </a:ln>
          </p:spPr>
          <p:txBody>
            <a:bodyPr rtlCol="0" anchor="ctr"/>
            <a:lstStyle/>
            <a:p>
              <a:endParaRPr lang="zh-CN" altLang="en-US"/>
            </a:p>
          </p:txBody>
        </p:sp>
        <p:sp>
          <p:nvSpPr>
            <p:cNvPr id="116" name="任意多边形: 形状 115">
              <a:extLst>
                <a:ext uri="{FF2B5EF4-FFF2-40B4-BE49-F238E27FC236}">
                  <a16:creationId xmlns:a16="http://schemas.microsoft.com/office/drawing/2014/main" xmlns="" id="{3EE9DFD8-4103-E637-D21C-6965C205A52C}"/>
                </a:ext>
              </a:extLst>
            </p:cNvPr>
            <p:cNvSpPr/>
            <p:nvPr/>
          </p:nvSpPr>
          <p:spPr>
            <a:xfrm flipH="1">
              <a:off x="11070511" y="5010333"/>
              <a:ext cx="90019" cy="73234"/>
            </a:xfrm>
            <a:custGeom>
              <a:avLst/>
              <a:gdLst>
                <a:gd name="connsiteX0" fmla="*/ 400 w 90019"/>
                <a:gd name="connsiteY0" fmla="*/ 0 h 73234"/>
                <a:gd name="connsiteX1" fmla="*/ 24689 w 90019"/>
                <a:gd name="connsiteY1" fmla="*/ 65051 h 73234"/>
                <a:gd name="connsiteX2" fmla="*/ 90020 w 90019"/>
                <a:gd name="connsiteY2" fmla="*/ 15635 h 73234"/>
              </a:gdLst>
              <a:ahLst/>
              <a:cxnLst>
                <a:cxn ang="0">
                  <a:pos x="connsiteX0" y="connsiteY0"/>
                </a:cxn>
                <a:cxn ang="0">
                  <a:pos x="connsiteX1" y="connsiteY1"/>
                </a:cxn>
                <a:cxn ang="0">
                  <a:pos x="connsiteX2" y="connsiteY2"/>
                </a:cxn>
              </a:cxnLst>
              <a:rect l="l" t="t" r="r" b="b"/>
              <a:pathLst>
                <a:path w="90019" h="73234">
                  <a:moveTo>
                    <a:pt x="400" y="0"/>
                  </a:moveTo>
                  <a:cubicBezTo>
                    <a:pt x="-1553" y="22615"/>
                    <a:pt x="3192" y="50798"/>
                    <a:pt x="24689" y="65051"/>
                  </a:cubicBezTo>
                  <a:cubicBezTo>
                    <a:pt x="51212" y="82684"/>
                    <a:pt x="62659" y="74264"/>
                    <a:pt x="90020" y="15635"/>
                  </a:cubicBezTo>
                </a:path>
              </a:pathLst>
            </a:custGeom>
            <a:noFill/>
            <a:ln w="11001" cap="rnd">
              <a:solidFill>
                <a:schemeClr val="tx1"/>
              </a:solidFill>
              <a:prstDash val="solid"/>
              <a:round/>
            </a:ln>
          </p:spPr>
          <p:txBody>
            <a:bodyPr rtlCol="0" anchor="ctr"/>
            <a:lstStyle/>
            <a:p>
              <a:endParaRPr lang="zh-CN" altLang="en-US"/>
            </a:p>
          </p:txBody>
        </p:sp>
        <p:sp>
          <p:nvSpPr>
            <p:cNvPr id="117" name="任意多边形: 形状 116">
              <a:extLst>
                <a:ext uri="{FF2B5EF4-FFF2-40B4-BE49-F238E27FC236}">
                  <a16:creationId xmlns:a16="http://schemas.microsoft.com/office/drawing/2014/main" xmlns="" id="{45D22DCB-366F-320B-8A5C-977B27B42CC6}"/>
                </a:ext>
              </a:extLst>
            </p:cNvPr>
            <p:cNvSpPr/>
            <p:nvPr/>
          </p:nvSpPr>
          <p:spPr>
            <a:xfrm flipH="1">
              <a:off x="11031426" y="5029318"/>
              <a:ext cx="71750" cy="58816"/>
            </a:xfrm>
            <a:custGeom>
              <a:avLst/>
              <a:gdLst>
                <a:gd name="connsiteX0" fmla="*/ 0 w 71750"/>
                <a:gd name="connsiteY0" fmla="*/ 49693 h 58816"/>
                <a:gd name="connsiteX1" fmla="*/ 71750 w 71750"/>
                <a:gd name="connsiteY1" fmla="*/ 0 h 58816"/>
              </a:gdLst>
              <a:ahLst/>
              <a:cxnLst>
                <a:cxn ang="0">
                  <a:pos x="connsiteX0" y="connsiteY0"/>
                </a:cxn>
                <a:cxn ang="0">
                  <a:pos x="connsiteX1" y="connsiteY1"/>
                </a:cxn>
              </a:cxnLst>
              <a:rect l="l" t="t" r="r" b="b"/>
              <a:pathLst>
                <a:path w="71750" h="58816">
                  <a:moveTo>
                    <a:pt x="0" y="49693"/>
                  </a:moveTo>
                  <a:cubicBezTo>
                    <a:pt x="31268" y="68120"/>
                    <a:pt x="45228" y="61979"/>
                    <a:pt x="71750" y="0"/>
                  </a:cubicBezTo>
                </a:path>
              </a:pathLst>
            </a:custGeom>
            <a:noFill/>
            <a:ln w="11001" cap="rnd">
              <a:solidFill>
                <a:schemeClr val="tx1"/>
              </a:solidFill>
              <a:prstDash val="solid"/>
              <a:round/>
            </a:ln>
          </p:spPr>
          <p:txBody>
            <a:bodyPr rtlCol="0" anchor="ctr"/>
            <a:lstStyle/>
            <a:p>
              <a:endParaRPr lang="zh-CN" altLang="en-US"/>
            </a:p>
          </p:txBody>
        </p:sp>
        <p:sp>
          <p:nvSpPr>
            <p:cNvPr id="118" name="任意多边形: 形状 117">
              <a:extLst>
                <a:ext uri="{FF2B5EF4-FFF2-40B4-BE49-F238E27FC236}">
                  <a16:creationId xmlns:a16="http://schemas.microsoft.com/office/drawing/2014/main" xmlns="" id="{4AF8C70E-E515-96A1-34AA-4B7DD725C445}"/>
                </a:ext>
              </a:extLst>
            </p:cNvPr>
            <p:cNvSpPr/>
            <p:nvPr/>
          </p:nvSpPr>
          <p:spPr>
            <a:xfrm flipH="1">
              <a:off x="10992340" y="5031272"/>
              <a:ext cx="71750" cy="60363"/>
            </a:xfrm>
            <a:custGeom>
              <a:avLst/>
              <a:gdLst>
                <a:gd name="connsiteX0" fmla="*/ 0 w 71750"/>
                <a:gd name="connsiteY0" fmla="*/ 52207 h 60363"/>
                <a:gd name="connsiteX1" fmla="*/ 71750 w 71750"/>
                <a:gd name="connsiteY1" fmla="*/ 0 h 60363"/>
              </a:gdLst>
              <a:ahLst/>
              <a:cxnLst>
                <a:cxn ang="0">
                  <a:pos x="connsiteX0" y="connsiteY0"/>
                </a:cxn>
                <a:cxn ang="0">
                  <a:pos x="connsiteX1" y="connsiteY1"/>
                </a:cxn>
              </a:cxnLst>
              <a:rect l="l" t="t" r="r" b="b"/>
              <a:pathLst>
                <a:path w="71750" h="60363">
                  <a:moveTo>
                    <a:pt x="0" y="52207"/>
                  </a:moveTo>
                  <a:cubicBezTo>
                    <a:pt x="28477" y="68371"/>
                    <a:pt x="45228" y="65051"/>
                    <a:pt x="71750" y="0"/>
                  </a:cubicBezTo>
                </a:path>
              </a:pathLst>
            </a:custGeom>
            <a:noFill/>
            <a:ln w="11001" cap="rnd">
              <a:solidFill>
                <a:schemeClr val="tx1"/>
              </a:solidFill>
              <a:prstDash val="solid"/>
              <a:round/>
            </a:ln>
          </p:spPr>
          <p:txBody>
            <a:bodyPr rtlCol="0" anchor="ctr"/>
            <a:lstStyle/>
            <a:p>
              <a:endParaRPr lang="zh-CN" altLang="en-US"/>
            </a:p>
          </p:txBody>
        </p:sp>
        <p:sp>
          <p:nvSpPr>
            <p:cNvPr id="119" name="任意多边形: 形状 118">
              <a:extLst>
                <a:ext uri="{FF2B5EF4-FFF2-40B4-BE49-F238E27FC236}">
                  <a16:creationId xmlns:a16="http://schemas.microsoft.com/office/drawing/2014/main" xmlns="" id="{1AE9D259-9531-808A-C9BE-16D2DF7D89DC}"/>
                </a:ext>
              </a:extLst>
            </p:cNvPr>
            <p:cNvSpPr/>
            <p:nvPr/>
          </p:nvSpPr>
          <p:spPr>
            <a:xfrm flipH="1">
              <a:off x="10988961" y="4986831"/>
              <a:ext cx="89897" cy="4459"/>
            </a:xfrm>
            <a:custGeom>
              <a:avLst/>
              <a:gdLst>
                <a:gd name="connsiteX0" fmla="*/ 0 w 89897"/>
                <a:gd name="connsiteY0" fmla="*/ 51 h 4459"/>
                <a:gd name="connsiteX1" fmla="*/ 89897 w 89897"/>
                <a:gd name="connsiteY1" fmla="*/ 4460 h 4459"/>
              </a:gdLst>
              <a:ahLst/>
              <a:cxnLst>
                <a:cxn ang="0">
                  <a:pos x="connsiteX0" y="connsiteY0"/>
                </a:cxn>
                <a:cxn ang="0">
                  <a:pos x="connsiteX1" y="connsiteY1"/>
                </a:cxn>
              </a:cxnLst>
              <a:rect l="l" t="t" r="r" b="b"/>
              <a:pathLst>
                <a:path w="89897" h="4459">
                  <a:moveTo>
                    <a:pt x="0" y="51"/>
                  </a:moveTo>
                  <a:cubicBezTo>
                    <a:pt x="30029" y="-302"/>
                    <a:pt x="60050" y="1167"/>
                    <a:pt x="89897" y="4460"/>
                  </a:cubicBezTo>
                </a:path>
              </a:pathLst>
            </a:custGeom>
            <a:noFill/>
            <a:ln w="11001" cap="rnd">
              <a:solidFill>
                <a:schemeClr val="tx1"/>
              </a:solidFill>
              <a:prstDash val="solid"/>
              <a:round/>
            </a:ln>
          </p:spPr>
          <p:txBody>
            <a:bodyPr rtlCol="0" anchor="ctr"/>
            <a:lstStyle/>
            <a:p>
              <a:endParaRPr lang="zh-CN" altLang="en-US"/>
            </a:p>
          </p:txBody>
        </p:sp>
        <p:sp>
          <p:nvSpPr>
            <p:cNvPr id="120" name="任意多边形: 形状 119">
              <a:extLst>
                <a:ext uri="{FF2B5EF4-FFF2-40B4-BE49-F238E27FC236}">
                  <a16:creationId xmlns:a16="http://schemas.microsoft.com/office/drawing/2014/main" xmlns="" id="{85939E71-87FA-E0DE-989C-BE0B2D2192A9}"/>
                </a:ext>
              </a:extLst>
            </p:cNvPr>
            <p:cNvSpPr/>
            <p:nvPr/>
          </p:nvSpPr>
          <p:spPr>
            <a:xfrm flipH="1">
              <a:off x="11048736" y="4635107"/>
              <a:ext cx="192077" cy="220836"/>
            </a:xfrm>
            <a:custGeom>
              <a:avLst/>
              <a:gdLst>
                <a:gd name="connsiteX0" fmla="*/ 0 w 192077"/>
                <a:gd name="connsiteY0" fmla="*/ 0 h 220836"/>
                <a:gd name="connsiteX1" fmla="*/ 192078 w 192077"/>
                <a:gd name="connsiteY1" fmla="*/ 220837 h 220836"/>
              </a:gdLst>
              <a:ahLst/>
              <a:cxnLst>
                <a:cxn ang="0">
                  <a:pos x="connsiteX0" y="connsiteY0"/>
                </a:cxn>
                <a:cxn ang="0">
                  <a:pos x="connsiteX1" y="connsiteY1"/>
                </a:cxn>
              </a:cxnLst>
              <a:rect l="l" t="t" r="r" b="b"/>
              <a:pathLst>
                <a:path w="192077" h="220836">
                  <a:moveTo>
                    <a:pt x="0" y="0"/>
                  </a:moveTo>
                  <a:cubicBezTo>
                    <a:pt x="45228" y="47448"/>
                    <a:pt x="166673" y="190964"/>
                    <a:pt x="192078" y="220837"/>
                  </a:cubicBezTo>
                </a:path>
              </a:pathLst>
            </a:custGeom>
            <a:noFill/>
            <a:ln w="11001" cap="rnd">
              <a:solidFill>
                <a:schemeClr val="tx1"/>
              </a:solidFill>
              <a:prstDash val="solid"/>
              <a:round/>
            </a:ln>
          </p:spPr>
          <p:txBody>
            <a:bodyPr rtlCol="0" anchor="ctr"/>
            <a:lstStyle/>
            <a:p>
              <a:endParaRPr lang="zh-CN" altLang="en-US"/>
            </a:p>
          </p:txBody>
        </p:sp>
        <p:sp>
          <p:nvSpPr>
            <p:cNvPr id="121" name="任意多边形: 形状 120">
              <a:extLst>
                <a:ext uri="{FF2B5EF4-FFF2-40B4-BE49-F238E27FC236}">
                  <a16:creationId xmlns:a16="http://schemas.microsoft.com/office/drawing/2014/main" xmlns="" id="{E07940AF-F1D2-759D-735A-FD9519DF73E3}"/>
                </a:ext>
              </a:extLst>
            </p:cNvPr>
            <p:cNvSpPr/>
            <p:nvPr/>
          </p:nvSpPr>
          <p:spPr>
            <a:xfrm flipH="1">
              <a:off x="10969725" y="4612478"/>
              <a:ext cx="228374" cy="80128"/>
            </a:xfrm>
            <a:custGeom>
              <a:avLst/>
              <a:gdLst>
                <a:gd name="connsiteX0" fmla="*/ 0 w 228374"/>
                <a:gd name="connsiteY0" fmla="*/ 70076 h 80128"/>
                <a:gd name="connsiteX1" fmla="*/ 228374 w 228374"/>
                <a:gd name="connsiteY1" fmla="*/ 0 h 80128"/>
                <a:gd name="connsiteX2" fmla="*/ 185101 w 228374"/>
                <a:gd name="connsiteY2" fmla="*/ 80128 h 80128"/>
              </a:gdLst>
              <a:ahLst/>
              <a:cxnLst>
                <a:cxn ang="0">
                  <a:pos x="connsiteX0" y="connsiteY0"/>
                </a:cxn>
                <a:cxn ang="0">
                  <a:pos x="connsiteX1" y="connsiteY1"/>
                </a:cxn>
                <a:cxn ang="0">
                  <a:pos x="connsiteX2" y="connsiteY2"/>
                </a:cxn>
              </a:cxnLst>
              <a:rect l="l" t="t" r="r" b="b"/>
              <a:pathLst>
                <a:path w="228374" h="80128">
                  <a:moveTo>
                    <a:pt x="0" y="70076"/>
                  </a:moveTo>
                  <a:cubicBezTo>
                    <a:pt x="29872" y="59467"/>
                    <a:pt x="177283" y="14239"/>
                    <a:pt x="228374" y="0"/>
                  </a:cubicBezTo>
                  <a:cubicBezTo>
                    <a:pt x="215253" y="27361"/>
                    <a:pt x="200736" y="54163"/>
                    <a:pt x="185101" y="80128"/>
                  </a:cubicBezTo>
                </a:path>
              </a:pathLst>
            </a:custGeom>
            <a:noFill/>
            <a:ln w="11001" cap="rnd">
              <a:solidFill>
                <a:schemeClr val="tx1"/>
              </a:solidFill>
              <a:prstDash val="solid"/>
              <a:round/>
            </a:ln>
          </p:spPr>
          <p:txBody>
            <a:bodyPr rtlCol="0" anchor="ctr"/>
            <a:lstStyle/>
            <a:p>
              <a:endParaRPr lang="zh-CN" altLang="en-US"/>
            </a:p>
          </p:txBody>
        </p:sp>
        <p:sp>
          <p:nvSpPr>
            <p:cNvPr id="122" name="任意多边形: 形状 121">
              <a:extLst>
                <a:ext uri="{FF2B5EF4-FFF2-40B4-BE49-F238E27FC236}">
                  <a16:creationId xmlns:a16="http://schemas.microsoft.com/office/drawing/2014/main" xmlns="" id="{EB9DA3BD-2A36-47BD-1BF2-A0D8C4DC9970}"/>
                </a:ext>
              </a:extLst>
            </p:cNvPr>
            <p:cNvSpPr/>
            <p:nvPr/>
          </p:nvSpPr>
          <p:spPr>
            <a:xfrm flipH="1">
              <a:off x="10915843" y="5186220"/>
              <a:ext cx="59744" cy="205479"/>
            </a:xfrm>
            <a:custGeom>
              <a:avLst/>
              <a:gdLst>
                <a:gd name="connsiteX0" fmla="*/ 0 w 59744"/>
                <a:gd name="connsiteY0" fmla="*/ 0 h 205479"/>
                <a:gd name="connsiteX1" fmla="*/ 59745 w 59744"/>
                <a:gd name="connsiteY1" fmla="*/ 205479 h 205479"/>
              </a:gdLst>
              <a:ahLst/>
              <a:cxnLst>
                <a:cxn ang="0">
                  <a:pos x="connsiteX0" y="connsiteY0"/>
                </a:cxn>
                <a:cxn ang="0">
                  <a:pos x="connsiteX1" y="connsiteY1"/>
                </a:cxn>
              </a:cxnLst>
              <a:rect l="l" t="t" r="r" b="b"/>
              <a:pathLst>
                <a:path w="59744" h="205479">
                  <a:moveTo>
                    <a:pt x="0" y="0"/>
                  </a:moveTo>
                  <a:cubicBezTo>
                    <a:pt x="12944" y="70325"/>
                    <a:pt x="32960" y="139166"/>
                    <a:pt x="59745" y="205479"/>
                  </a:cubicBezTo>
                </a:path>
              </a:pathLst>
            </a:custGeom>
            <a:noFill/>
            <a:ln w="11001" cap="rnd">
              <a:solidFill>
                <a:schemeClr val="tx1"/>
              </a:solidFill>
              <a:prstDash val="solid"/>
              <a:round/>
            </a:ln>
          </p:spPr>
          <p:txBody>
            <a:bodyPr rtlCol="0" anchor="ctr"/>
            <a:lstStyle/>
            <a:p>
              <a:endParaRPr lang="zh-CN" altLang="en-US"/>
            </a:p>
          </p:txBody>
        </p:sp>
        <p:sp>
          <p:nvSpPr>
            <p:cNvPr id="123" name="任意多边形: 形状 122">
              <a:extLst>
                <a:ext uri="{FF2B5EF4-FFF2-40B4-BE49-F238E27FC236}">
                  <a16:creationId xmlns:a16="http://schemas.microsoft.com/office/drawing/2014/main" xmlns="" id="{2566A40F-5ECD-15C6-4D9A-275CADFA0930}"/>
                </a:ext>
              </a:extLst>
            </p:cNvPr>
            <p:cNvSpPr/>
            <p:nvPr/>
          </p:nvSpPr>
          <p:spPr>
            <a:xfrm flipH="1">
              <a:off x="10872231" y="4641528"/>
              <a:ext cx="194871" cy="336976"/>
            </a:xfrm>
            <a:custGeom>
              <a:avLst/>
              <a:gdLst>
                <a:gd name="connsiteX0" fmla="*/ 0 w 194871"/>
                <a:gd name="connsiteY0" fmla="*/ 0 h 336976"/>
                <a:gd name="connsiteX1" fmla="*/ 194872 w 194871"/>
                <a:gd name="connsiteY1" fmla="*/ 204643 h 336976"/>
                <a:gd name="connsiteX2" fmla="*/ 99949 w 194871"/>
                <a:gd name="connsiteY2" fmla="*/ 336977 h 336976"/>
              </a:gdLst>
              <a:ahLst/>
              <a:cxnLst>
                <a:cxn ang="0">
                  <a:pos x="connsiteX0" y="connsiteY0"/>
                </a:cxn>
                <a:cxn ang="0">
                  <a:pos x="connsiteX1" y="connsiteY1"/>
                </a:cxn>
                <a:cxn ang="0">
                  <a:pos x="connsiteX2" y="connsiteY2"/>
                </a:cxn>
              </a:cxnLst>
              <a:rect l="l" t="t" r="r" b="b"/>
              <a:pathLst>
                <a:path w="194871" h="336976">
                  <a:moveTo>
                    <a:pt x="0" y="0"/>
                  </a:moveTo>
                  <a:cubicBezTo>
                    <a:pt x="40202" y="33222"/>
                    <a:pt x="136243" y="136243"/>
                    <a:pt x="194872" y="204643"/>
                  </a:cubicBezTo>
                  <a:cubicBezTo>
                    <a:pt x="150783" y="238341"/>
                    <a:pt x="117733" y="284411"/>
                    <a:pt x="99949" y="336977"/>
                  </a:cubicBezTo>
                </a:path>
              </a:pathLst>
            </a:custGeom>
            <a:noFill/>
            <a:ln w="11001" cap="rnd">
              <a:solidFill>
                <a:schemeClr val="tx1"/>
              </a:solidFill>
              <a:prstDash val="solid"/>
              <a:round/>
            </a:ln>
          </p:spPr>
          <p:txBody>
            <a:bodyPr rtlCol="0" anchor="ctr"/>
            <a:lstStyle/>
            <a:p>
              <a:endParaRPr lang="zh-CN" altLang="en-US"/>
            </a:p>
          </p:txBody>
        </p:sp>
        <p:sp>
          <p:nvSpPr>
            <p:cNvPr id="124" name="任意多边形: 形状 123">
              <a:extLst>
                <a:ext uri="{FF2B5EF4-FFF2-40B4-BE49-F238E27FC236}">
                  <a16:creationId xmlns:a16="http://schemas.microsoft.com/office/drawing/2014/main" xmlns="" id="{4A9FF1D0-4443-E5AC-30F6-C4AF9C2A697D}"/>
                </a:ext>
              </a:extLst>
            </p:cNvPr>
            <p:cNvSpPr/>
            <p:nvPr/>
          </p:nvSpPr>
          <p:spPr>
            <a:xfrm flipH="1">
              <a:off x="11120206" y="4769358"/>
              <a:ext cx="199536" cy="142702"/>
            </a:xfrm>
            <a:custGeom>
              <a:avLst/>
              <a:gdLst>
                <a:gd name="connsiteX0" fmla="*/ 199 w 199536"/>
                <a:gd name="connsiteY0" fmla="*/ 142703 h 142702"/>
                <a:gd name="connsiteX1" fmla="*/ 199536 w 199536"/>
                <a:gd name="connsiteY1" fmla="*/ 3110 h 142702"/>
              </a:gdLst>
              <a:ahLst/>
              <a:cxnLst>
                <a:cxn ang="0">
                  <a:pos x="connsiteX0" y="connsiteY0"/>
                </a:cxn>
                <a:cxn ang="0">
                  <a:pos x="connsiteX1" y="connsiteY1"/>
                </a:cxn>
              </a:cxnLst>
              <a:rect l="l" t="t" r="r" b="b"/>
              <a:pathLst>
                <a:path w="199536" h="142702">
                  <a:moveTo>
                    <a:pt x="199" y="142703"/>
                  </a:moveTo>
                  <a:cubicBezTo>
                    <a:pt x="-5385" y="84074"/>
                    <a:pt x="107685" y="-19225"/>
                    <a:pt x="199536" y="3110"/>
                  </a:cubicBezTo>
                </a:path>
              </a:pathLst>
            </a:custGeom>
            <a:noFill/>
            <a:ln w="11001" cap="rnd">
              <a:solidFill>
                <a:schemeClr val="tx1"/>
              </a:solidFill>
              <a:prstDash val="solid"/>
              <a:round/>
            </a:ln>
          </p:spPr>
          <p:txBody>
            <a:bodyPr rtlCol="0" anchor="ctr"/>
            <a:lstStyle/>
            <a:p>
              <a:endParaRPr lang="zh-CN" altLang="en-US"/>
            </a:p>
          </p:txBody>
        </p:sp>
        <p:sp>
          <p:nvSpPr>
            <p:cNvPr id="125" name="任意多边形: 形状 124">
              <a:extLst>
                <a:ext uri="{FF2B5EF4-FFF2-40B4-BE49-F238E27FC236}">
                  <a16:creationId xmlns:a16="http://schemas.microsoft.com/office/drawing/2014/main" xmlns="" id="{B44E94A6-20E2-11A6-D642-A1F02A12BB5C}"/>
                </a:ext>
              </a:extLst>
            </p:cNvPr>
            <p:cNvSpPr/>
            <p:nvPr/>
          </p:nvSpPr>
          <p:spPr>
            <a:xfrm flipH="1">
              <a:off x="10353345" y="4202310"/>
              <a:ext cx="162667" cy="297672"/>
            </a:xfrm>
            <a:custGeom>
              <a:avLst/>
              <a:gdLst>
                <a:gd name="connsiteX0" fmla="*/ 7501 w 162667"/>
                <a:gd name="connsiteY0" fmla="*/ 297672 h 297672"/>
                <a:gd name="connsiteX1" fmla="*/ 242 w 162667"/>
                <a:gd name="connsiteY1" fmla="*/ 198003 h 297672"/>
                <a:gd name="connsiteX2" fmla="*/ 19227 w 162667"/>
                <a:gd name="connsiteY2" fmla="*/ 90737 h 297672"/>
                <a:gd name="connsiteX3" fmla="*/ 71714 w 162667"/>
                <a:gd name="connsiteY3" fmla="*/ 14519 h 297672"/>
                <a:gd name="connsiteX4" fmla="*/ 132855 w 162667"/>
                <a:gd name="connsiteY4" fmla="*/ 280 h 297672"/>
                <a:gd name="connsiteX5" fmla="*/ 157146 w 162667"/>
                <a:gd name="connsiteY5" fmla="*/ 14239 h 297672"/>
                <a:gd name="connsiteX6" fmla="*/ 162449 w 162667"/>
                <a:gd name="connsiteY6" fmla="*/ 74264 h 297672"/>
                <a:gd name="connsiteX7" fmla="*/ 125317 w 162667"/>
                <a:gd name="connsiteY7" fmla="*/ 41937 h 297672"/>
                <a:gd name="connsiteX8" fmla="*/ 97121 w 162667"/>
                <a:gd name="connsiteY8" fmla="*/ 141856 h 29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7" h="297672">
                  <a:moveTo>
                    <a:pt x="7501" y="297672"/>
                  </a:moveTo>
                  <a:cubicBezTo>
                    <a:pt x="6385" y="279245"/>
                    <a:pt x="1080" y="235135"/>
                    <a:pt x="242" y="198003"/>
                  </a:cubicBezTo>
                  <a:cubicBezTo>
                    <a:pt x="-1154" y="136025"/>
                    <a:pt x="3284" y="120653"/>
                    <a:pt x="19227" y="90737"/>
                  </a:cubicBezTo>
                  <a:cubicBezTo>
                    <a:pt x="33686" y="63365"/>
                    <a:pt x="51303" y="37784"/>
                    <a:pt x="71714" y="14519"/>
                  </a:cubicBezTo>
                  <a:cubicBezTo>
                    <a:pt x="82734" y="4895"/>
                    <a:pt x="110520" y="2309"/>
                    <a:pt x="132855" y="280"/>
                  </a:cubicBezTo>
                  <a:cubicBezTo>
                    <a:pt x="150724" y="-1337"/>
                    <a:pt x="154191" y="4146"/>
                    <a:pt x="157146" y="14239"/>
                  </a:cubicBezTo>
                  <a:cubicBezTo>
                    <a:pt x="161538" y="33929"/>
                    <a:pt x="163331" y="54110"/>
                    <a:pt x="162449" y="74264"/>
                  </a:cubicBezTo>
                  <a:cubicBezTo>
                    <a:pt x="161862" y="91295"/>
                    <a:pt x="142906" y="111396"/>
                    <a:pt x="125317" y="41937"/>
                  </a:cubicBezTo>
                  <a:cubicBezTo>
                    <a:pt x="134251" y="83537"/>
                    <a:pt x="130063" y="119815"/>
                    <a:pt x="97121" y="141856"/>
                  </a:cubicBezTo>
                </a:path>
              </a:pathLst>
            </a:custGeom>
            <a:noFill/>
            <a:ln w="11001" cap="rnd">
              <a:solidFill>
                <a:schemeClr val="tx1"/>
              </a:solidFill>
              <a:prstDash val="solid"/>
              <a:round/>
            </a:ln>
          </p:spPr>
          <p:txBody>
            <a:bodyPr rtlCol="0" anchor="ctr"/>
            <a:lstStyle/>
            <a:p>
              <a:endParaRPr lang="zh-CN" altLang="en-US"/>
            </a:p>
          </p:txBody>
        </p:sp>
        <p:sp>
          <p:nvSpPr>
            <p:cNvPr id="126" name="任意多边形: 形状 125">
              <a:extLst>
                <a:ext uri="{FF2B5EF4-FFF2-40B4-BE49-F238E27FC236}">
                  <a16:creationId xmlns:a16="http://schemas.microsoft.com/office/drawing/2014/main" xmlns="" id="{27B6FDDF-C7F5-3568-95AD-5DFF41883B9B}"/>
                </a:ext>
              </a:extLst>
            </p:cNvPr>
            <p:cNvSpPr/>
            <p:nvPr/>
          </p:nvSpPr>
          <p:spPr>
            <a:xfrm flipH="1">
              <a:off x="10292784" y="4274957"/>
              <a:ext cx="77141" cy="52538"/>
            </a:xfrm>
            <a:custGeom>
              <a:avLst/>
              <a:gdLst>
                <a:gd name="connsiteX0" fmla="*/ 66060 w 77141"/>
                <a:gd name="connsiteY0" fmla="*/ 0 h 52538"/>
                <a:gd name="connsiteX1" fmla="*/ 65500 w 77141"/>
                <a:gd name="connsiteY1" fmla="*/ 36016 h 52538"/>
                <a:gd name="connsiteX2" fmla="*/ 25826 w 77141"/>
                <a:gd name="connsiteY2" fmla="*/ 51929 h 52538"/>
                <a:gd name="connsiteX3" fmla="*/ 18011 w 77141"/>
                <a:gd name="connsiteY3" fmla="*/ 16751 h 52538"/>
              </a:gdLst>
              <a:ahLst/>
              <a:cxnLst>
                <a:cxn ang="0">
                  <a:pos x="connsiteX0" y="connsiteY0"/>
                </a:cxn>
                <a:cxn ang="0">
                  <a:pos x="connsiteX1" y="connsiteY1"/>
                </a:cxn>
                <a:cxn ang="0">
                  <a:pos x="connsiteX2" y="connsiteY2"/>
                </a:cxn>
                <a:cxn ang="0">
                  <a:pos x="connsiteX3" y="connsiteY3"/>
                </a:cxn>
              </a:cxnLst>
              <a:rect l="l" t="t" r="r" b="b"/>
              <a:pathLst>
                <a:path w="77141" h="52538">
                  <a:moveTo>
                    <a:pt x="66060" y="0"/>
                  </a:moveTo>
                  <a:cubicBezTo>
                    <a:pt x="80855" y="5306"/>
                    <a:pt x="81002" y="25611"/>
                    <a:pt x="65500" y="36016"/>
                  </a:cubicBezTo>
                  <a:cubicBezTo>
                    <a:pt x="53497" y="43958"/>
                    <a:pt x="39992" y="49372"/>
                    <a:pt x="25826" y="51929"/>
                  </a:cubicBezTo>
                  <a:cubicBezTo>
                    <a:pt x="3170" y="56161"/>
                    <a:pt x="-14934" y="37690"/>
                    <a:pt x="18011" y="16751"/>
                  </a:cubicBezTo>
                </a:path>
              </a:pathLst>
            </a:custGeom>
            <a:noFill/>
            <a:ln w="11001" cap="rnd">
              <a:solidFill>
                <a:schemeClr val="tx1"/>
              </a:solidFill>
              <a:prstDash val="solid"/>
              <a:round/>
            </a:ln>
          </p:spPr>
          <p:txBody>
            <a:bodyPr rtlCol="0" anchor="ctr"/>
            <a:lstStyle/>
            <a:p>
              <a:endParaRPr lang="zh-CN" altLang="en-US"/>
            </a:p>
          </p:txBody>
        </p:sp>
        <p:sp>
          <p:nvSpPr>
            <p:cNvPr id="127" name="任意多边形: 形状 126">
              <a:extLst>
                <a:ext uri="{FF2B5EF4-FFF2-40B4-BE49-F238E27FC236}">
                  <a16:creationId xmlns:a16="http://schemas.microsoft.com/office/drawing/2014/main" xmlns="" id="{1BC9D127-E9E3-D0CF-A685-46D386AAD406}"/>
                </a:ext>
              </a:extLst>
            </p:cNvPr>
            <p:cNvSpPr/>
            <p:nvPr/>
          </p:nvSpPr>
          <p:spPr>
            <a:xfrm flipH="1">
              <a:off x="10293342" y="4310973"/>
              <a:ext cx="68635" cy="48973"/>
            </a:xfrm>
            <a:custGeom>
              <a:avLst/>
              <a:gdLst>
                <a:gd name="connsiteX0" fmla="*/ 57492 w 68635"/>
                <a:gd name="connsiteY0" fmla="*/ 0 h 48973"/>
                <a:gd name="connsiteX1" fmla="*/ 65501 w 68635"/>
                <a:gd name="connsiteY1" fmla="*/ 7104 h 48973"/>
                <a:gd name="connsiteX2" fmla="*/ 68630 w 68635"/>
                <a:gd name="connsiteY2" fmla="*/ 17332 h 48973"/>
                <a:gd name="connsiteX3" fmla="*/ 65985 w 68635"/>
                <a:gd name="connsiteY3" fmla="*/ 27700 h 48973"/>
                <a:gd name="connsiteX4" fmla="*/ 58330 w 68635"/>
                <a:gd name="connsiteY4" fmla="*/ 35178 h 48973"/>
                <a:gd name="connsiteX5" fmla="*/ 22594 w 68635"/>
                <a:gd name="connsiteY5" fmla="*/ 48577 h 48973"/>
                <a:gd name="connsiteX6" fmla="*/ 17848 w 68635"/>
                <a:gd name="connsiteY6" fmla="*/ 15913 h 4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35" h="48973">
                  <a:moveTo>
                    <a:pt x="57492" y="0"/>
                  </a:moveTo>
                  <a:cubicBezTo>
                    <a:pt x="60769" y="1586"/>
                    <a:pt x="63531" y="4045"/>
                    <a:pt x="65501" y="7104"/>
                  </a:cubicBezTo>
                  <a:cubicBezTo>
                    <a:pt x="67454" y="10160"/>
                    <a:pt x="68543" y="13700"/>
                    <a:pt x="68630" y="17332"/>
                  </a:cubicBezTo>
                  <a:cubicBezTo>
                    <a:pt x="68719" y="20966"/>
                    <a:pt x="67808" y="24553"/>
                    <a:pt x="65985" y="27700"/>
                  </a:cubicBezTo>
                  <a:cubicBezTo>
                    <a:pt x="64164" y="30850"/>
                    <a:pt x="61519" y="33436"/>
                    <a:pt x="58330" y="35178"/>
                  </a:cubicBezTo>
                  <a:cubicBezTo>
                    <a:pt x="47487" y="42091"/>
                    <a:pt x="35318" y="46656"/>
                    <a:pt x="22594" y="48577"/>
                  </a:cubicBezTo>
                  <a:cubicBezTo>
                    <a:pt x="1361" y="51870"/>
                    <a:pt x="-13142" y="34060"/>
                    <a:pt x="17848" y="15913"/>
                  </a:cubicBezTo>
                </a:path>
              </a:pathLst>
            </a:custGeom>
            <a:noFill/>
            <a:ln w="11001" cap="rnd">
              <a:solidFill>
                <a:schemeClr val="tx1"/>
              </a:solidFill>
              <a:prstDash val="solid"/>
              <a:round/>
            </a:ln>
          </p:spPr>
          <p:txBody>
            <a:bodyPr rtlCol="0" anchor="ctr"/>
            <a:lstStyle/>
            <a:p>
              <a:endParaRPr lang="zh-CN" altLang="en-US"/>
            </a:p>
          </p:txBody>
        </p:sp>
        <p:sp>
          <p:nvSpPr>
            <p:cNvPr id="128" name="任意多边形: 形状 127">
              <a:extLst>
                <a:ext uri="{FF2B5EF4-FFF2-40B4-BE49-F238E27FC236}">
                  <a16:creationId xmlns:a16="http://schemas.microsoft.com/office/drawing/2014/main" xmlns="" id="{A7208790-A75C-82CB-4DDD-793D59A50D09}"/>
                </a:ext>
              </a:extLst>
            </p:cNvPr>
            <p:cNvSpPr/>
            <p:nvPr/>
          </p:nvSpPr>
          <p:spPr>
            <a:xfrm flipH="1">
              <a:off x="10298843" y="4209369"/>
              <a:ext cx="58070" cy="45266"/>
            </a:xfrm>
            <a:custGeom>
              <a:avLst/>
              <a:gdLst>
                <a:gd name="connsiteX0" fmla="*/ 0 w 58070"/>
                <a:gd name="connsiteY0" fmla="*/ 12823 h 45266"/>
                <a:gd name="connsiteX1" fmla="*/ 41598 w 58070"/>
                <a:gd name="connsiteY1" fmla="*/ 39 h 45266"/>
                <a:gd name="connsiteX2" fmla="*/ 44112 w 58070"/>
                <a:gd name="connsiteY2" fmla="*/ 34379 h 45266"/>
                <a:gd name="connsiteX3" fmla="*/ 3350 w 58070"/>
                <a:gd name="connsiteY3" fmla="*/ 45267 h 45266"/>
              </a:gdLst>
              <a:ahLst/>
              <a:cxnLst>
                <a:cxn ang="0">
                  <a:pos x="connsiteX0" y="connsiteY0"/>
                </a:cxn>
                <a:cxn ang="0">
                  <a:pos x="connsiteX1" y="connsiteY1"/>
                </a:cxn>
                <a:cxn ang="0">
                  <a:pos x="connsiteX2" y="connsiteY2"/>
                </a:cxn>
                <a:cxn ang="0">
                  <a:pos x="connsiteX3" y="connsiteY3"/>
                </a:cxn>
              </a:cxnLst>
              <a:rect l="l" t="t" r="r" b="b"/>
              <a:pathLst>
                <a:path w="58070" h="45266">
                  <a:moveTo>
                    <a:pt x="0" y="12823"/>
                  </a:moveTo>
                  <a:cubicBezTo>
                    <a:pt x="12637" y="5294"/>
                    <a:pt x="26904" y="909"/>
                    <a:pt x="41598" y="39"/>
                  </a:cubicBezTo>
                  <a:cubicBezTo>
                    <a:pt x="62243" y="-1180"/>
                    <a:pt x="63933" y="26488"/>
                    <a:pt x="44112" y="34379"/>
                  </a:cubicBezTo>
                  <a:cubicBezTo>
                    <a:pt x="31209" y="40206"/>
                    <a:pt x="17442" y="43884"/>
                    <a:pt x="3350" y="45267"/>
                  </a:cubicBezTo>
                </a:path>
              </a:pathLst>
            </a:custGeom>
            <a:noFill/>
            <a:ln w="11001" cap="rnd">
              <a:solidFill>
                <a:schemeClr val="tx1"/>
              </a:solidFill>
              <a:prstDash val="solid"/>
              <a:round/>
            </a:ln>
          </p:spPr>
          <p:txBody>
            <a:bodyPr rtlCol="0" anchor="ctr"/>
            <a:lstStyle/>
            <a:p>
              <a:endParaRPr lang="zh-CN" altLang="en-US"/>
            </a:p>
          </p:txBody>
        </p:sp>
        <p:sp>
          <p:nvSpPr>
            <p:cNvPr id="129" name="任意多边形: 形状 128">
              <a:extLst>
                <a:ext uri="{FF2B5EF4-FFF2-40B4-BE49-F238E27FC236}">
                  <a16:creationId xmlns:a16="http://schemas.microsoft.com/office/drawing/2014/main" xmlns="" id="{4E9A0A26-D02D-0E88-A3FC-BD69D5F0DE14}"/>
                </a:ext>
              </a:extLst>
            </p:cNvPr>
            <p:cNvSpPr/>
            <p:nvPr/>
          </p:nvSpPr>
          <p:spPr>
            <a:xfrm flipH="1">
              <a:off x="10295450" y="4239781"/>
              <a:ext cx="63136" cy="51729"/>
            </a:xfrm>
            <a:custGeom>
              <a:avLst/>
              <a:gdLst>
                <a:gd name="connsiteX0" fmla="*/ 52207 w 63136"/>
                <a:gd name="connsiteY0" fmla="*/ 0 h 51729"/>
                <a:gd name="connsiteX1" fmla="*/ 50811 w 63136"/>
                <a:gd name="connsiteY1" fmla="*/ 37968 h 51729"/>
                <a:gd name="connsiteX2" fmla="*/ 0 w 63136"/>
                <a:gd name="connsiteY2" fmla="*/ 50531 h 51729"/>
              </a:gdLst>
              <a:ahLst/>
              <a:cxnLst>
                <a:cxn ang="0">
                  <a:pos x="connsiteX0" y="connsiteY0"/>
                </a:cxn>
                <a:cxn ang="0">
                  <a:pos x="connsiteX1" y="connsiteY1"/>
                </a:cxn>
                <a:cxn ang="0">
                  <a:pos x="connsiteX2" y="connsiteY2"/>
                </a:cxn>
              </a:cxnLst>
              <a:rect l="l" t="t" r="r" b="b"/>
              <a:pathLst>
                <a:path w="63136" h="51729">
                  <a:moveTo>
                    <a:pt x="52207" y="0"/>
                  </a:moveTo>
                  <a:cubicBezTo>
                    <a:pt x="67004" y="6142"/>
                    <a:pt x="67004" y="27358"/>
                    <a:pt x="50811" y="37968"/>
                  </a:cubicBezTo>
                  <a:cubicBezTo>
                    <a:pt x="42716" y="43274"/>
                    <a:pt x="17309" y="55601"/>
                    <a:pt x="0" y="50531"/>
                  </a:cubicBezTo>
                </a:path>
              </a:pathLst>
            </a:custGeom>
            <a:noFill/>
            <a:ln w="11001" cap="rnd">
              <a:solidFill>
                <a:schemeClr val="tx1"/>
              </a:solidFill>
              <a:prstDash val="solid"/>
              <a:round/>
            </a:ln>
          </p:spPr>
          <p:txBody>
            <a:bodyPr rtlCol="0" anchor="ctr"/>
            <a:lstStyle/>
            <a:p>
              <a:endParaRPr lang="zh-CN" altLang="en-US"/>
            </a:p>
          </p:txBody>
        </p:sp>
        <p:sp>
          <p:nvSpPr>
            <p:cNvPr id="130" name="任意多边形: 形状 129">
              <a:extLst>
                <a:ext uri="{FF2B5EF4-FFF2-40B4-BE49-F238E27FC236}">
                  <a16:creationId xmlns:a16="http://schemas.microsoft.com/office/drawing/2014/main" xmlns="" id="{A8642C04-A380-22ED-7C7A-127254545158}"/>
                </a:ext>
              </a:extLst>
            </p:cNvPr>
            <p:cNvSpPr/>
            <p:nvPr/>
          </p:nvSpPr>
          <p:spPr>
            <a:xfrm flipH="1">
              <a:off x="10079253" y="4447774"/>
              <a:ext cx="619382" cy="1341609"/>
            </a:xfrm>
            <a:custGeom>
              <a:avLst/>
              <a:gdLst>
                <a:gd name="connsiteX0" fmla="*/ 0 w 619382"/>
                <a:gd name="connsiteY0" fmla="*/ 0 h 1341609"/>
                <a:gd name="connsiteX1" fmla="*/ 100507 w 619382"/>
                <a:gd name="connsiteY1" fmla="*/ 345630 h 1341609"/>
                <a:gd name="connsiteX2" fmla="*/ 618676 w 619382"/>
                <a:gd name="connsiteY2" fmla="*/ 799586 h 1341609"/>
                <a:gd name="connsiteX3" fmla="*/ 561370 w 619382"/>
                <a:gd name="connsiteY3" fmla="*/ 1327805 h 1341609"/>
                <a:gd name="connsiteX4" fmla="*/ 284416 w 619382"/>
                <a:gd name="connsiteY4" fmla="*/ 1277274 h 1341609"/>
                <a:gd name="connsiteX5" fmla="*/ 331877 w 619382"/>
                <a:gd name="connsiteY5" fmla="*/ 859965 h 1341609"/>
                <a:gd name="connsiteX6" fmla="*/ 94012 w 619382"/>
                <a:gd name="connsiteY6" fmla="*/ 798822 h 134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382" h="1341609">
                  <a:moveTo>
                    <a:pt x="0" y="0"/>
                  </a:moveTo>
                  <a:cubicBezTo>
                    <a:pt x="46346" y="43274"/>
                    <a:pt x="96319" y="81242"/>
                    <a:pt x="100507" y="345630"/>
                  </a:cubicBezTo>
                  <a:cubicBezTo>
                    <a:pt x="612532" y="622304"/>
                    <a:pt x="623980" y="682886"/>
                    <a:pt x="618676" y="799586"/>
                  </a:cubicBezTo>
                  <a:cubicBezTo>
                    <a:pt x="613650" y="910145"/>
                    <a:pt x="576238" y="1244607"/>
                    <a:pt x="561370" y="1327805"/>
                  </a:cubicBezTo>
                  <a:cubicBezTo>
                    <a:pt x="498831" y="1356849"/>
                    <a:pt x="359796" y="1340088"/>
                    <a:pt x="284416" y="1277274"/>
                  </a:cubicBezTo>
                  <a:cubicBezTo>
                    <a:pt x="293909" y="1193518"/>
                    <a:pt x="329085" y="891160"/>
                    <a:pt x="331877" y="859965"/>
                  </a:cubicBezTo>
                  <a:cubicBezTo>
                    <a:pt x="284696" y="848517"/>
                    <a:pt x="115231" y="804128"/>
                    <a:pt x="94012" y="798822"/>
                  </a:cubicBezTo>
                </a:path>
              </a:pathLst>
            </a:custGeom>
            <a:noFill/>
            <a:ln w="11001" cap="rnd">
              <a:solidFill>
                <a:schemeClr val="tx1"/>
              </a:solidFill>
              <a:prstDash val="solid"/>
              <a:round/>
            </a:ln>
          </p:spPr>
          <p:txBody>
            <a:bodyPr rtlCol="0" anchor="ctr"/>
            <a:lstStyle/>
            <a:p>
              <a:endParaRPr lang="zh-CN" altLang="en-US"/>
            </a:p>
          </p:txBody>
        </p:sp>
        <p:sp>
          <p:nvSpPr>
            <p:cNvPr id="131" name="任意多边形: 形状 130">
              <a:extLst>
                <a:ext uri="{FF2B5EF4-FFF2-40B4-BE49-F238E27FC236}">
                  <a16:creationId xmlns:a16="http://schemas.microsoft.com/office/drawing/2014/main" xmlns="" id="{55213F45-D1B7-7C86-04BE-055983CFEDB0}"/>
                </a:ext>
              </a:extLst>
            </p:cNvPr>
            <p:cNvSpPr/>
            <p:nvPr/>
          </p:nvSpPr>
          <p:spPr>
            <a:xfrm flipH="1">
              <a:off x="10123513" y="5628449"/>
              <a:ext cx="279185" cy="65638"/>
            </a:xfrm>
            <a:custGeom>
              <a:avLst/>
              <a:gdLst>
                <a:gd name="connsiteX0" fmla="*/ 0 w 279185"/>
                <a:gd name="connsiteY0" fmla="*/ 0 h 65638"/>
                <a:gd name="connsiteX1" fmla="*/ 279185 w 279185"/>
                <a:gd name="connsiteY1" fmla="*/ 51929 h 65638"/>
              </a:gdLst>
              <a:ahLst/>
              <a:cxnLst>
                <a:cxn ang="0">
                  <a:pos x="connsiteX0" y="connsiteY0"/>
                </a:cxn>
                <a:cxn ang="0">
                  <a:pos x="connsiteX1" y="connsiteY1"/>
                </a:cxn>
              </a:cxnLst>
              <a:rect l="l" t="t" r="r" b="b"/>
              <a:pathLst>
                <a:path w="279185" h="65638">
                  <a:moveTo>
                    <a:pt x="0" y="0"/>
                  </a:moveTo>
                  <a:cubicBezTo>
                    <a:pt x="50253" y="55559"/>
                    <a:pt x="197106" y="84594"/>
                    <a:pt x="279185" y="51929"/>
                  </a:cubicBezTo>
                </a:path>
              </a:pathLst>
            </a:custGeom>
            <a:noFill/>
            <a:ln w="11001" cap="rnd">
              <a:solidFill>
                <a:schemeClr val="tx1"/>
              </a:solidFill>
              <a:prstDash val="solid"/>
              <a:round/>
            </a:ln>
          </p:spPr>
          <p:txBody>
            <a:bodyPr rtlCol="0" anchor="ctr"/>
            <a:lstStyle/>
            <a:p>
              <a:endParaRPr lang="zh-CN" altLang="en-US"/>
            </a:p>
          </p:txBody>
        </p:sp>
        <p:sp>
          <p:nvSpPr>
            <p:cNvPr id="132" name="任意多边形: 形状 131">
              <a:extLst>
                <a:ext uri="{FF2B5EF4-FFF2-40B4-BE49-F238E27FC236}">
                  <a16:creationId xmlns:a16="http://schemas.microsoft.com/office/drawing/2014/main" xmlns="" id="{F42BDBAF-6DAF-E992-3438-57A38E0AE0E7}"/>
                </a:ext>
              </a:extLst>
            </p:cNvPr>
            <p:cNvSpPr/>
            <p:nvPr/>
          </p:nvSpPr>
          <p:spPr>
            <a:xfrm flipH="1">
              <a:off x="10588358" y="5041321"/>
              <a:ext cx="793475" cy="692927"/>
            </a:xfrm>
            <a:custGeom>
              <a:avLst/>
              <a:gdLst>
                <a:gd name="connsiteX0" fmla="*/ 793476 w 793475"/>
                <a:gd name="connsiteY0" fmla="*/ 0 h 692927"/>
                <a:gd name="connsiteX1" fmla="*/ 748529 w 793475"/>
                <a:gd name="connsiteY1" fmla="*/ 545250 h 692927"/>
                <a:gd name="connsiteX2" fmla="*/ 468225 w 793475"/>
                <a:gd name="connsiteY2" fmla="*/ 641569 h 692927"/>
                <a:gd name="connsiteX3" fmla="*/ 31 w 793475"/>
                <a:gd name="connsiteY3" fmla="*/ 309618 h 692927"/>
                <a:gd name="connsiteX4" fmla="*/ 36011 w 793475"/>
                <a:gd name="connsiteY4" fmla="*/ 173081 h 692927"/>
                <a:gd name="connsiteX5" fmla="*/ 137670 w 793475"/>
                <a:gd name="connsiteY5" fmla="*/ 75102 h 692927"/>
                <a:gd name="connsiteX6" fmla="*/ 430257 w 793475"/>
                <a:gd name="connsiteY6" fmla="*/ 247022 h 69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75" h="692927">
                  <a:moveTo>
                    <a:pt x="793476" y="0"/>
                  </a:moveTo>
                  <a:cubicBezTo>
                    <a:pt x="786776" y="77878"/>
                    <a:pt x="759329" y="449475"/>
                    <a:pt x="748529" y="545250"/>
                  </a:cubicBezTo>
                  <a:cubicBezTo>
                    <a:pt x="732496" y="687341"/>
                    <a:pt x="623630" y="742002"/>
                    <a:pt x="468225" y="641569"/>
                  </a:cubicBezTo>
                  <a:cubicBezTo>
                    <a:pt x="337184" y="556858"/>
                    <a:pt x="31580" y="334465"/>
                    <a:pt x="31" y="309618"/>
                  </a:cubicBezTo>
                  <a:cubicBezTo>
                    <a:pt x="-708" y="261672"/>
                    <a:pt x="11736" y="214445"/>
                    <a:pt x="36011" y="173081"/>
                  </a:cubicBezTo>
                  <a:cubicBezTo>
                    <a:pt x="60281" y="131732"/>
                    <a:pt x="95448" y="97834"/>
                    <a:pt x="137670" y="75102"/>
                  </a:cubicBezTo>
                  <a:cubicBezTo>
                    <a:pt x="223380" y="124798"/>
                    <a:pt x="376094" y="217207"/>
                    <a:pt x="430257" y="247022"/>
                  </a:cubicBezTo>
                </a:path>
              </a:pathLst>
            </a:custGeom>
            <a:noFill/>
            <a:ln w="11001" cap="rnd">
              <a:solidFill>
                <a:schemeClr val="tx1"/>
              </a:solidFill>
              <a:prstDash val="solid"/>
              <a:round/>
            </a:ln>
          </p:spPr>
          <p:txBody>
            <a:bodyPr rtlCol="0" anchor="ctr"/>
            <a:lstStyle/>
            <a:p>
              <a:endParaRPr lang="zh-CN" altLang="en-US"/>
            </a:p>
          </p:txBody>
        </p:sp>
        <p:sp>
          <p:nvSpPr>
            <p:cNvPr id="133" name="任意多边形: 形状 132">
              <a:extLst>
                <a:ext uri="{FF2B5EF4-FFF2-40B4-BE49-F238E27FC236}">
                  <a16:creationId xmlns:a16="http://schemas.microsoft.com/office/drawing/2014/main" xmlns="" id="{1C60C9C6-4180-1769-4A81-5C696F821A98}"/>
                </a:ext>
              </a:extLst>
            </p:cNvPr>
            <p:cNvSpPr/>
            <p:nvPr/>
          </p:nvSpPr>
          <p:spPr>
            <a:xfrm flipH="1">
              <a:off x="11162364" y="5165001"/>
              <a:ext cx="149372" cy="237867"/>
            </a:xfrm>
            <a:custGeom>
              <a:avLst/>
              <a:gdLst>
                <a:gd name="connsiteX0" fmla="*/ 8 w 149372"/>
                <a:gd name="connsiteY0" fmla="*/ 237868 h 237867"/>
                <a:gd name="connsiteX1" fmla="*/ 149373 w 149372"/>
                <a:gd name="connsiteY1" fmla="*/ 0 h 237867"/>
              </a:gdLst>
              <a:ahLst/>
              <a:cxnLst>
                <a:cxn ang="0">
                  <a:pos x="connsiteX0" y="connsiteY0"/>
                </a:cxn>
                <a:cxn ang="0">
                  <a:pos x="connsiteX1" y="connsiteY1"/>
                </a:cxn>
              </a:cxnLst>
              <a:rect l="l" t="t" r="r" b="b"/>
              <a:pathLst>
                <a:path w="149372" h="237867">
                  <a:moveTo>
                    <a:pt x="8" y="237868"/>
                  </a:moveTo>
                  <a:cubicBezTo>
                    <a:pt x="-827" y="153552"/>
                    <a:pt x="60591" y="30991"/>
                    <a:pt x="149373" y="0"/>
                  </a:cubicBezTo>
                </a:path>
              </a:pathLst>
            </a:custGeom>
            <a:noFill/>
            <a:ln w="11001" cap="rnd">
              <a:solidFill>
                <a:schemeClr val="tx1"/>
              </a:solidFill>
              <a:prstDash val="solid"/>
              <a:round/>
            </a:ln>
          </p:spPr>
          <p:txBody>
            <a:bodyPr rtlCol="0" anchor="ctr"/>
            <a:lstStyle/>
            <a:p>
              <a:endParaRPr lang="zh-CN" altLang="en-US"/>
            </a:p>
          </p:txBody>
        </p:sp>
        <p:sp>
          <p:nvSpPr>
            <p:cNvPr id="134" name="任意多边形: 形状 133">
              <a:extLst>
                <a:ext uri="{FF2B5EF4-FFF2-40B4-BE49-F238E27FC236}">
                  <a16:creationId xmlns:a16="http://schemas.microsoft.com/office/drawing/2014/main" xmlns="" id="{EE1CF9E0-B7B7-286A-D9B6-B537FDBAC07E}"/>
                </a:ext>
              </a:extLst>
            </p:cNvPr>
            <p:cNvSpPr/>
            <p:nvPr/>
          </p:nvSpPr>
          <p:spPr>
            <a:xfrm flipH="1">
              <a:off x="10598129" y="4793684"/>
              <a:ext cx="274159" cy="65698"/>
            </a:xfrm>
            <a:custGeom>
              <a:avLst/>
              <a:gdLst>
                <a:gd name="connsiteX0" fmla="*/ 0 w 274159"/>
                <a:gd name="connsiteY0" fmla="*/ 52487 h 65698"/>
                <a:gd name="connsiteX1" fmla="*/ 274160 w 274159"/>
                <a:gd name="connsiteY1" fmla="*/ 0 h 65698"/>
              </a:gdLst>
              <a:ahLst/>
              <a:cxnLst>
                <a:cxn ang="0">
                  <a:pos x="connsiteX0" y="connsiteY0"/>
                </a:cxn>
                <a:cxn ang="0">
                  <a:pos x="connsiteX1" y="connsiteY1"/>
                </a:cxn>
              </a:cxnLst>
              <a:rect l="l" t="t" r="r" b="b"/>
              <a:pathLst>
                <a:path w="274159" h="65698">
                  <a:moveTo>
                    <a:pt x="0" y="52487"/>
                  </a:moveTo>
                  <a:cubicBezTo>
                    <a:pt x="89897" y="80964"/>
                    <a:pt x="236192" y="63375"/>
                    <a:pt x="274160" y="0"/>
                  </a:cubicBezTo>
                </a:path>
              </a:pathLst>
            </a:custGeom>
            <a:noFill/>
            <a:ln w="11001" cap="rnd">
              <a:solidFill>
                <a:schemeClr val="tx1"/>
              </a:solidFill>
              <a:prstDash val="solid"/>
              <a:round/>
            </a:ln>
          </p:spPr>
          <p:txBody>
            <a:bodyPr rtlCol="0" anchor="ctr"/>
            <a:lstStyle/>
            <a:p>
              <a:endParaRPr lang="zh-CN" altLang="en-US"/>
            </a:p>
          </p:txBody>
        </p:sp>
        <p:sp>
          <p:nvSpPr>
            <p:cNvPr id="135" name="任意多边形: 形状 134">
              <a:extLst>
                <a:ext uri="{FF2B5EF4-FFF2-40B4-BE49-F238E27FC236}">
                  <a16:creationId xmlns:a16="http://schemas.microsoft.com/office/drawing/2014/main" xmlns="" id="{3E70FE08-B7DD-55D8-F684-B61F0ADB2752}"/>
                </a:ext>
              </a:extLst>
            </p:cNvPr>
            <p:cNvSpPr/>
            <p:nvPr/>
          </p:nvSpPr>
          <p:spPr>
            <a:xfrm flipH="1">
              <a:off x="10832924" y="4855105"/>
              <a:ext cx="431075" cy="656923"/>
            </a:xfrm>
            <a:custGeom>
              <a:avLst/>
              <a:gdLst>
                <a:gd name="connsiteX0" fmla="*/ 431075 w 431075"/>
                <a:gd name="connsiteY0" fmla="*/ 0 h 656923"/>
                <a:gd name="connsiteX1" fmla="*/ 412370 w 431075"/>
                <a:gd name="connsiteY1" fmla="*/ 656924 h 656923"/>
                <a:gd name="connsiteX2" fmla="*/ 0 w 431075"/>
                <a:gd name="connsiteY2" fmla="*/ 398397 h 656923"/>
              </a:gdLst>
              <a:ahLst/>
              <a:cxnLst>
                <a:cxn ang="0">
                  <a:pos x="connsiteX0" y="connsiteY0"/>
                </a:cxn>
                <a:cxn ang="0">
                  <a:pos x="connsiteX1" y="connsiteY1"/>
                </a:cxn>
                <a:cxn ang="0">
                  <a:pos x="connsiteX2" y="connsiteY2"/>
                </a:cxn>
              </a:cxnLst>
              <a:rect l="l" t="t" r="r" b="b"/>
              <a:pathLst>
                <a:path w="431075" h="656923">
                  <a:moveTo>
                    <a:pt x="431075" y="0"/>
                  </a:moveTo>
                  <a:cubicBezTo>
                    <a:pt x="327219" y="155506"/>
                    <a:pt x="360163" y="398677"/>
                    <a:pt x="412370" y="656924"/>
                  </a:cubicBezTo>
                  <a:cubicBezTo>
                    <a:pt x="249885" y="553331"/>
                    <a:pt x="42730" y="428550"/>
                    <a:pt x="0" y="398397"/>
                  </a:cubicBezTo>
                </a:path>
              </a:pathLst>
            </a:custGeom>
            <a:noFill/>
            <a:ln w="11001" cap="rnd">
              <a:solidFill>
                <a:schemeClr val="tx1"/>
              </a:solidFill>
              <a:prstDash val="solid"/>
              <a:round/>
            </a:ln>
          </p:spPr>
          <p:txBody>
            <a:bodyPr rtlCol="0" anchor="ctr"/>
            <a:lstStyle/>
            <a:p>
              <a:endParaRPr lang="zh-CN" altLang="en-US"/>
            </a:p>
          </p:txBody>
        </p:sp>
        <p:sp>
          <p:nvSpPr>
            <p:cNvPr id="136" name="任意多边形: 形状 135">
              <a:extLst>
                <a:ext uri="{FF2B5EF4-FFF2-40B4-BE49-F238E27FC236}">
                  <a16:creationId xmlns:a16="http://schemas.microsoft.com/office/drawing/2014/main" xmlns="" id="{9F1E96A9-C8B1-0392-741A-1443DD32D1B3}"/>
                </a:ext>
              </a:extLst>
            </p:cNvPr>
            <p:cNvSpPr/>
            <p:nvPr/>
          </p:nvSpPr>
          <p:spPr>
            <a:xfrm flipH="1">
              <a:off x="10123219" y="5744311"/>
              <a:ext cx="316315" cy="403714"/>
            </a:xfrm>
            <a:custGeom>
              <a:avLst/>
              <a:gdLst>
                <a:gd name="connsiteX0" fmla="*/ 52765 w 316315"/>
                <a:gd name="connsiteY0" fmla="*/ 0 h 403714"/>
                <a:gd name="connsiteX1" fmla="*/ 0 w 316315"/>
                <a:gd name="connsiteY1" fmla="*/ 98264 h 403714"/>
                <a:gd name="connsiteX2" fmla="*/ 316315 w 316315"/>
                <a:gd name="connsiteY2" fmla="*/ 403715 h 403714"/>
                <a:gd name="connsiteX3" fmla="*/ 214693 w 316315"/>
                <a:gd name="connsiteY3" fmla="*/ 45503 h 403714"/>
              </a:gdLst>
              <a:ahLst/>
              <a:cxnLst>
                <a:cxn ang="0">
                  <a:pos x="connsiteX0" y="connsiteY0"/>
                </a:cxn>
                <a:cxn ang="0">
                  <a:pos x="connsiteX1" y="connsiteY1"/>
                </a:cxn>
                <a:cxn ang="0">
                  <a:pos x="connsiteX2" y="connsiteY2"/>
                </a:cxn>
                <a:cxn ang="0">
                  <a:pos x="connsiteX3" y="connsiteY3"/>
                </a:cxn>
              </a:cxnLst>
              <a:rect l="l" t="t" r="r" b="b"/>
              <a:pathLst>
                <a:path w="316315" h="403714">
                  <a:moveTo>
                    <a:pt x="52765" y="0"/>
                  </a:moveTo>
                  <a:cubicBezTo>
                    <a:pt x="38248" y="45549"/>
                    <a:pt x="10049" y="75649"/>
                    <a:pt x="0" y="98264"/>
                  </a:cubicBezTo>
                  <a:cubicBezTo>
                    <a:pt x="43552" y="189573"/>
                    <a:pt x="216647" y="343401"/>
                    <a:pt x="316315" y="403715"/>
                  </a:cubicBezTo>
                  <a:cubicBezTo>
                    <a:pt x="309896" y="237673"/>
                    <a:pt x="205201" y="154101"/>
                    <a:pt x="214693" y="45503"/>
                  </a:cubicBezTo>
                </a:path>
              </a:pathLst>
            </a:custGeom>
            <a:noFill/>
            <a:ln w="11001" cap="rnd">
              <a:solidFill>
                <a:schemeClr val="tx1"/>
              </a:solidFill>
              <a:prstDash val="solid"/>
              <a:round/>
            </a:ln>
          </p:spPr>
          <p:txBody>
            <a:bodyPr rtlCol="0" anchor="ctr"/>
            <a:lstStyle/>
            <a:p>
              <a:endParaRPr lang="zh-CN" altLang="en-US"/>
            </a:p>
          </p:txBody>
        </p:sp>
        <p:sp>
          <p:nvSpPr>
            <p:cNvPr id="137" name="任意多边形: 形状 136">
              <a:extLst>
                <a:ext uri="{FF2B5EF4-FFF2-40B4-BE49-F238E27FC236}">
                  <a16:creationId xmlns:a16="http://schemas.microsoft.com/office/drawing/2014/main" xmlns="" id="{8890DCD0-9311-4BAB-9F1F-56BD0625E84B}"/>
                </a:ext>
              </a:extLst>
            </p:cNvPr>
            <p:cNvSpPr/>
            <p:nvPr/>
          </p:nvSpPr>
          <p:spPr>
            <a:xfrm flipH="1">
              <a:off x="11267059" y="5083479"/>
              <a:ext cx="407890" cy="263455"/>
            </a:xfrm>
            <a:custGeom>
              <a:avLst/>
              <a:gdLst>
                <a:gd name="connsiteX0" fmla="*/ 407891 w 407890"/>
                <a:gd name="connsiteY0" fmla="*/ 46346 h 263455"/>
                <a:gd name="connsiteX1" fmla="*/ 354846 w 407890"/>
                <a:gd name="connsiteY1" fmla="*/ 0 h 263455"/>
                <a:gd name="connsiteX2" fmla="*/ 0 w 407890"/>
                <a:gd name="connsiteY2" fmla="*/ 259643 h 263455"/>
                <a:gd name="connsiteX3" fmla="*/ 296818 w 407890"/>
                <a:gd name="connsiteY3" fmla="*/ 217487 h 263455"/>
              </a:gdLst>
              <a:ahLst/>
              <a:cxnLst>
                <a:cxn ang="0">
                  <a:pos x="connsiteX0" y="connsiteY0"/>
                </a:cxn>
                <a:cxn ang="0">
                  <a:pos x="connsiteX1" y="connsiteY1"/>
                </a:cxn>
                <a:cxn ang="0">
                  <a:pos x="connsiteX2" y="connsiteY2"/>
                </a:cxn>
                <a:cxn ang="0">
                  <a:pos x="connsiteX3" y="connsiteY3"/>
                </a:cxn>
              </a:cxnLst>
              <a:rect l="l" t="t" r="r" b="b"/>
              <a:pathLst>
                <a:path w="407890" h="263455">
                  <a:moveTo>
                    <a:pt x="407891" y="46346"/>
                  </a:moveTo>
                  <a:cubicBezTo>
                    <a:pt x="385276" y="28477"/>
                    <a:pt x="369085" y="9772"/>
                    <a:pt x="354846" y="0"/>
                  </a:cubicBezTo>
                  <a:cubicBezTo>
                    <a:pt x="257411" y="27081"/>
                    <a:pt x="42716" y="182589"/>
                    <a:pt x="0" y="259643"/>
                  </a:cubicBezTo>
                  <a:cubicBezTo>
                    <a:pt x="126471" y="277275"/>
                    <a:pt x="215253" y="228654"/>
                    <a:pt x="296818" y="217487"/>
                  </a:cubicBezTo>
                </a:path>
              </a:pathLst>
            </a:custGeom>
            <a:noFill/>
            <a:ln w="11001" cap="rnd">
              <a:solidFill>
                <a:schemeClr val="tx1"/>
              </a:solidFill>
              <a:prstDash val="solid"/>
              <a:round/>
            </a:ln>
          </p:spPr>
          <p:txBody>
            <a:bodyPr rtlCol="0" anchor="ctr"/>
            <a:lstStyle/>
            <a:p>
              <a:endParaRPr lang="zh-CN" altLang="en-US"/>
            </a:p>
          </p:txBody>
        </p:sp>
        <p:sp>
          <p:nvSpPr>
            <p:cNvPr id="138" name="任意多边形: 形状 137">
              <a:extLst>
                <a:ext uri="{FF2B5EF4-FFF2-40B4-BE49-F238E27FC236}">
                  <a16:creationId xmlns:a16="http://schemas.microsoft.com/office/drawing/2014/main" xmlns="" id="{658C97C0-5A2B-BED0-44B7-52C6E5E52EC7}"/>
                </a:ext>
              </a:extLst>
            </p:cNvPr>
            <p:cNvSpPr/>
            <p:nvPr/>
          </p:nvSpPr>
          <p:spPr>
            <a:xfrm flipH="1">
              <a:off x="10299962" y="4463407"/>
              <a:ext cx="36848" cy="478803"/>
            </a:xfrm>
            <a:custGeom>
              <a:avLst/>
              <a:gdLst>
                <a:gd name="connsiteX0" fmla="*/ 36014 w 36848"/>
                <a:gd name="connsiteY0" fmla="*/ 0 h 478803"/>
                <a:gd name="connsiteX1" fmla="*/ 0 w 36848"/>
                <a:gd name="connsiteY1" fmla="*/ 478803 h 478803"/>
              </a:gdLst>
              <a:ahLst/>
              <a:cxnLst>
                <a:cxn ang="0">
                  <a:pos x="connsiteX0" y="connsiteY0"/>
                </a:cxn>
                <a:cxn ang="0">
                  <a:pos x="connsiteX1" y="connsiteY1"/>
                </a:cxn>
              </a:cxnLst>
              <a:rect l="l" t="t" r="r" b="b"/>
              <a:pathLst>
                <a:path w="36848" h="478803">
                  <a:moveTo>
                    <a:pt x="36014" y="0"/>
                  </a:moveTo>
                  <a:cubicBezTo>
                    <a:pt x="39644" y="415709"/>
                    <a:pt x="32106" y="458452"/>
                    <a:pt x="0" y="478803"/>
                  </a:cubicBezTo>
                </a:path>
              </a:pathLst>
            </a:custGeom>
            <a:noFill/>
            <a:ln w="11001" cap="rnd">
              <a:solidFill>
                <a:schemeClr val="tx1"/>
              </a:solidFill>
              <a:prstDash val="solid"/>
              <a:round/>
            </a:ln>
          </p:spPr>
          <p:txBody>
            <a:bodyPr rtlCol="0" anchor="ctr"/>
            <a:lstStyle/>
            <a:p>
              <a:endParaRPr lang="zh-CN" altLang="en-US"/>
            </a:p>
          </p:txBody>
        </p:sp>
        <p:sp>
          <p:nvSpPr>
            <p:cNvPr id="139" name="任意多边形: 形状 138">
              <a:extLst>
                <a:ext uri="{FF2B5EF4-FFF2-40B4-BE49-F238E27FC236}">
                  <a16:creationId xmlns:a16="http://schemas.microsoft.com/office/drawing/2014/main" xmlns="" id="{483A9758-3B47-A33C-FC43-FF1191CCE9A8}"/>
                </a:ext>
              </a:extLst>
            </p:cNvPr>
            <p:cNvSpPr/>
            <p:nvPr/>
          </p:nvSpPr>
          <p:spPr>
            <a:xfrm flipH="1">
              <a:off x="10511023" y="4479601"/>
              <a:ext cx="48019" cy="285885"/>
            </a:xfrm>
            <a:custGeom>
              <a:avLst/>
              <a:gdLst>
                <a:gd name="connsiteX0" fmla="*/ 0 w 48019"/>
                <a:gd name="connsiteY0" fmla="*/ 0 h 285885"/>
                <a:gd name="connsiteX1" fmla="*/ 48019 w 48019"/>
                <a:gd name="connsiteY1" fmla="*/ 285885 h 285885"/>
              </a:gdLst>
              <a:ahLst/>
              <a:cxnLst>
                <a:cxn ang="0">
                  <a:pos x="connsiteX0" y="connsiteY0"/>
                </a:cxn>
                <a:cxn ang="0">
                  <a:pos x="connsiteX1" y="connsiteY1"/>
                </a:cxn>
              </a:cxnLst>
              <a:rect l="l" t="t" r="r" b="b"/>
              <a:pathLst>
                <a:path w="48019" h="285885">
                  <a:moveTo>
                    <a:pt x="0" y="0"/>
                  </a:moveTo>
                  <a:cubicBezTo>
                    <a:pt x="11445" y="64771"/>
                    <a:pt x="38526" y="241776"/>
                    <a:pt x="48019" y="285885"/>
                  </a:cubicBezTo>
                </a:path>
              </a:pathLst>
            </a:custGeom>
            <a:noFill/>
            <a:ln w="11001" cap="rnd">
              <a:solidFill>
                <a:schemeClr val="tx1"/>
              </a:solidFill>
              <a:prstDash val="solid"/>
              <a:round/>
            </a:ln>
          </p:spPr>
          <p:txBody>
            <a:bodyPr rtlCol="0" anchor="ctr"/>
            <a:lstStyle/>
            <a:p>
              <a:endParaRPr lang="zh-CN" altLang="en-US"/>
            </a:p>
          </p:txBody>
        </p:sp>
        <p:sp>
          <p:nvSpPr>
            <p:cNvPr id="140" name="任意多边形: 形状 139">
              <a:extLst>
                <a:ext uri="{FF2B5EF4-FFF2-40B4-BE49-F238E27FC236}">
                  <a16:creationId xmlns:a16="http://schemas.microsoft.com/office/drawing/2014/main" xmlns="" id="{B47B2161-07F3-D16A-5008-8B92CFBCB5C6}"/>
                </a:ext>
              </a:extLst>
            </p:cNvPr>
            <p:cNvSpPr/>
            <p:nvPr/>
          </p:nvSpPr>
          <p:spPr>
            <a:xfrm flipH="1">
              <a:off x="10299960" y="4560227"/>
              <a:ext cx="241773" cy="40258"/>
            </a:xfrm>
            <a:custGeom>
              <a:avLst/>
              <a:gdLst>
                <a:gd name="connsiteX0" fmla="*/ 0 w 241773"/>
                <a:gd name="connsiteY0" fmla="*/ 23510 h 40258"/>
                <a:gd name="connsiteX1" fmla="*/ 241773 w 241773"/>
                <a:gd name="connsiteY1" fmla="*/ 0 h 40258"/>
              </a:gdLst>
              <a:ahLst/>
              <a:cxnLst>
                <a:cxn ang="0">
                  <a:pos x="connsiteX0" y="connsiteY0"/>
                </a:cxn>
                <a:cxn ang="0">
                  <a:pos x="connsiteX1" y="connsiteY1"/>
                </a:cxn>
              </a:cxnLst>
              <a:rect l="l" t="t" r="r" b="b"/>
              <a:pathLst>
                <a:path w="241773" h="40258">
                  <a:moveTo>
                    <a:pt x="0" y="23510"/>
                  </a:moveTo>
                  <a:cubicBezTo>
                    <a:pt x="66123" y="50871"/>
                    <a:pt x="206037" y="45845"/>
                    <a:pt x="241773" y="0"/>
                  </a:cubicBezTo>
                </a:path>
              </a:pathLst>
            </a:custGeom>
            <a:noFill/>
            <a:ln w="11001" cap="rnd">
              <a:solidFill>
                <a:schemeClr val="tx1"/>
              </a:solidFill>
              <a:prstDash val="solid"/>
              <a:round/>
            </a:ln>
          </p:spPr>
          <p:txBody>
            <a:bodyPr rtlCol="0" anchor="ctr"/>
            <a:lstStyle/>
            <a:p>
              <a:endParaRPr lang="zh-CN" altLang="en-US"/>
            </a:p>
          </p:txBody>
        </p:sp>
        <p:sp>
          <p:nvSpPr>
            <p:cNvPr id="141" name="任意多边形: 形状 140">
              <a:extLst>
                <a:ext uri="{FF2B5EF4-FFF2-40B4-BE49-F238E27FC236}">
                  <a16:creationId xmlns:a16="http://schemas.microsoft.com/office/drawing/2014/main" xmlns="" id="{EE4B9F68-E446-C2AA-DC3B-53D37504E0AD}"/>
                </a:ext>
              </a:extLst>
            </p:cNvPr>
            <p:cNvSpPr/>
            <p:nvPr/>
          </p:nvSpPr>
          <p:spPr>
            <a:xfrm flipH="1">
              <a:off x="10389299" y="5146884"/>
              <a:ext cx="207433" cy="155505"/>
            </a:xfrm>
            <a:custGeom>
              <a:avLst/>
              <a:gdLst>
                <a:gd name="connsiteX0" fmla="*/ 0 w 207433"/>
                <a:gd name="connsiteY0" fmla="*/ 0 h 155505"/>
                <a:gd name="connsiteX1" fmla="*/ 207433 w 207433"/>
                <a:gd name="connsiteY1" fmla="*/ 155506 h 155505"/>
              </a:gdLst>
              <a:ahLst/>
              <a:cxnLst>
                <a:cxn ang="0">
                  <a:pos x="connsiteX0" y="connsiteY0"/>
                </a:cxn>
                <a:cxn ang="0">
                  <a:pos x="connsiteX1" y="connsiteY1"/>
                </a:cxn>
              </a:cxnLst>
              <a:rect l="l" t="t" r="r" b="b"/>
              <a:pathLst>
                <a:path w="207433" h="155505">
                  <a:moveTo>
                    <a:pt x="0" y="0"/>
                  </a:moveTo>
                  <a:cubicBezTo>
                    <a:pt x="62243" y="60452"/>
                    <a:pt x="131950" y="112703"/>
                    <a:pt x="207433" y="155506"/>
                  </a:cubicBezTo>
                </a:path>
              </a:pathLst>
            </a:custGeom>
            <a:noFill/>
            <a:ln w="11001" cap="rnd">
              <a:solidFill>
                <a:schemeClr val="tx1"/>
              </a:solidFill>
              <a:prstDash val="solid"/>
              <a:round/>
            </a:ln>
          </p:spPr>
          <p:txBody>
            <a:bodyPr rtlCol="0" anchor="ctr"/>
            <a:lstStyle/>
            <a:p>
              <a:endParaRPr lang="zh-CN" altLang="en-US"/>
            </a:p>
          </p:txBody>
        </p:sp>
        <p:sp>
          <p:nvSpPr>
            <p:cNvPr id="142" name="任意多边形: 形状 141">
              <a:extLst>
                <a:ext uri="{FF2B5EF4-FFF2-40B4-BE49-F238E27FC236}">
                  <a16:creationId xmlns:a16="http://schemas.microsoft.com/office/drawing/2014/main" xmlns="" id="{159FF738-3301-649D-FE3D-72C15DF5DD6D}"/>
                </a:ext>
              </a:extLst>
            </p:cNvPr>
            <p:cNvSpPr/>
            <p:nvPr/>
          </p:nvSpPr>
          <p:spPr>
            <a:xfrm flipH="1">
              <a:off x="10925613" y="5226982"/>
              <a:ext cx="131775" cy="139312"/>
            </a:xfrm>
            <a:custGeom>
              <a:avLst/>
              <a:gdLst>
                <a:gd name="connsiteX0" fmla="*/ 0 w 131775"/>
                <a:gd name="connsiteY0" fmla="*/ 0 h 139312"/>
                <a:gd name="connsiteX1" fmla="*/ 131775 w 131775"/>
                <a:gd name="connsiteY1" fmla="*/ 139313 h 139312"/>
              </a:gdLst>
              <a:ahLst/>
              <a:cxnLst>
                <a:cxn ang="0">
                  <a:pos x="connsiteX0" y="connsiteY0"/>
                </a:cxn>
                <a:cxn ang="0">
                  <a:pos x="connsiteX1" y="connsiteY1"/>
                </a:cxn>
              </a:cxnLst>
              <a:rect l="l" t="t" r="r" b="b"/>
              <a:pathLst>
                <a:path w="131775" h="139312">
                  <a:moveTo>
                    <a:pt x="0" y="0"/>
                  </a:moveTo>
                  <a:cubicBezTo>
                    <a:pt x="38204" y="38526"/>
                    <a:pt x="86267" y="88501"/>
                    <a:pt x="131775" y="139313"/>
                  </a:cubicBezTo>
                </a:path>
              </a:pathLst>
            </a:custGeom>
            <a:noFill/>
            <a:ln w="11001" cap="rnd">
              <a:solidFill>
                <a:schemeClr val="tx1"/>
              </a:solidFill>
              <a:prstDash val="solid"/>
              <a:round/>
            </a:ln>
          </p:spPr>
          <p:txBody>
            <a:bodyPr rtlCol="0" anchor="ctr"/>
            <a:lstStyle/>
            <a:p>
              <a:endParaRPr lang="zh-CN" altLang="en-US"/>
            </a:p>
          </p:txBody>
        </p:sp>
        <p:sp>
          <p:nvSpPr>
            <p:cNvPr id="143" name="任意多边形: 形状 142">
              <a:extLst>
                <a:ext uri="{FF2B5EF4-FFF2-40B4-BE49-F238E27FC236}">
                  <a16:creationId xmlns:a16="http://schemas.microsoft.com/office/drawing/2014/main" xmlns="" id="{05639969-4A54-AECB-E5ED-EC2C09B4B70D}"/>
                </a:ext>
              </a:extLst>
            </p:cNvPr>
            <p:cNvSpPr/>
            <p:nvPr/>
          </p:nvSpPr>
          <p:spPr>
            <a:xfrm flipH="1">
              <a:off x="10556251" y="4697926"/>
              <a:ext cx="46065" cy="118093"/>
            </a:xfrm>
            <a:custGeom>
              <a:avLst/>
              <a:gdLst>
                <a:gd name="connsiteX0" fmla="*/ 0 w 46065"/>
                <a:gd name="connsiteY0" fmla="*/ 0 h 118093"/>
                <a:gd name="connsiteX1" fmla="*/ 46065 w 46065"/>
                <a:gd name="connsiteY1" fmla="*/ 118094 h 118093"/>
              </a:gdLst>
              <a:ahLst/>
              <a:cxnLst>
                <a:cxn ang="0">
                  <a:pos x="connsiteX0" y="connsiteY0"/>
                </a:cxn>
                <a:cxn ang="0">
                  <a:pos x="connsiteX1" y="connsiteY1"/>
                </a:cxn>
              </a:cxnLst>
              <a:rect l="l" t="t" r="r" b="b"/>
              <a:pathLst>
                <a:path w="46065" h="118093">
                  <a:moveTo>
                    <a:pt x="0" y="0"/>
                  </a:moveTo>
                  <a:cubicBezTo>
                    <a:pt x="13078" y="40216"/>
                    <a:pt x="28447" y="79648"/>
                    <a:pt x="46065" y="118094"/>
                  </a:cubicBezTo>
                </a:path>
              </a:pathLst>
            </a:custGeom>
            <a:noFill/>
            <a:ln w="11001" cap="rnd">
              <a:solidFill>
                <a:schemeClr val="tx1"/>
              </a:solidFill>
              <a:prstDash val="solid"/>
              <a:round/>
            </a:ln>
          </p:spPr>
          <p:txBody>
            <a:bodyPr rtlCol="0" anchor="ctr"/>
            <a:lstStyle/>
            <a:p>
              <a:endParaRPr lang="zh-CN" altLang="en-US"/>
            </a:p>
          </p:txBody>
        </p:sp>
        <p:sp>
          <p:nvSpPr>
            <p:cNvPr id="144" name="任意多边形: 形状 143">
              <a:extLst>
                <a:ext uri="{FF2B5EF4-FFF2-40B4-BE49-F238E27FC236}">
                  <a16:creationId xmlns:a16="http://schemas.microsoft.com/office/drawing/2014/main" xmlns="" id="{33A3460F-B16D-0444-367B-1A6E0F31EF4B}"/>
                </a:ext>
              </a:extLst>
            </p:cNvPr>
            <p:cNvSpPr/>
            <p:nvPr/>
          </p:nvSpPr>
          <p:spPr>
            <a:xfrm flipH="1">
              <a:off x="10817700" y="4233977"/>
              <a:ext cx="30019" cy="46814"/>
            </a:xfrm>
            <a:custGeom>
              <a:avLst/>
              <a:gdLst>
                <a:gd name="connsiteX0" fmla="*/ 29608 w 30019"/>
                <a:gd name="connsiteY0" fmla="*/ 15105 h 46814"/>
                <a:gd name="connsiteX1" fmla="*/ 0 w 30019"/>
                <a:gd name="connsiteY1" fmla="*/ 0 h 46814"/>
                <a:gd name="connsiteX2" fmla="*/ 30019 w 30019"/>
                <a:gd name="connsiteY2" fmla="*/ 46814 h 46814"/>
              </a:gdLst>
              <a:ahLst/>
              <a:cxnLst>
                <a:cxn ang="0">
                  <a:pos x="connsiteX0" y="connsiteY0"/>
                </a:cxn>
                <a:cxn ang="0">
                  <a:pos x="connsiteX1" y="connsiteY1"/>
                </a:cxn>
                <a:cxn ang="0">
                  <a:pos x="connsiteX2" y="connsiteY2"/>
                </a:cxn>
              </a:cxnLst>
              <a:rect l="l" t="t" r="r" b="b"/>
              <a:pathLst>
                <a:path w="30019" h="46814">
                  <a:moveTo>
                    <a:pt x="29608" y="15105"/>
                  </a:moveTo>
                  <a:cubicBezTo>
                    <a:pt x="19447" y="10665"/>
                    <a:pt x="9560" y="5620"/>
                    <a:pt x="0" y="0"/>
                  </a:cubicBezTo>
                  <a:cubicBezTo>
                    <a:pt x="7035" y="17321"/>
                    <a:pt x="17213" y="33195"/>
                    <a:pt x="30019" y="46814"/>
                  </a:cubicBezTo>
                </a:path>
              </a:pathLst>
            </a:custGeom>
            <a:noFill/>
            <a:ln w="11001" cap="rnd">
              <a:solidFill>
                <a:schemeClr val="tx1"/>
              </a:solidFill>
              <a:prstDash val="solid"/>
              <a:round/>
            </a:ln>
          </p:spPr>
          <p:txBody>
            <a:bodyPr rtlCol="0" anchor="ctr"/>
            <a:lstStyle/>
            <a:p>
              <a:endParaRPr lang="zh-CN" altLang="en-US"/>
            </a:p>
          </p:txBody>
        </p:sp>
        <p:sp>
          <p:nvSpPr>
            <p:cNvPr id="145" name="任意多边形: 形状 144">
              <a:extLst>
                <a:ext uri="{FF2B5EF4-FFF2-40B4-BE49-F238E27FC236}">
                  <a16:creationId xmlns:a16="http://schemas.microsoft.com/office/drawing/2014/main" xmlns="" id="{A871878B-A090-9335-B444-78E9984D2CBC}"/>
                </a:ext>
              </a:extLst>
            </p:cNvPr>
            <p:cNvSpPr/>
            <p:nvPr/>
          </p:nvSpPr>
          <p:spPr>
            <a:xfrm flipH="1">
              <a:off x="10547317" y="4076178"/>
              <a:ext cx="944067" cy="904928"/>
            </a:xfrm>
            <a:custGeom>
              <a:avLst/>
              <a:gdLst>
                <a:gd name="connsiteX0" fmla="*/ 235951 w 944067"/>
                <a:gd name="connsiteY0" fmla="*/ 904928 h 904928"/>
                <a:gd name="connsiteX1" fmla="*/ 39229 w 944067"/>
                <a:gd name="connsiteY1" fmla="*/ 677025 h 904928"/>
                <a:gd name="connsiteX2" fmla="*/ 109025 w 944067"/>
                <a:gd name="connsiteY2" fmla="*/ 434972 h 904928"/>
                <a:gd name="connsiteX3" fmla="*/ 486761 w 944067"/>
                <a:gd name="connsiteY3" fmla="*/ 273602 h 904928"/>
                <a:gd name="connsiteX4" fmla="*/ 617420 w 944067"/>
                <a:gd name="connsiteY4" fmla="*/ 97437 h 904928"/>
                <a:gd name="connsiteX5" fmla="*/ 614351 w 944067"/>
                <a:gd name="connsiteY5" fmla="*/ 50253 h 904928"/>
                <a:gd name="connsiteX6" fmla="*/ 628310 w 944067"/>
                <a:gd name="connsiteY6" fmla="*/ 17031 h 904928"/>
                <a:gd name="connsiteX7" fmla="*/ 727979 w 944067"/>
                <a:gd name="connsiteY7" fmla="*/ 0 h 904928"/>
                <a:gd name="connsiteX8" fmla="*/ 673274 w 944067"/>
                <a:gd name="connsiteY8" fmla="*/ 172845 h 904928"/>
                <a:gd name="connsiteX9" fmla="*/ 737750 w 944067"/>
                <a:gd name="connsiteY9" fmla="*/ 294805 h 904928"/>
                <a:gd name="connsiteX10" fmla="*/ 944068 w 944067"/>
                <a:gd name="connsiteY10" fmla="*/ 473483 h 90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4067" h="904928">
                  <a:moveTo>
                    <a:pt x="235951" y="904928"/>
                  </a:moveTo>
                  <a:cubicBezTo>
                    <a:pt x="136914" y="800792"/>
                    <a:pt x="88070" y="737520"/>
                    <a:pt x="39229" y="677025"/>
                  </a:cubicBezTo>
                  <a:cubicBezTo>
                    <a:pt x="-38943" y="580148"/>
                    <a:pt x="7666" y="500550"/>
                    <a:pt x="109025" y="434972"/>
                  </a:cubicBezTo>
                  <a:cubicBezTo>
                    <a:pt x="214822" y="366541"/>
                    <a:pt x="364700" y="321256"/>
                    <a:pt x="486761" y="273602"/>
                  </a:cubicBezTo>
                  <a:cubicBezTo>
                    <a:pt x="577747" y="238072"/>
                    <a:pt x="599273" y="169187"/>
                    <a:pt x="617420" y="97437"/>
                  </a:cubicBezTo>
                  <a:cubicBezTo>
                    <a:pt x="566889" y="81274"/>
                    <a:pt x="588887" y="30800"/>
                    <a:pt x="614351" y="50253"/>
                  </a:cubicBezTo>
                  <a:cubicBezTo>
                    <a:pt x="638580" y="68754"/>
                    <a:pt x="630514" y="43554"/>
                    <a:pt x="628310" y="17031"/>
                  </a:cubicBezTo>
                  <a:cubicBezTo>
                    <a:pt x="660800" y="7687"/>
                    <a:pt x="694226" y="1975"/>
                    <a:pt x="727979" y="0"/>
                  </a:cubicBezTo>
                  <a:cubicBezTo>
                    <a:pt x="778069" y="151525"/>
                    <a:pt x="756896" y="208861"/>
                    <a:pt x="673274" y="172845"/>
                  </a:cubicBezTo>
                  <a:cubicBezTo>
                    <a:pt x="667880" y="243376"/>
                    <a:pt x="702528" y="275248"/>
                    <a:pt x="737750" y="294805"/>
                  </a:cubicBezTo>
                  <a:cubicBezTo>
                    <a:pt x="788842" y="323283"/>
                    <a:pt x="874551" y="369627"/>
                    <a:pt x="944068" y="473483"/>
                  </a:cubicBezTo>
                </a:path>
              </a:pathLst>
            </a:custGeom>
            <a:noFill/>
            <a:ln w="11001" cap="rnd">
              <a:solidFill>
                <a:schemeClr val="tx1"/>
              </a:solidFill>
              <a:prstDash val="solid"/>
              <a:round/>
            </a:ln>
          </p:spPr>
          <p:txBody>
            <a:bodyPr rtlCol="0" anchor="ctr"/>
            <a:lstStyle/>
            <a:p>
              <a:endParaRPr lang="zh-CN" altLang="en-US"/>
            </a:p>
          </p:txBody>
        </p:sp>
        <p:sp>
          <p:nvSpPr>
            <p:cNvPr id="146" name="任意多边形: 形状 145">
              <a:extLst>
                <a:ext uri="{FF2B5EF4-FFF2-40B4-BE49-F238E27FC236}">
                  <a16:creationId xmlns:a16="http://schemas.microsoft.com/office/drawing/2014/main" xmlns="" id="{AC095BD4-BF29-6E2C-FB51-75B688327B04}"/>
                </a:ext>
              </a:extLst>
            </p:cNvPr>
            <p:cNvSpPr/>
            <p:nvPr/>
          </p:nvSpPr>
          <p:spPr>
            <a:xfrm flipH="1">
              <a:off x="10738015" y="4355923"/>
              <a:ext cx="282241" cy="148803"/>
            </a:xfrm>
            <a:custGeom>
              <a:avLst/>
              <a:gdLst>
                <a:gd name="connsiteX0" fmla="*/ 0 w 282241"/>
                <a:gd name="connsiteY0" fmla="*/ 0 h 148803"/>
                <a:gd name="connsiteX1" fmla="*/ 260200 w 282241"/>
                <a:gd name="connsiteY1" fmla="*/ 148804 h 148803"/>
                <a:gd name="connsiteX2" fmla="*/ 282241 w 282241"/>
                <a:gd name="connsiteY2" fmla="*/ 23731 h 148803"/>
              </a:gdLst>
              <a:ahLst/>
              <a:cxnLst>
                <a:cxn ang="0">
                  <a:pos x="connsiteX0" y="connsiteY0"/>
                </a:cxn>
                <a:cxn ang="0">
                  <a:pos x="connsiteX1" y="connsiteY1"/>
                </a:cxn>
                <a:cxn ang="0">
                  <a:pos x="connsiteX2" y="connsiteY2"/>
                </a:cxn>
              </a:cxnLst>
              <a:rect l="l" t="t" r="r" b="b"/>
              <a:pathLst>
                <a:path w="282241" h="148803">
                  <a:moveTo>
                    <a:pt x="0" y="0"/>
                  </a:moveTo>
                  <a:cubicBezTo>
                    <a:pt x="84594" y="27919"/>
                    <a:pt x="199838" y="100785"/>
                    <a:pt x="260200" y="148804"/>
                  </a:cubicBezTo>
                  <a:cubicBezTo>
                    <a:pt x="273588" y="108405"/>
                    <a:pt x="281008" y="66272"/>
                    <a:pt x="282241" y="23731"/>
                  </a:cubicBezTo>
                </a:path>
              </a:pathLst>
            </a:custGeom>
            <a:noFill/>
            <a:ln w="11001" cap="rnd">
              <a:solidFill>
                <a:schemeClr val="tx1"/>
              </a:solidFill>
              <a:prstDash val="solid"/>
              <a:round/>
            </a:ln>
          </p:spPr>
          <p:txBody>
            <a:bodyPr rtlCol="0" anchor="ctr"/>
            <a:lstStyle/>
            <a:p>
              <a:endParaRPr lang="zh-CN" altLang="en-US"/>
            </a:p>
          </p:txBody>
        </p:sp>
        <p:sp>
          <p:nvSpPr>
            <p:cNvPr id="147" name="任意多边形: 形状 146">
              <a:extLst>
                <a:ext uri="{FF2B5EF4-FFF2-40B4-BE49-F238E27FC236}">
                  <a16:creationId xmlns:a16="http://schemas.microsoft.com/office/drawing/2014/main" xmlns="" id="{E10C7CB7-2334-AEC2-879F-FD6DE509F4C9}"/>
                </a:ext>
              </a:extLst>
            </p:cNvPr>
            <p:cNvSpPr/>
            <p:nvPr/>
          </p:nvSpPr>
          <p:spPr>
            <a:xfrm flipH="1">
              <a:off x="10532153" y="3703997"/>
              <a:ext cx="757477" cy="689953"/>
            </a:xfrm>
            <a:custGeom>
              <a:avLst/>
              <a:gdLst>
                <a:gd name="connsiteX0" fmla="*/ 172777 w 757477"/>
                <a:gd name="connsiteY0" fmla="*/ 687617 h 689953"/>
                <a:gd name="connsiteX1" fmla="*/ 149749 w 757477"/>
                <a:gd name="connsiteY1" fmla="*/ 662524 h 689953"/>
                <a:gd name="connsiteX2" fmla="*/ 149060 w 757477"/>
                <a:gd name="connsiteY2" fmla="*/ 628473 h 689953"/>
                <a:gd name="connsiteX3" fmla="*/ 93223 w 757477"/>
                <a:gd name="connsiteY3" fmla="*/ 556473 h 689953"/>
                <a:gd name="connsiteX4" fmla="*/ 44366 w 757477"/>
                <a:gd name="connsiteY4" fmla="*/ 465180 h 689953"/>
                <a:gd name="connsiteX5" fmla="*/ 27057 w 757477"/>
                <a:gd name="connsiteY5" fmla="*/ 375840 h 689953"/>
                <a:gd name="connsiteX6" fmla="*/ 37666 w 757477"/>
                <a:gd name="connsiteY6" fmla="*/ 283151 h 689953"/>
                <a:gd name="connsiteX7" fmla="*/ 69492 w 757477"/>
                <a:gd name="connsiteY7" fmla="*/ 189110 h 689953"/>
                <a:gd name="connsiteX8" fmla="*/ 135615 w 757477"/>
                <a:gd name="connsiteY8" fmla="*/ 113730 h 689953"/>
                <a:gd name="connsiteX9" fmla="*/ 231126 w 757477"/>
                <a:gd name="connsiteY9" fmla="*/ 62301 h 689953"/>
                <a:gd name="connsiteX10" fmla="*/ 325491 w 757477"/>
                <a:gd name="connsiteY10" fmla="*/ 34102 h 689953"/>
                <a:gd name="connsiteX11" fmla="*/ 415669 w 757477"/>
                <a:gd name="connsiteY11" fmla="*/ 35218 h 689953"/>
                <a:gd name="connsiteX12" fmla="*/ 514219 w 757477"/>
                <a:gd name="connsiteY12" fmla="*/ 52851 h 689953"/>
                <a:gd name="connsiteX13" fmla="*/ 593229 w 757477"/>
                <a:gd name="connsiteY13" fmla="*/ 87749 h 689953"/>
                <a:gd name="connsiteX14" fmla="*/ 658838 w 757477"/>
                <a:gd name="connsiteY14" fmla="*/ 136606 h 689953"/>
                <a:gd name="connsiteX15" fmla="*/ 703508 w 757477"/>
                <a:gd name="connsiteY15" fmla="*/ 206683 h 689953"/>
                <a:gd name="connsiteX16" fmla="*/ 722493 w 757477"/>
                <a:gd name="connsiteY16" fmla="*/ 280387 h 689953"/>
                <a:gd name="connsiteX17" fmla="*/ 729752 w 757477"/>
                <a:gd name="connsiteY17" fmla="*/ 366657 h 689953"/>
                <a:gd name="connsiteX18" fmla="*/ 745666 w 757477"/>
                <a:gd name="connsiteY18" fmla="*/ 383155 h 689953"/>
                <a:gd name="connsiteX19" fmla="*/ 749176 w 757477"/>
                <a:gd name="connsiteY19" fmla="*/ 405807 h 689953"/>
                <a:gd name="connsiteX20" fmla="*/ 739010 w 757477"/>
                <a:gd name="connsiteY20" fmla="*/ 426349 h 689953"/>
                <a:gd name="connsiteX21" fmla="*/ 718863 w 757477"/>
                <a:gd name="connsiteY21" fmla="*/ 437291 h 689953"/>
                <a:gd name="connsiteX22" fmla="*/ 709371 w 757477"/>
                <a:gd name="connsiteY22" fmla="*/ 504295 h 689953"/>
                <a:gd name="connsiteX23" fmla="*/ 680335 w 757477"/>
                <a:gd name="connsiteY23" fmla="*/ 584141 h 689953"/>
                <a:gd name="connsiteX24" fmla="*/ 681173 w 757477"/>
                <a:gd name="connsiteY24" fmla="*/ 614732 h 689953"/>
                <a:gd name="connsiteX25" fmla="*/ 664011 w 757477"/>
                <a:gd name="connsiteY25" fmla="*/ 640068 h 689953"/>
                <a:gd name="connsiteX26" fmla="*/ 635284 w 757477"/>
                <a:gd name="connsiteY26" fmla="*/ 650643 h 689953"/>
                <a:gd name="connsiteX27" fmla="*/ 605793 w 757477"/>
                <a:gd name="connsiteY27" fmla="*/ 642492 h 689953"/>
                <a:gd name="connsiteX28" fmla="*/ 600299 w 757477"/>
                <a:gd name="connsiteY28" fmla="*/ 672165 h 689953"/>
                <a:gd name="connsiteX29" fmla="*/ 575920 w 757477"/>
                <a:gd name="connsiteY29" fmla="*/ 689954 h 68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7477" h="689953">
                  <a:moveTo>
                    <a:pt x="172777" y="687617"/>
                  </a:moveTo>
                  <a:cubicBezTo>
                    <a:pt x="162303" y="682334"/>
                    <a:pt x="154116" y="673412"/>
                    <a:pt x="149749" y="662524"/>
                  </a:cubicBezTo>
                  <a:cubicBezTo>
                    <a:pt x="145384" y="651635"/>
                    <a:pt x="145139" y="639528"/>
                    <a:pt x="149060" y="628473"/>
                  </a:cubicBezTo>
                  <a:cubicBezTo>
                    <a:pt x="102715" y="647458"/>
                    <a:pt x="67258" y="599997"/>
                    <a:pt x="93223" y="556473"/>
                  </a:cubicBezTo>
                  <a:cubicBezTo>
                    <a:pt x="46600" y="565406"/>
                    <a:pt x="10305" y="503148"/>
                    <a:pt x="44366" y="465180"/>
                  </a:cubicBezTo>
                  <a:cubicBezTo>
                    <a:pt x="-3096" y="457642"/>
                    <a:pt x="-12941" y="403201"/>
                    <a:pt x="27057" y="375840"/>
                  </a:cubicBezTo>
                  <a:cubicBezTo>
                    <a:pt x="-7004" y="352330"/>
                    <a:pt x="-14543" y="301576"/>
                    <a:pt x="37666" y="283151"/>
                  </a:cubicBezTo>
                  <a:cubicBezTo>
                    <a:pt x="1930" y="250824"/>
                    <a:pt x="13935" y="197162"/>
                    <a:pt x="69492" y="189110"/>
                  </a:cubicBezTo>
                  <a:cubicBezTo>
                    <a:pt x="51345" y="149744"/>
                    <a:pt x="91827" y="89191"/>
                    <a:pt x="135615" y="113730"/>
                  </a:cubicBezTo>
                  <a:cubicBezTo>
                    <a:pt x="131708" y="66826"/>
                    <a:pt x="188941" y="19084"/>
                    <a:pt x="231126" y="62301"/>
                  </a:cubicBezTo>
                  <a:cubicBezTo>
                    <a:pt x="226380" y="17071"/>
                    <a:pt x="294501" y="-5542"/>
                    <a:pt x="325491" y="34102"/>
                  </a:cubicBezTo>
                  <a:cubicBezTo>
                    <a:pt x="332191" y="-12243"/>
                    <a:pt x="405337" y="-10847"/>
                    <a:pt x="415669" y="35218"/>
                  </a:cubicBezTo>
                  <a:cubicBezTo>
                    <a:pt x="453637" y="-8863"/>
                    <a:pt x="503833" y="7579"/>
                    <a:pt x="514219" y="52851"/>
                  </a:cubicBezTo>
                  <a:cubicBezTo>
                    <a:pt x="538788" y="22140"/>
                    <a:pt x="594347" y="41963"/>
                    <a:pt x="593229" y="87749"/>
                  </a:cubicBezTo>
                  <a:cubicBezTo>
                    <a:pt x="637311" y="69044"/>
                    <a:pt x="665230" y="95847"/>
                    <a:pt x="658838" y="136606"/>
                  </a:cubicBezTo>
                  <a:cubicBezTo>
                    <a:pt x="708253" y="129627"/>
                    <a:pt x="727519" y="174576"/>
                    <a:pt x="703508" y="206683"/>
                  </a:cubicBezTo>
                  <a:cubicBezTo>
                    <a:pt x="746504" y="204449"/>
                    <a:pt x="756553" y="263358"/>
                    <a:pt x="722493" y="280387"/>
                  </a:cubicBezTo>
                  <a:cubicBezTo>
                    <a:pt x="756289" y="292142"/>
                    <a:pt x="777214" y="349347"/>
                    <a:pt x="729752" y="366657"/>
                  </a:cubicBezTo>
                  <a:cubicBezTo>
                    <a:pt x="736629" y="370383"/>
                    <a:pt x="742183" y="376148"/>
                    <a:pt x="745666" y="383155"/>
                  </a:cubicBezTo>
                  <a:cubicBezTo>
                    <a:pt x="749149" y="390162"/>
                    <a:pt x="750368" y="398074"/>
                    <a:pt x="749176" y="405807"/>
                  </a:cubicBezTo>
                  <a:cubicBezTo>
                    <a:pt x="747987" y="413540"/>
                    <a:pt x="744430" y="420714"/>
                    <a:pt x="739010" y="426349"/>
                  </a:cubicBezTo>
                  <a:cubicBezTo>
                    <a:pt x="733587" y="431985"/>
                    <a:pt x="726547" y="435806"/>
                    <a:pt x="718863" y="437291"/>
                  </a:cubicBezTo>
                  <a:cubicBezTo>
                    <a:pt x="749015" y="453762"/>
                    <a:pt x="750691" y="494597"/>
                    <a:pt x="709371" y="504295"/>
                  </a:cubicBezTo>
                  <a:cubicBezTo>
                    <a:pt x="735336" y="529980"/>
                    <a:pt x="728914" y="583643"/>
                    <a:pt x="680335" y="584141"/>
                  </a:cubicBezTo>
                  <a:cubicBezTo>
                    <a:pt x="683804" y="594000"/>
                    <a:pt x="684098" y="604699"/>
                    <a:pt x="681173" y="614732"/>
                  </a:cubicBezTo>
                  <a:cubicBezTo>
                    <a:pt x="678234" y="624763"/>
                    <a:pt x="672239" y="633625"/>
                    <a:pt x="664011" y="640068"/>
                  </a:cubicBezTo>
                  <a:cubicBezTo>
                    <a:pt x="655768" y="646508"/>
                    <a:pt x="645730" y="650207"/>
                    <a:pt x="635284" y="650643"/>
                  </a:cubicBezTo>
                  <a:cubicBezTo>
                    <a:pt x="624851" y="651077"/>
                    <a:pt x="614535" y="648228"/>
                    <a:pt x="605793" y="642492"/>
                  </a:cubicBezTo>
                  <a:cubicBezTo>
                    <a:pt x="607820" y="652721"/>
                    <a:pt x="605852" y="663337"/>
                    <a:pt x="600299" y="672165"/>
                  </a:cubicBezTo>
                  <a:cubicBezTo>
                    <a:pt x="594742" y="680991"/>
                    <a:pt x="586016" y="687355"/>
                    <a:pt x="575920" y="689954"/>
                  </a:cubicBezTo>
                </a:path>
              </a:pathLst>
            </a:custGeom>
            <a:noFill/>
            <a:ln w="11001" cap="rnd">
              <a:solidFill>
                <a:schemeClr val="tx1"/>
              </a:solidFill>
              <a:prstDash val="solid"/>
              <a:round/>
            </a:ln>
          </p:spPr>
          <p:txBody>
            <a:bodyPr rtlCol="0" anchor="ctr"/>
            <a:lstStyle/>
            <a:p>
              <a:endParaRPr lang="zh-CN" altLang="en-US"/>
            </a:p>
          </p:txBody>
        </p:sp>
        <p:sp>
          <p:nvSpPr>
            <p:cNvPr id="148" name="任意多边形: 形状 147">
              <a:extLst>
                <a:ext uri="{FF2B5EF4-FFF2-40B4-BE49-F238E27FC236}">
                  <a16:creationId xmlns:a16="http://schemas.microsoft.com/office/drawing/2014/main" xmlns="" id="{B2F36483-F1DA-3E41-701B-0119B83981E0}"/>
                </a:ext>
              </a:extLst>
            </p:cNvPr>
            <p:cNvSpPr/>
            <p:nvPr/>
          </p:nvSpPr>
          <p:spPr>
            <a:xfrm flipH="1">
              <a:off x="11074173" y="5793157"/>
              <a:ext cx="168023" cy="151609"/>
            </a:xfrm>
            <a:custGeom>
              <a:avLst/>
              <a:gdLst>
                <a:gd name="connsiteX0" fmla="*/ 101890 w 168023"/>
                <a:gd name="connsiteY0" fmla="*/ 151609 h 151609"/>
                <a:gd name="connsiteX1" fmla="*/ 18412 w 168023"/>
                <a:gd name="connsiteY1" fmla="*/ 92971 h 151609"/>
                <a:gd name="connsiteX2" fmla="*/ 660 w 168023"/>
                <a:gd name="connsiteY2" fmla="*/ 65168 h 151609"/>
                <a:gd name="connsiteX3" fmla="*/ 7782 w 168023"/>
                <a:gd name="connsiteY3" fmla="*/ 32933 h 151609"/>
                <a:gd name="connsiteX4" fmla="*/ 35604 w 168023"/>
                <a:gd name="connsiteY4" fmla="*/ 15185 h 151609"/>
                <a:gd name="connsiteX5" fmla="*/ 67830 w 168023"/>
                <a:gd name="connsiteY5" fmla="*/ 22302 h 151609"/>
                <a:gd name="connsiteX6" fmla="*/ 80671 w 168023"/>
                <a:gd name="connsiteY6" fmla="*/ 31234 h 151609"/>
                <a:gd name="connsiteX7" fmla="*/ 89604 w 168023"/>
                <a:gd name="connsiteY7" fmla="*/ 18399 h 151609"/>
                <a:gd name="connsiteX8" fmla="*/ 117422 w 168023"/>
                <a:gd name="connsiteY8" fmla="*/ 652 h 151609"/>
                <a:gd name="connsiteX9" fmla="*/ 149629 w 168023"/>
                <a:gd name="connsiteY9" fmla="*/ 7792 h 151609"/>
                <a:gd name="connsiteX10" fmla="*/ 167365 w 168023"/>
                <a:gd name="connsiteY10" fmla="*/ 35596 h 151609"/>
                <a:gd name="connsiteX11" fmla="*/ 160239 w 168023"/>
                <a:gd name="connsiteY11" fmla="*/ 67808 h 151609"/>
                <a:gd name="connsiteX12" fmla="*/ 101890 w 168023"/>
                <a:gd name="connsiteY12" fmla="*/ 151609 h 15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23" h="151609">
                  <a:moveTo>
                    <a:pt x="101890" y="151609"/>
                  </a:moveTo>
                  <a:lnTo>
                    <a:pt x="18412" y="92971"/>
                  </a:lnTo>
                  <a:cubicBezTo>
                    <a:pt x="9040" y="86428"/>
                    <a:pt x="2655" y="76418"/>
                    <a:pt x="660" y="65168"/>
                  </a:cubicBezTo>
                  <a:cubicBezTo>
                    <a:pt x="-1333" y="53895"/>
                    <a:pt x="1229" y="42300"/>
                    <a:pt x="7782" y="32933"/>
                  </a:cubicBezTo>
                  <a:cubicBezTo>
                    <a:pt x="14335" y="23565"/>
                    <a:pt x="24343" y="17182"/>
                    <a:pt x="35604" y="15185"/>
                  </a:cubicBezTo>
                  <a:cubicBezTo>
                    <a:pt x="46866" y="13188"/>
                    <a:pt x="58458" y="15759"/>
                    <a:pt x="67830" y="22302"/>
                  </a:cubicBezTo>
                  <a:lnTo>
                    <a:pt x="80671" y="31234"/>
                  </a:lnTo>
                  <a:lnTo>
                    <a:pt x="89604" y="18399"/>
                  </a:lnTo>
                  <a:cubicBezTo>
                    <a:pt x="96159" y="9032"/>
                    <a:pt x="106163" y="2649"/>
                    <a:pt x="117422" y="652"/>
                  </a:cubicBezTo>
                  <a:cubicBezTo>
                    <a:pt x="128679" y="-1323"/>
                    <a:pt x="140264" y="1226"/>
                    <a:pt x="149629" y="7792"/>
                  </a:cubicBezTo>
                  <a:cubicBezTo>
                    <a:pt x="158997" y="14336"/>
                    <a:pt x="165377" y="24346"/>
                    <a:pt x="167365" y="35596"/>
                  </a:cubicBezTo>
                  <a:cubicBezTo>
                    <a:pt x="169356" y="46846"/>
                    <a:pt x="166791" y="58441"/>
                    <a:pt x="160239" y="67808"/>
                  </a:cubicBezTo>
                  <a:lnTo>
                    <a:pt x="101890" y="151609"/>
                  </a:lnTo>
                  <a:close/>
                </a:path>
              </a:pathLst>
            </a:custGeom>
            <a:noFill/>
            <a:ln w="11001" cap="flat">
              <a:solidFill>
                <a:schemeClr val="tx1"/>
              </a:solidFill>
              <a:prstDash val="solid"/>
              <a:round/>
            </a:ln>
          </p:spPr>
          <p:txBody>
            <a:bodyPr rtlCol="0" anchor="ctr"/>
            <a:lstStyle/>
            <a:p>
              <a:endParaRPr lang="zh-CN" altLang="en-US"/>
            </a:p>
          </p:txBody>
        </p:sp>
      </p:grpSp>
      <p:sp>
        <p:nvSpPr>
          <p:cNvPr id="5" name="副标题">
            <a:extLst>
              <a:ext uri="{FF2B5EF4-FFF2-40B4-BE49-F238E27FC236}">
                <a16:creationId xmlns:a16="http://schemas.microsoft.com/office/drawing/2014/main" xmlns="" id="{16966BCB-042A-1017-16DC-8989E8EF86AE}"/>
              </a:ext>
            </a:extLst>
          </p:cNvPr>
          <p:cNvSpPr txBox="1"/>
          <p:nvPr>
            <p:custDataLst>
              <p:tags r:id="rId4"/>
            </p:custDataLst>
          </p:nvPr>
        </p:nvSpPr>
        <p:spPr>
          <a:xfrm>
            <a:off x="2954699" y="2339809"/>
            <a:ext cx="7115829" cy="854779"/>
          </a:xfrm>
          <a:prstGeom prst="rect">
            <a:avLst/>
          </a:prstGeom>
          <a:noFill/>
        </p:spPr>
        <p:txBody>
          <a:bodyPr wrap="square" rtlCol="0" anchor="t">
            <a:normAutofit/>
          </a:bodyPr>
          <a:lstStyle/>
          <a:p>
            <a:r>
              <a:rPr lang="en-US" altLang="zh-CN" smtClean="0">
                <a:solidFill>
                  <a:schemeClr val="accent1">
                    <a:alpha val="90000"/>
                  </a:schemeClr>
                </a:solidFill>
                <a:latin typeface="思源黑体 CN Normal" panose="020B0400000000000000" pitchFamily="34" charset="-122"/>
                <a:ea typeface="思源黑体 CN Normal" panose="020B0400000000000000" pitchFamily="34" charset="-122"/>
                <a:cs typeface="Roboto" panose="02000000000000000000" pitchFamily="2" charset="0"/>
              </a:rPr>
              <a:t>IPv6 technology helps build a smart future</a:t>
            </a:r>
            <a:endParaRPr lang="en-US" altLang="zh-CN" dirty="0">
              <a:solidFill>
                <a:schemeClr val="accent1">
                  <a:alpha val="90000"/>
                </a:schemeClr>
              </a:solidFill>
              <a:latin typeface="思源黑体 CN Normal" panose="020B0400000000000000" pitchFamily="34" charset="-122"/>
              <a:ea typeface="思源黑体 CN Normal" panose="020B0400000000000000" pitchFamily="34" charset="-122"/>
              <a:cs typeface="Roboto" panose="02000000000000000000" pitchFamily="2" charset="0"/>
            </a:endParaRPr>
          </a:p>
        </p:txBody>
      </p:sp>
      <p:sp>
        <p:nvSpPr>
          <p:cNvPr id="8" name="标题"/>
          <p:cNvSpPr txBox="1"/>
          <p:nvPr>
            <p:custDataLst>
              <p:tags r:id="rId5"/>
            </p:custDataLst>
          </p:nvPr>
        </p:nvSpPr>
        <p:spPr>
          <a:xfrm>
            <a:off x="2954699" y="1295932"/>
            <a:ext cx="8444342" cy="923290"/>
          </a:xfrm>
          <a:prstGeom prst="rect">
            <a:avLst/>
          </a:prstGeom>
          <a:noFill/>
        </p:spPr>
        <p:txBody>
          <a:bodyPr wrap="square" rtlCol="0" anchor="ctr">
            <a:normAutofit fontScale="92500" lnSpcReduction="10000"/>
          </a:bodyPr>
          <a:lstStyle/>
          <a:p>
            <a:pPr indent="0" fontAlgn="ctr">
              <a:lnSpc>
                <a:spcPct val="110000"/>
              </a:lnSpc>
            </a:pPr>
            <a:r>
              <a:rPr lang="en-US" altLang="zh-CN" sz="5500" b="1" smtClean="0">
                <a:solidFill>
                  <a:schemeClr val="accent1"/>
                </a:solidFill>
                <a:latin typeface="微软雅黑" panose="020B0503020204020204" pitchFamily="34" charset="-122"/>
                <a:ea typeface="微软雅黑" panose="020B0503020204020204" pitchFamily="34" charset="-122"/>
                <a:sym typeface="+mn-ea"/>
              </a:rPr>
              <a:t>IPv6</a:t>
            </a:r>
            <a:r>
              <a:rPr lang="zh-CN" altLang="en-US" sz="5500" b="1" smtClean="0">
                <a:solidFill>
                  <a:schemeClr val="accent1"/>
                </a:solidFill>
                <a:latin typeface="微软雅黑" panose="020B0503020204020204" pitchFamily="34" charset="-122"/>
                <a:ea typeface="微软雅黑" panose="020B0503020204020204" pitchFamily="34" charset="-122"/>
                <a:sym typeface="+mn-ea"/>
              </a:rPr>
              <a:t>技术助力构建智慧未来</a:t>
            </a:r>
            <a:endParaRPr lang="zh-CN" altLang="en-US" sz="5500" b="1" spc="300" dirty="0">
              <a:solidFill>
                <a:schemeClr val="accent1"/>
              </a:solidFill>
              <a:latin typeface="微软雅黑" panose="020B0503020204020204" pitchFamily="34" charset="-122"/>
              <a:ea typeface="微软雅黑" panose="020B0503020204020204" pitchFamily="34" charset="-122"/>
              <a:cs typeface="Poppins" panose="00000500000000000000" pitchFamily="2" charset="0"/>
              <a:sym typeface="+mn-ea"/>
            </a:endParaRPr>
          </a:p>
        </p:txBody>
      </p:sp>
    </p:spTree>
    <p:custDataLst>
      <p:tags r:id="rId1"/>
    </p:custDataLst>
    <p:extLst>
      <p:ext uri="{BB962C8B-B14F-4D97-AF65-F5344CB8AC3E}">
        <p14:creationId xmlns:p14="http://schemas.microsoft.com/office/powerpoint/2010/main" val="6942865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1.44"/>
                                          </p:val>
                                        </p:tav>
                                      </p:tavLst>
                                    </p:anim>
                                    <p:anim calcmode="lin" valueType="num">
                                      <p:cBhvr>
                                        <p:cTn id="8" dur="500" fill="hold"/>
                                        <p:tgtEl>
                                          <p:spTgt spid="8"/>
                                        </p:tgtEl>
                                        <p:attrNameLst>
                                          <p:attrName>ppt_h</p:attrName>
                                        </p:attrNameLst>
                                      </p:cBhvr>
                                      <p:tavLst>
                                        <p:tav tm="0">
                                          <p:val>
                                            <p:fltVal val="0"/>
                                          </p:val>
                                        </p:tav>
                                        <p:tav tm="100000">
                                          <p:val>
                                            <p:strVal val="#ppt_h*1.44"/>
                                          </p:val>
                                        </p:tav>
                                      </p:tavLst>
                                    </p:anim>
                                    <p:animEffect transition="in" filter="fade">
                                      <p:cBhvr>
                                        <p:cTn id="9" dur="500"/>
                                        <p:tgtEl>
                                          <p:spTgt spid="8"/>
                                        </p:tgtEl>
                                      </p:cBhvr>
                                    </p:animEffect>
                                    <p:anim to="" calcmode="lin" valueType="num">
                                      <p:cBhvr>
                                        <p:cTn id="10" dur="500" fill="hold">
                                          <p:stCondLst>
                                            <p:cond delay="0"/>
                                          </p:stCondLst>
                                        </p:cTn>
                                        <p:tgtEl>
                                          <p:spTgt spid="8"/>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8"/>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strVal val="#ppt_w*1.44"/>
                                          </p:val>
                                        </p:tav>
                                        <p:tav tm="100000">
                                          <p:val>
                                            <p:strVal val="#ppt_w"/>
                                          </p:val>
                                        </p:tav>
                                      </p:tavLst>
                                    </p:anim>
                                    <p:anim calcmode="lin" valueType="num">
                                      <p:cBhvr>
                                        <p:cTn id="17" dur="500" fill="hold"/>
                                        <p:tgtEl>
                                          <p:spTgt spid="8"/>
                                        </p:tgtEl>
                                        <p:attrNameLst>
                                          <p:attrName>ppt_h</p:attrName>
                                        </p:attrNameLst>
                                      </p:cBhvr>
                                      <p:tavLst>
                                        <p:tav tm="0">
                                          <p:val>
                                            <p:strVal val="#ppt_h*1.44"/>
                                          </p:val>
                                        </p:tav>
                                        <p:tav tm="100000">
                                          <p:val>
                                            <p:strVal val="#ppt_h"/>
                                          </p:val>
                                        </p:tav>
                                      </p:tavLst>
                                    </p:anim>
                                    <p:animEffect transition="in" filter="fade">
                                      <p:cBhvr>
                                        <p:cTn id="18" dur="500"/>
                                        <p:tgtEl>
                                          <p:spTgt spid="8"/>
                                        </p:tgtEl>
                                      </p:cBhvr>
                                    </p:animEffect>
                                    <p:anim to="" calcmode="lin" valueType="num">
                                      <p:cBhvr>
                                        <p:cTn id="19" dur="500" fill="hold">
                                          <p:stCondLst>
                                            <p:cond delay="0"/>
                                          </p:stCondLst>
                                        </p:cTn>
                                        <p:tgtEl>
                                          <p:spTgt spid="8"/>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8"/>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strVal val="4/3*#ppt_w"/>
                                          </p:val>
                                        </p:tav>
                                        <p:tav tm="100000">
                                          <p:val>
                                            <p:strVal val="#ppt_w"/>
                                          </p:val>
                                        </p:tav>
                                      </p:tavLst>
                                    </p:anim>
                                    <p:anim calcmode="lin" valueType="num">
                                      <p:cBhvr>
                                        <p:cTn id="24" dur="500" fill="hold"/>
                                        <p:tgtEl>
                                          <p:spTgt spid="15"/>
                                        </p:tgtEl>
                                        <p:attrNameLst>
                                          <p:attrName>ppt_h</p:attrName>
                                        </p:attrNameLst>
                                      </p:cBhvr>
                                      <p:tavLst>
                                        <p:tav tm="0">
                                          <p:val>
                                            <p:strVal val="4/3*#ppt_h"/>
                                          </p:val>
                                        </p:tav>
                                        <p:tav tm="100000">
                                          <p:val>
                                            <p:strVal val="#ppt_h"/>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 to="" calcmode="lin" valueType="num">
                                      <p:cBhvr>
                                        <p:cTn id="30"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1"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2" dur="500" fill="hold">
                                          <p:stCondLst>
                                            <p:cond delay="0"/>
                                          </p:stCondLst>
                                        </p:cTn>
                                        <p:tgtEl>
                                          <p:spTgt spid="2"/>
                                        </p:tgtEl>
                                        <p:attrNameLst>
                                          <p:attrName>style.opacity</p:attrName>
                                        </p:attrNameLst>
                                      </p:cBhvr>
                                      <p:tavLst>
                                        <p:tav tm="0">
                                          <p:val>
                                            <p:strVal val="0"/>
                                          </p:val>
                                        </p:tav>
                                        <p:tav tm="100000">
                                          <p:val>
                                            <p:strVal val="1"/>
                                          </p:val>
                                        </p:tav>
                                      </p:tavLst>
                                    </p:anim>
                                  </p:childTnLst>
                                </p:cTn>
                              </p:par>
                              <p:par>
                                <p:cTn id="33" presetID="0" presetClass="entr" presetSubtype="0"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 to="" calcmode="lin" valueType="num">
                                      <p:cBhvr>
                                        <p:cTn id="35" dur="500" fill="hold">
                                          <p:stCondLst>
                                            <p:cond delay="0"/>
                                          </p:stCondLst>
                                        </p:cTn>
                                        <p:tgtEl>
                                          <p:spTgt spid="8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6" dur="500" fill="hold">
                                          <p:stCondLst>
                                            <p:cond delay="0"/>
                                          </p:stCondLst>
                                        </p:cTn>
                                        <p:tgtEl>
                                          <p:spTgt spid="8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7" dur="500" fill="hold">
                                          <p:stCondLst>
                                            <p:cond delay="0"/>
                                          </p:stCondLst>
                                        </p:cTn>
                                        <p:tgtEl>
                                          <p:spTgt spid="84"/>
                                        </p:tgtEl>
                                        <p:attrNameLst>
                                          <p:attrName>style.opacity</p:attrName>
                                        </p:attrNameLst>
                                      </p:cBhvr>
                                      <p:tavLst>
                                        <p:tav tm="0">
                                          <p:val>
                                            <p:strVal val="0"/>
                                          </p:val>
                                        </p:tav>
                                        <p:tav tm="100000">
                                          <p:val>
                                            <p:strVal val="1"/>
                                          </p:val>
                                        </p:tav>
                                      </p:tavLst>
                                    </p:anim>
                                  </p:childTnLst>
                                </p:cTn>
                              </p:par>
                              <p:par>
                                <p:cTn id="38" presetID="0" presetClass="entr" presetSubtype="0" fill="hold" nodeType="withEffect">
                                  <p:stCondLst>
                                    <p:cond delay="0"/>
                                  </p:stCondLst>
                                  <p:childTnLst>
                                    <p:set>
                                      <p:cBhvr>
                                        <p:cTn id="39" dur="1" fill="hold">
                                          <p:stCondLst>
                                            <p:cond delay="0"/>
                                          </p:stCondLst>
                                        </p:cTn>
                                        <p:tgtEl>
                                          <p:spTgt spid="151"/>
                                        </p:tgtEl>
                                        <p:attrNameLst>
                                          <p:attrName>style.visibility</p:attrName>
                                        </p:attrNameLst>
                                      </p:cBhvr>
                                      <p:to>
                                        <p:strVal val="visible"/>
                                      </p:to>
                                    </p:set>
                                    <p:anim to="" calcmode="lin" valueType="num">
                                      <p:cBhvr>
                                        <p:cTn id="40" dur="500" fill="hold">
                                          <p:stCondLst>
                                            <p:cond delay="0"/>
                                          </p:stCondLst>
                                        </p:cTn>
                                        <p:tgtEl>
                                          <p:spTgt spid="15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1" dur="500" fill="hold">
                                          <p:stCondLst>
                                            <p:cond delay="0"/>
                                          </p:stCondLst>
                                        </p:cTn>
                                        <p:tgtEl>
                                          <p:spTgt spid="15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2" dur="500" fill="hold">
                                          <p:stCondLst>
                                            <p:cond delay="0"/>
                                          </p:stCondLst>
                                        </p:cTn>
                                        <p:tgtEl>
                                          <p:spTgt spid="151"/>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5" grpId="0"/>
      <p:bldP spid="8" grpId="0"/>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p:cNvSpPr txBox="1"/>
          <p:nvPr>
            <p:custDataLst>
              <p:tags r:id="rId2"/>
            </p:custDataLst>
          </p:nvPr>
        </p:nvSpPr>
        <p:spPr>
          <a:xfrm>
            <a:off x="799465" y="2772410"/>
            <a:ext cx="7273290" cy="922020"/>
          </a:xfrm>
          <a:prstGeom prst="rect">
            <a:avLst/>
          </a:prstGeom>
          <a:noFill/>
        </p:spPr>
        <p:txBody>
          <a:bodyPr wrap="square" rtlCol="0" anchor="ctr" anchorCtr="0">
            <a:normAutofit fontScale="77500" lnSpcReduction="200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a:r>
              <a:rPr lang="en-US" altLang="zh-CN"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IPv6</a:t>
            </a:r>
            <a:r>
              <a:rPr lang="zh-CN" altLang="en-US"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技术保障数据隐私安全</a:t>
            </a:r>
            <a:endParaRPr lang="zh-CN" altLang="en-US" sz="5400" spc="0" dirty="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19" name="副标题"/>
          <p:cNvSpPr txBox="1"/>
          <p:nvPr>
            <p:custDataLst>
              <p:tags r:id="rId3"/>
            </p:custDataLst>
          </p:nvPr>
        </p:nvSpPr>
        <p:spPr>
          <a:xfrm>
            <a:off x="799314" y="3694141"/>
            <a:ext cx="5759906" cy="398780"/>
          </a:xfrm>
          <a:prstGeom prst="rect">
            <a:avLst/>
          </a:prstGeom>
          <a:noFill/>
        </p:spPr>
        <p:txBody>
          <a:bodyPr wrap="square" rtlCol="0" anchor="ctr" anchorCtr="0">
            <a:normAutofit/>
          </a:bodyPr>
          <a:lstStyle/>
          <a:p>
            <a:r>
              <a:rPr lang="en-US" altLang="zh-CN" sz="1400" smtClean="0">
                <a:solidFill>
                  <a:schemeClr val="tx1">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IPv6 technology ensures data privacy and security</a:t>
            </a:r>
            <a:endParaRPr lang="en-US" sz="1400" dirty="0">
              <a:solidFill>
                <a:schemeClr val="tx1">
                  <a:alpha val="80000"/>
                </a:schemeClr>
              </a:solidFill>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188" name="Rectangle 187"/>
          <p:cNvSpPr/>
          <p:nvPr>
            <p:custDataLst>
              <p:tags r:id="rId4"/>
            </p:custDataLst>
          </p:nvPr>
        </p:nvSpPr>
        <p:spPr>
          <a:xfrm>
            <a:off x="939291" y="4210272"/>
            <a:ext cx="5082952" cy="108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平滑2"/>
          <p:cNvSpPr/>
          <p:nvPr>
            <p:custDataLst>
              <p:tags r:id="rId5"/>
            </p:custDataLst>
          </p:nvPr>
        </p:nvSpPr>
        <p:spPr>
          <a:xfrm flipH="1">
            <a:off x="-591820" y="5328920"/>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262890" y="261620"/>
            <a:ext cx="1121410" cy="314960"/>
            <a:chOff x="10346364" y="648401"/>
            <a:chExt cx="1184069" cy="403309"/>
          </a:xfrm>
          <a:solidFill>
            <a:schemeClr val="accent2"/>
          </a:solidFill>
        </p:grpSpPr>
        <p:sp>
          <p:nvSpPr>
            <p:cNvPr id="32" name="5"/>
            <p:cNvSpPr/>
            <p:nvPr>
              <p:custDataLst>
                <p:tags r:id="rId10"/>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1"/>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2"/>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3"/>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4"/>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 name="插图">
            <a:extLst>
              <a:ext uri="{FF2B5EF4-FFF2-40B4-BE49-F238E27FC236}">
                <a16:creationId xmlns:a16="http://schemas.microsoft.com/office/drawing/2014/main" xmlns="" id="{8F38DF3F-1F90-3296-77DE-E68F80972989}"/>
              </a:ext>
            </a:extLst>
          </p:cNvPr>
          <p:cNvGrpSpPr/>
          <p:nvPr/>
        </p:nvGrpSpPr>
        <p:grpSpPr>
          <a:xfrm>
            <a:off x="7534733" y="2242260"/>
            <a:ext cx="4692231" cy="4700820"/>
            <a:chOff x="6157556" y="2013183"/>
            <a:chExt cx="5737490" cy="5747993"/>
          </a:xfrm>
        </p:grpSpPr>
        <p:sp>
          <p:nvSpPr>
            <p:cNvPr id="5" name="任意多边形: 形状 4">
              <a:extLst>
                <a:ext uri="{FF2B5EF4-FFF2-40B4-BE49-F238E27FC236}">
                  <a16:creationId xmlns:a16="http://schemas.microsoft.com/office/drawing/2014/main" xmlns="" id="{ABBC507D-A9EF-6EFA-15C7-97DC890B5840}"/>
                </a:ext>
              </a:extLst>
            </p:cNvPr>
            <p:cNvSpPr/>
            <p:nvPr/>
          </p:nvSpPr>
          <p:spPr>
            <a:xfrm>
              <a:off x="6311889" y="2776122"/>
              <a:ext cx="5027775" cy="3524839"/>
            </a:xfrm>
            <a:custGeom>
              <a:avLst/>
              <a:gdLst>
                <a:gd name="connsiteX0" fmla="*/ 3011488 w 5027775"/>
                <a:gd name="connsiteY0" fmla="*/ 325497 h 3524839"/>
                <a:gd name="connsiteX1" fmla="*/ 4815835 w 5027775"/>
                <a:gd name="connsiteY1" fmla="*/ 1217898 h 3524839"/>
                <a:gd name="connsiteX2" fmla="*/ 3982213 w 5027775"/>
                <a:gd name="connsiteY2" fmla="*/ 3471684 h 3524839"/>
                <a:gd name="connsiteX3" fmla="*/ 1489814 w 5027775"/>
                <a:gd name="connsiteY3" fmla="*/ 3385977 h 3524839"/>
                <a:gd name="connsiteX4" fmla="*/ 476973 w 5027775"/>
                <a:gd name="connsiteY4" fmla="*/ 746179 h 3524839"/>
                <a:gd name="connsiteX5" fmla="*/ 3011488 w 5027775"/>
                <a:gd name="connsiteY5" fmla="*/ 325497 h 3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7775" h="3524839">
                  <a:moveTo>
                    <a:pt x="3011488" y="325497"/>
                  </a:moveTo>
                  <a:cubicBezTo>
                    <a:pt x="4051257" y="858231"/>
                    <a:pt x="4348195" y="508084"/>
                    <a:pt x="4815835" y="1217898"/>
                  </a:cubicBezTo>
                  <a:cubicBezTo>
                    <a:pt x="5283491" y="1927713"/>
                    <a:pt x="4964854" y="3254202"/>
                    <a:pt x="3982213" y="3471684"/>
                  </a:cubicBezTo>
                  <a:cubicBezTo>
                    <a:pt x="2999554" y="3689182"/>
                    <a:pt x="2823396" y="3153679"/>
                    <a:pt x="1489814" y="3385977"/>
                  </a:cubicBezTo>
                  <a:cubicBezTo>
                    <a:pt x="156232" y="3618275"/>
                    <a:pt x="-520210" y="1591362"/>
                    <a:pt x="476973" y="746179"/>
                  </a:cubicBezTo>
                  <a:cubicBezTo>
                    <a:pt x="1474140" y="-99005"/>
                    <a:pt x="1971735" y="-207236"/>
                    <a:pt x="3011488" y="325497"/>
                  </a:cubicBezTo>
                  <a:close/>
                </a:path>
              </a:pathLst>
            </a:custGeom>
            <a:solidFill>
              <a:srgbClr val="F2F5FF"/>
            </a:solidFill>
            <a:ln w="16193" cap="flat">
              <a:noFill/>
              <a:prstDash val="solid"/>
              <a:miter/>
            </a:ln>
          </p:spPr>
          <p:txBody>
            <a:bodyPr rtlCol="0" anchor="ctr"/>
            <a:lstStyle/>
            <a:p>
              <a:endParaRPr lang="zh-CN" altLang="en-US"/>
            </a:p>
          </p:txBody>
        </p:sp>
        <p:grpSp>
          <p:nvGrpSpPr>
            <p:cNvPr id="6" name="图形 52">
              <a:extLst>
                <a:ext uri="{FF2B5EF4-FFF2-40B4-BE49-F238E27FC236}">
                  <a16:creationId xmlns:a16="http://schemas.microsoft.com/office/drawing/2014/main" xmlns="" id="{CD413738-58B1-FD5A-1A86-A423C5A295B7}"/>
                </a:ext>
              </a:extLst>
            </p:cNvPr>
            <p:cNvGrpSpPr/>
            <p:nvPr/>
          </p:nvGrpSpPr>
          <p:grpSpPr>
            <a:xfrm>
              <a:off x="6443022" y="3356586"/>
              <a:ext cx="4134787" cy="3544355"/>
              <a:chOff x="6583580" y="3699336"/>
              <a:chExt cx="4134787" cy="3544355"/>
            </a:xfrm>
          </p:grpSpPr>
          <p:sp>
            <p:nvSpPr>
              <p:cNvPr id="173" name="任意多边形: 形状 172">
                <a:extLst>
                  <a:ext uri="{FF2B5EF4-FFF2-40B4-BE49-F238E27FC236}">
                    <a16:creationId xmlns:a16="http://schemas.microsoft.com/office/drawing/2014/main" xmlns="" id="{D9EB7D29-EF6E-00DE-BFCA-36083EED31C1}"/>
                  </a:ext>
                </a:extLst>
              </p:cNvPr>
              <p:cNvSpPr/>
              <p:nvPr/>
            </p:nvSpPr>
            <p:spPr>
              <a:xfrm>
                <a:off x="6726138" y="3856663"/>
                <a:ext cx="3537746" cy="3220007"/>
              </a:xfrm>
              <a:custGeom>
                <a:avLst/>
                <a:gdLst>
                  <a:gd name="connsiteX0" fmla="*/ 1816412 w 3537746"/>
                  <a:gd name="connsiteY0" fmla="*/ 282932 h 3220007"/>
                  <a:gd name="connsiteX1" fmla="*/ 1474329 w 3537746"/>
                  <a:gd name="connsiteY1" fmla="*/ 1874978 h 3220007"/>
                  <a:gd name="connsiteX2" fmla="*/ 1435629 w 3537746"/>
                  <a:gd name="connsiteY2" fmla="*/ 2123857 h 3220007"/>
                  <a:gd name="connsiteX3" fmla="*/ 1348270 w 3537746"/>
                  <a:gd name="connsiteY3" fmla="*/ 2237917 h 3220007"/>
                  <a:gd name="connsiteX4" fmla="*/ 1190766 w 3537746"/>
                  <a:gd name="connsiteY4" fmla="*/ 2292032 h 3220007"/>
                  <a:gd name="connsiteX5" fmla="*/ 444842 w 3537746"/>
                  <a:gd name="connsiteY5" fmla="*/ 2202941 h 3220007"/>
                  <a:gd name="connsiteX6" fmla="*/ 59007 w 3537746"/>
                  <a:gd name="connsiteY6" fmla="*/ 2373837 h 3220007"/>
                  <a:gd name="connsiteX7" fmla="*/ 176435 w 3537746"/>
                  <a:gd name="connsiteY7" fmla="*/ 2808670 h 3220007"/>
                  <a:gd name="connsiteX8" fmla="*/ 2061631 w 3537746"/>
                  <a:gd name="connsiteY8" fmla="*/ 3214924 h 3220007"/>
                  <a:gd name="connsiteX9" fmla="*/ 3472710 w 3537746"/>
                  <a:gd name="connsiteY9" fmla="*/ 2773613 h 3220007"/>
                  <a:gd name="connsiteX10" fmla="*/ 3497728 w 3537746"/>
                  <a:gd name="connsiteY10" fmla="*/ 1163140 h 3220007"/>
                  <a:gd name="connsiteX11" fmla="*/ 3412442 w 3537746"/>
                  <a:gd name="connsiteY11" fmla="*/ 288988 h 3220007"/>
                  <a:gd name="connsiteX12" fmla="*/ 3196450 w 3537746"/>
                  <a:gd name="connsiteY12" fmla="*/ 60722 h 3220007"/>
                  <a:gd name="connsiteX13" fmla="*/ 2626053 w 3537746"/>
                  <a:gd name="connsiteY13" fmla="*/ 0 h 3220007"/>
                  <a:gd name="connsiteX14" fmla="*/ 2033828 w 3537746"/>
                  <a:gd name="connsiteY14" fmla="*/ 62244 h 3220007"/>
                  <a:gd name="connsiteX15" fmla="*/ 1816412 w 3537746"/>
                  <a:gd name="connsiteY15" fmla="*/ 282932 h 32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7746" h="3220007">
                    <a:moveTo>
                      <a:pt x="1816412" y="282932"/>
                    </a:moveTo>
                    <a:cubicBezTo>
                      <a:pt x="1634862" y="1067750"/>
                      <a:pt x="1520834" y="1598426"/>
                      <a:pt x="1474329" y="1874978"/>
                    </a:cubicBezTo>
                    <a:cubicBezTo>
                      <a:pt x="1463901" y="1936898"/>
                      <a:pt x="1451012" y="2019852"/>
                      <a:pt x="1435629" y="2123857"/>
                    </a:cubicBezTo>
                    <a:cubicBezTo>
                      <a:pt x="1428148" y="2174410"/>
                      <a:pt x="1395132" y="2217531"/>
                      <a:pt x="1348270" y="2237917"/>
                    </a:cubicBezTo>
                    <a:cubicBezTo>
                      <a:pt x="1284553" y="2265655"/>
                      <a:pt x="1232057" y="2283693"/>
                      <a:pt x="1190766" y="2292032"/>
                    </a:cubicBezTo>
                    <a:cubicBezTo>
                      <a:pt x="935637" y="2343573"/>
                      <a:pt x="633307" y="2290122"/>
                      <a:pt x="444842" y="2202941"/>
                    </a:cubicBezTo>
                    <a:cubicBezTo>
                      <a:pt x="193632" y="2086728"/>
                      <a:pt x="104427" y="2259162"/>
                      <a:pt x="59007" y="2373837"/>
                    </a:cubicBezTo>
                    <a:cubicBezTo>
                      <a:pt x="13604" y="2488512"/>
                      <a:pt x="-91972" y="2703305"/>
                      <a:pt x="176435" y="2808670"/>
                    </a:cubicBezTo>
                    <a:cubicBezTo>
                      <a:pt x="444842" y="2914018"/>
                      <a:pt x="993007" y="3186263"/>
                      <a:pt x="2061631" y="3214924"/>
                    </a:cubicBezTo>
                    <a:cubicBezTo>
                      <a:pt x="3130239" y="3243584"/>
                      <a:pt x="3368884" y="3158266"/>
                      <a:pt x="3472710" y="2773613"/>
                    </a:cubicBezTo>
                    <a:cubicBezTo>
                      <a:pt x="3576537" y="2388961"/>
                      <a:pt x="3533400" y="1948168"/>
                      <a:pt x="3497728" y="1163140"/>
                    </a:cubicBezTo>
                    <a:cubicBezTo>
                      <a:pt x="3480110" y="775734"/>
                      <a:pt x="3451676" y="484350"/>
                      <a:pt x="3412442" y="288988"/>
                    </a:cubicBezTo>
                    <a:cubicBezTo>
                      <a:pt x="3390096" y="177810"/>
                      <a:pt x="3306219" y="89172"/>
                      <a:pt x="3196450" y="60722"/>
                    </a:cubicBezTo>
                    <a:cubicBezTo>
                      <a:pt x="3040257" y="20241"/>
                      <a:pt x="2850125" y="0"/>
                      <a:pt x="2626053" y="0"/>
                    </a:cubicBezTo>
                    <a:cubicBezTo>
                      <a:pt x="2399180" y="0"/>
                      <a:pt x="2201761" y="20743"/>
                      <a:pt x="2033828" y="62244"/>
                    </a:cubicBezTo>
                    <a:cubicBezTo>
                      <a:pt x="1925582" y="88994"/>
                      <a:pt x="1841542" y="174296"/>
                      <a:pt x="1816412" y="282932"/>
                    </a:cubicBezTo>
                    <a:close/>
                  </a:path>
                </a:pathLst>
              </a:custGeom>
              <a:solidFill>
                <a:schemeClr val="accent2">
                  <a:lumMod val="50000"/>
                </a:schemeClr>
              </a:solidFill>
              <a:ln w="16193"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xmlns="" id="{D1B81F16-5C16-9500-56FC-71DFF941E11B}"/>
                  </a:ext>
                </a:extLst>
              </p:cNvPr>
              <p:cNvSpPr/>
              <p:nvPr/>
            </p:nvSpPr>
            <p:spPr>
              <a:xfrm>
                <a:off x="7194589" y="3699336"/>
                <a:ext cx="2925968" cy="2727910"/>
              </a:xfrm>
              <a:custGeom>
                <a:avLst/>
                <a:gdLst>
                  <a:gd name="connsiteX0" fmla="*/ 2903202 w 2925968"/>
                  <a:gd name="connsiteY0" fmla="*/ 345645 h 2727910"/>
                  <a:gd name="connsiteX1" fmla="*/ 2782050 w 2925968"/>
                  <a:gd name="connsiteY1" fmla="*/ 271532 h 2727910"/>
                  <a:gd name="connsiteX2" fmla="*/ 2628464 w 2925968"/>
                  <a:gd name="connsiteY2" fmla="*/ 595560 h 2727910"/>
                  <a:gd name="connsiteX3" fmla="*/ 2540846 w 2925968"/>
                  <a:gd name="connsiteY3" fmla="*/ 2632431 h 2727910"/>
                  <a:gd name="connsiteX4" fmla="*/ 1809415 w 2925968"/>
                  <a:gd name="connsiteY4" fmla="*/ 2658728 h 2727910"/>
                  <a:gd name="connsiteX5" fmla="*/ 1226177 w 2925968"/>
                  <a:gd name="connsiteY5" fmla="*/ 2632431 h 2727910"/>
                  <a:gd name="connsiteX6" fmla="*/ 0 w 2925968"/>
                  <a:gd name="connsiteY6" fmla="*/ 2363895 h 2727910"/>
                  <a:gd name="connsiteX7" fmla="*/ 414204 w 2925968"/>
                  <a:gd name="connsiteY7" fmla="*/ 1356316 h 2727910"/>
                  <a:gd name="connsiteX8" fmla="*/ 1018444 w 2925968"/>
                  <a:gd name="connsiteY8" fmla="*/ 345645 h 2727910"/>
                  <a:gd name="connsiteX9" fmla="*/ 1836100 w 2925968"/>
                  <a:gd name="connsiteY9" fmla="*/ 0 h 2727910"/>
                  <a:gd name="connsiteX10" fmla="*/ 2925969 w 2925968"/>
                  <a:gd name="connsiteY10" fmla="*/ 93641 h 2727910"/>
                  <a:gd name="connsiteX11" fmla="*/ 2903202 w 2925968"/>
                  <a:gd name="connsiteY11" fmla="*/ 345645 h 272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5968" h="2727910">
                    <a:moveTo>
                      <a:pt x="2903202" y="345645"/>
                    </a:moveTo>
                    <a:cubicBezTo>
                      <a:pt x="2869101" y="296242"/>
                      <a:pt x="2828733" y="271532"/>
                      <a:pt x="2782050" y="271532"/>
                    </a:cubicBezTo>
                    <a:cubicBezTo>
                      <a:pt x="2712050" y="271532"/>
                      <a:pt x="2628464" y="346843"/>
                      <a:pt x="2628464" y="595560"/>
                    </a:cubicBezTo>
                    <a:cubicBezTo>
                      <a:pt x="2628464" y="844277"/>
                      <a:pt x="2732436" y="2460272"/>
                      <a:pt x="2540846" y="2632431"/>
                    </a:cubicBezTo>
                    <a:cubicBezTo>
                      <a:pt x="2349257" y="2804606"/>
                      <a:pt x="2019286" y="2699387"/>
                      <a:pt x="1809415" y="2658728"/>
                    </a:cubicBezTo>
                    <a:cubicBezTo>
                      <a:pt x="1599544" y="2618052"/>
                      <a:pt x="1467283" y="2632431"/>
                      <a:pt x="1226177" y="2632431"/>
                    </a:cubicBezTo>
                    <a:cubicBezTo>
                      <a:pt x="985071" y="2632431"/>
                      <a:pt x="187995" y="2485743"/>
                      <a:pt x="0" y="2363895"/>
                    </a:cubicBezTo>
                    <a:cubicBezTo>
                      <a:pt x="4016" y="2233286"/>
                      <a:pt x="142089" y="1897421"/>
                      <a:pt x="414204" y="1356316"/>
                    </a:cubicBezTo>
                    <a:cubicBezTo>
                      <a:pt x="817025" y="710333"/>
                      <a:pt x="1018444" y="373448"/>
                      <a:pt x="1018444" y="345645"/>
                    </a:cubicBezTo>
                    <a:cubicBezTo>
                      <a:pt x="1018444" y="317859"/>
                      <a:pt x="1290996" y="202633"/>
                      <a:pt x="1836100" y="0"/>
                    </a:cubicBezTo>
                    <a:lnTo>
                      <a:pt x="2925969" y="93641"/>
                    </a:lnTo>
                    <a:lnTo>
                      <a:pt x="2903202" y="345645"/>
                    </a:lnTo>
                    <a:close/>
                  </a:path>
                </a:pathLst>
              </a:custGeom>
              <a:solidFill>
                <a:schemeClr val="accent2">
                  <a:lumMod val="50000"/>
                </a:schemeClr>
              </a:solidFill>
              <a:ln w="21374" cap="flat">
                <a:solidFill>
                  <a:srgbClr val="FFFFFF"/>
                </a:solid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xmlns="" id="{98007B27-1B74-FC23-273F-1E946C45810C}"/>
                  </a:ext>
                </a:extLst>
              </p:cNvPr>
              <p:cNvSpPr/>
              <p:nvPr/>
            </p:nvSpPr>
            <p:spPr>
              <a:xfrm>
                <a:off x="6583580" y="6308840"/>
                <a:ext cx="4134787" cy="934851"/>
              </a:xfrm>
              <a:custGeom>
                <a:avLst/>
                <a:gdLst>
                  <a:gd name="connsiteX0" fmla="*/ 299642 w 4134787"/>
                  <a:gd name="connsiteY0" fmla="*/ 357378 h 934851"/>
                  <a:gd name="connsiteX1" fmla="*/ 1525593 w 4134787"/>
                  <a:gd name="connsiteY1" fmla="*/ 616830 h 934851"/>
                  <a:gd name="connsiteX2" fmla="*/ 2085610 w 4134787"/>
                  <a:gd name="connsiteY2" fmla="*/ 599553 h 934851"/>
                  <a:gd name="connsiteX3" fmla="*/ 2312937 w 4134787"/>
                  <a:gd name="connsiteY3" fmla="*/ 612070 h 934851"/>
                  <a:gd name="connsiteX4" fmla="*/ 3223198 w 4134787"/>
                  <a:gd name="connsiteY4" fmla="*/ 662186 h 934851"/>
                  <a:gd name="connsiteX5" fmla="*/ 3660963 w 4134787"/>
                  <a:gd name="connsiteY5" fmla="*/ 2034 h 934851"/>
                  <a:gd name="connsiteX6" fmla="*/ 4134788 w 4134787"/>
                  <a:gd name="connsiteY6" fmla="*/ 698910 h 934851"/>
                  <a:gd name="connsiteX7" fmla="*/ 3106726 w 4134787"/>
                  <a:gd name="connsiteY7" fmla="*/ 934851 h 934851"/>
                  <a:gd name="connsiteX8" fmla="*/ 987322 w 4134787"/>
                  <a:gd name="connsiteY8" fmla="*/ 912004 h 934851"/>
                  <a:gd name="connsiteX9" fmla="*/ 0 w 4134787"/>
                  <a:gd name="connsiteY9" fmla="*/ 563444 h 934851"/>
                  <a:gd name="connsiteX10" fmla="*/ 299642 w 4134787"/>
                  <a:gd name="connsiteY10" fmla="*/ 357378 h 93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4787" h="934851">
                    <a:moveTo>
                      <a:pt x="299642" y="357378"/>
                    </a:moveTo>
                    <a:cubicBezTo>
                      <a:pt x="835808" y="530347"/>
                      <a:pt x="1244458" y="616830"/>
                      <a:pt x="1525593" y="616830"/>
                    </a:cubicBezTo>
                    <a:cubicBezTo>
                      <a:pt x="1747899" y="616830"/>
                      <a:pt x="1934567" y="611066"/>
                      <a:pt x="2085610" y="599553"/>
                    </a:cubicBezTo>
                    <a:cubicBezTo>
                      <a:pt x="2161602" y="593756"/>
                      <a:pt x="2238030" y="597967"/>
                      <a:pt x="2312937" y="612070"/>
                    </a:cubicBezTo>
                    <a:cubicBezTo>
                      <a:pt x="2687162" y="682540"/>
                      <a:pt x="2990577" y="699234"/>
                      <a:pt x="3223198" y="662186"/>
                    </a:cubicBezTo>
                    <a:cubicBezTo>
                      <a:pt x="3607203" y="601011"/>
                      <a:pt x="3654842" y="229862"/>
                      <a:pt x="3660963" y="2034"/>
                    </a:cubicBezTo>
                    <a:cubicBezTo>
                      <a:pt x="3769598" y="-24457"/>
                      <a:pt x="3927540" y="207840"/>
                      <a:pt x="4134788" y="698910"/>
                    </a:cubicBezTo>
                    <a:lnTo>
                      <a:pt x="3106726" y="934851"/>
                    </a:lnTo>
                    <a:lnTo>
                      <a:pt x="987322" y="912004"/>
                    </a:lnTo>
                    <a:lnTo>
                      <a:pt x="0" y="563444"/>
                    </a:lnTo>
                    <a:lnTo>
                      <a:pt x="299642" y="357378"/>
                    </a:lnTo>
                    <a:close/>
                  </a:path>
                </a:pathLst>
              </a:custGeom>
              <a:solidFill>
                <a:schemeClr val="accent5"/>
              </a:solidFill>
              <a:ln w="16193" cap="flat">
                <a:noFill/>
                <a:prstDash val="solid"/>
                <a:miter/>
              </a:ln>
            </p:spPr>
            <p:txBody>
              <a:bodyPr rtlCol="0" anchor="ctr"/>
              <a:lstStyle/>
              <a:p>
                <a:endParaRPr lang="zh-CN" altLang="en-US"/>
              </a:p>
            </p:txBody>
          </p:sp>
        </p:grpSp>
        <p:sp>
          <p:nvSpPr>
            <p:cNvPr id="7" name="任意多边形: 形状 6">
              <a:extLst>
                <a:ext uri="{FF2B5EF4-FFF2-40B4-BE49-F238E27FC236}">
                  <a16:creationId xmlns:a16="http://schemas.microsoft.com/office/drawing/2014/main" xmlns="" id="{013A68AA-A183-EB55-5F5B-630D360184E6}"/>
                </a:ext>
              </a:extLst>
            </p:cNvPr>
            <p:cNvSpPr/>
            <p:nvPr/>
          </p:nvSpPr>
          <p:spPr>
            <a:xfrm>
              <a:off x="10788337" y="2494552"/>
              <a:ext cx="808652" cy="1173707"/>
            </a:xfrm>
            <a:custGeom>
              <a:avLst/>
              <a:gdLst>
                <a:gd name="connsiteX0" fmla="*/ 567264 w 808652"/>
                <a:gd name="connsiteY0" fmla="*/ 1063695 h 1173707"/>
                <a:gd name="connsiteX1" fmla="*/ 592168 w 808652"/>
                <a:gd name="connsiteY1" fmla="*/ 895293 h 1173707"/>
                <a:gd name="connsiteX2" fmla="*/ 660371 w 808652"/>
                <a:gd name="connsiteY2" fmla="*/ 736720 h 1173707"/>
                <a:gd name="connsiteX3" fmla="*/ 808403 w 808652"/>
                <a:gd name="connsiteY3" fmla="*/ 418376 h 1173707"/>
                <a:gd name="connsiteX4" fmla="*/ 418423 w 808652"/>
                <a:gd name="connsiteY4" fmla="*/ 253 h 1173707"/>
                <a:gd name="connsiteX5" fmla="*/ 284 w 808652"/>
                <a:gd name="connsiteY5" fmla="*/ 390087 h 1173707"/>
                <a:gd name="connsiteX6" fmla="*/ 149676 w 808652"/>
                <a:gd name="connsiteY6" fmla="*/ 730097 h 1173707"/>
                <a:gd name="connsiteX7" fmla="*/ 208341 w 808652"/>
                <a:gd name="connsiteY7" fmla="*/ 899115 h 1173707"/>
                <a:gd name="connsiteX8" fmla="*/ 222040 w 808652"/>
                <a:gd name="connsiteY8" fmla="*/ 1051956 h 1173707"/>
                <a:gd name="connsiteX9" fmla="*/ 346463 w 808652"/>
                <a:gd name="connsiteY9" fmla="*/ 1170534 h 1173707"/>
                <a:gd name="connsiteX10" fmla="*/ 434826 w 808652"/>
                <a:gd name="connsiteY10" fmla="*/ 1173626 h 1173707"/>
                <a:gd name="connsiteX11" fmla="*/ 567264 w 808652"/>
                <a:gd name="connsiteY11" fmla="*/ 1063695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8652" h="1173707">
                  <a:moveTo>
                    <a:pt x="567264" y="1063695"/>
                  </a:moveTo>
                  <a:cubicBezTo>
                    <a:pt x="580331" y="977195"/>
                    <a:pt x="588638" y="921056"/>
                    <a:pt x="592168" y="895293"/>
                  </a:cubicBezTo>
                  <a:cubicBezTo>
                    <a:pt x="598062" y="852318"/>
                    <a:pt x="606547" y="789297"/>
                    <a:pt x="660371" y="736720"/>
                  </a:cubicBezTo>
                  <a:cubicBezTo>
                    <a:pt x="753963" y="645297"/>
                    <a:pt x="804063" y="543058"/>
                    <a:pt x="808403" y="418376"/>
                  </a:cubicBezTo>
                  <a:cubicBezTo>
                    <a:pt x="816175" y="195259"/>
                    <a:pt x="641571" y="8058"/>
                    <a:pt x="418423" y="253"/>
                  </a:cubicBezTo>
                  <a:cubicBezTo>
                    <a:pt x="195257" y="-7568"/>
                    <a:pt x="8056" y="166987"/>
                    <a:pt x="284" y="390087"/>
                  </a:cubicBezTo>
                  <a:cubicBezTo>
                    <a:pt x="-4558" y="529132"/>
                    <a:pt x="52844" y="635485"/>
                    <a:pt x="149676" y="730097"/>
                  </a:cubicBezTo>
                  <a:cubicBezTo>
                    <a:pt x="202901" y="782092"/>
                    <a:pt x="203386" y="855751"/>
                    <a:pt x="208341" y="899115"/>
                  </a:cubicBezTo>
                  <a:cubicBezTo>
                    <a:pt x="210754" y="920262"/>
                    <a:pt x="215320" y="971204"/>
                    <a:pt x="222040" y="1051956"/>
                  </a:cubicBezTo>
                  <a:cubicBezTo>
                    <a:pt x="227480" y="1117293"/>
                    <a:pt x="280932" y="1168250"/>
                    <a:pt x="346463" y="1170534"/>
                  </a:cubicBezTo>
                  <a:lnTo>
                    <a:pt x="434826" y="1173626"/>
                  </a:lnTo>
                  <a:cubicBezTo>
                    <a:pt x="500486" y="1175942"/>
                    <a:pt x="557452" y="1128660"/>
                    <a:pt x="567264" y="1063695"/>
                  </a:cubicBezTo>
                  <a:close/>
                </a:path>
              </a:pathLst>
            </a:custGeom>
            <a:noFill/>
            <a:ln w="21374" cap="rnd">
              <a:solidFill>
                <a:schemeClr val="accent1">
                  <a:lumMod val="40000"/>
                  <a:lumOff val="60000"/>
                </a:schemeClr>
              </a:solidFill>
              <a:prstDash val="solid"/>
              <a:round/>
            </a:ln>
          </p:spPr>
          <p:txBody>
            <a:bodyPr rtlCol="0" anchor="ctr"/>
            <a:lstStyle/>
            <a:p>
              <a:endParaRPr lang="zh-CN" altLang="en-US" dirty="0"/>
            </a:p>
          </p:txBody>
        </p:sp>
        <p:sp>
          <p:nvSpPr>
            <p:cNvPr id="8" name="任意多边形: 形状 7">
              <a:extLst>
                <a:ext uri="{FF2B5EF4-FFF2-40B4-BE49-F238E27FC236}">
                  <a16:creationId xmlns:a16="http://schemas.microsoft.com/office/drawing/2014/main" xmlns="" id="{F38BD793-3A6C-B600-33D3-E66F55D6F274}"/>
                </a:ext>
              </a:extLst>
            </p:cNvPr>
            <p:cNvSpPr/>
            <p:nvPr/>
          </p:nvSpPr>
          <p:spPr>
            <a:xfrm>
              <a:off x="11004127" y="2997890"/>
              <a:ext cx="383794" cy="386126"/>
            </a:xfrm>
            <a:custGeom>
              <a:avLst/>
              <a:gdLst>
                <a:gd name="connsiteX0" fmla="*/ 0 w 383794"/>
                <a:gd name="connsiteY0" fmla="*/ 373172 h 386126"/>
                <a:gd name="connsiteX1" fmla="*/ 371035 w 383794"/>
                <a:gd name="connsiteY1" fmla="*/ 386126 h 386126"/>
                <a:gd name="connsiteX2" fmla="*/ 15188 w 383794"/>
                <a:gd name="connsiteY2" fmla="*/ 0 h 386126"/>
                <a:gd name="connsiteX3" fmla="*/ 128892 w 383794"/>
                <a:gd name="connsiteY3" fmla="*/ 377674 h 386126"/>
                <a:gd name="connsiteX4" fmla="*/ 383795 w 383794"/>
                <a:gd name="connsiteY4" fmla="*/ 12889 h 386126"/>
                <a:gd name="connsiteX5" fmla="*/ 244102 w 383794"/>
                <a:gd name="connsiteY5" fmla="*/ 381673 h 38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94" h="386126">
                  <a:moveTo>
                    <a:pt x="0" y="373172"/>
                  </a:moveTo>
                  <a:lnTo>
                    <a:pt x="371035" y="386126"/>
                  </a:lnTo>
                  <a:moveTo>
                    <a:pt x="15188" y="0"/>
                  </a:moveTo>
                  <a:lnTo>
                    <a:pt x="128892" y="377674"/>
                  </a:lnTo>
                  <a:moveTo>
                    <a:pt x="383795" y="12889"/>
                  </a:moveTo>
                  <a:lnTo>
                    <a:pt x="244102" y="381673"/>
                  </a:lnTo>
                </a:path>
              </a:pathLst>
            </a:custGeom>
            <a:noFill/>
            <a:ln w="21374" cap="rnd">
              <a:solidFill>
                <a:schemeClr val="accent1">
                  <a:lumMod val="40000"/>
                  <a:lumOff val="60000"/>
                </a:schemeClr>
              </a:solidFill>
              <a:prstDash val="solid"/>
              <a:round/>
            </a:ln>
          </p:spPr>
          <p:txBody>
            <a:bodyPr rtlCol="0" anchor="ctr"/>
            <a:lstStyle/>
            <a:p>
              <a:endParaRPr lang="zh-CN" altLang="en-US" dirty="0"/>
            </a:p>
          </p:txBody>
        </p:sp>
        <p:sp>
          <p:nvSpPr>
            <p:cNvPr id="10" name="任意多边形: 形状 9">
              <a:extLst>
                <a:ext uri="{FF2B5EF4-FFF2-40B4-BE49-F238E27FC236}">
                  <a16:creationId xmlns:a16="http://schemas.microsoft.com/office/drawing/2014/main" xmlns="" id="{D6821F10-AF2B-348B-1618-B88DFFDF021F}"/>
                </a:ext>
              </a:extLst>
            </p:cNvPr>
            <p:cNvSpPr/>
            <p:nvPr/>
          </p:nvSpPr>
          <p:spPr>
            <a:xfrm>
              <a:off x="11019348" y="2752886"/>
              <a:ext cx="368606" cy="258706"/>
            </a:xfrm>
            <a:custGeom>
              <a:avLst/>
              <a:gdLst>
                <a:gd name="connsiteX0" fmla="*/ 0 w 368606"/>
                <a:gd name="connsiteY0" fmla="*/ 244988 h 258706"/>
                <a:gd name="connsiteX1" fmla="*/ 130301 w 368606"/>
                <a:gd name="connsiteY1" fmla="*/ 145339 h 258706"/>
                <a:gd name="connsiteX2" fmla="*/ 59232 w 368606"/>
                <a:gd name="connsiteY2" fmla="*/ 39699 h 258706"/>
                <a:gd name="connsiteX3" fmla="*/ 39866 w 368606"/>
                <a:gd name="connsiteY3" fmla="*/ 170130 h 258706"/>
                <a:gd name="connsiteX4" fmla="*/ 308888 w 368606"/>
                <a:gd name="connsiteY4" fmla="*/ 151590 h 258706"/>
                <a:gd name="connsiteX5" fmla="*/ 217514 w 368606"/>
                <a:gd name="connsiteY5" fmla="*/ 28802 h 258706"/>
                <a:gd name="connsiteX6" fmla="*/ 368606 w 368606"/>
                <a:gd name="connsiteY6" fmla="*/ 257877 h 25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606" h="258706">
                  <a:moveTo>
                    <a:pt x="0" y="244988"/>
                  </a:moveTo>
                  <a:cubicBezTo>
                    <a:pt x="52787" y="253797"/>
                    <a:pt x="127451" y="227128"/>
                    <a:pt x="130301" y="145339"/>
                  </a:cubicBezTo>
                  <a:cubicBezTo>
                    <a:pt x="133151" y="63551"/>
                    <a:pt x="91650" y="31085"/>
                    <a:pt x="59232" y="39699"/>
                  </a:cubicBezTo>
                  <a:cubicBezTo>
                    <a:pt x="26815" y="48330"/>
                    <a:pt x="-11934" y="92082"/>
                    <a:pt x="39866" y="170130"/>
                  </a:cubicBezTo>
                  <a:cubicBezTo>
                    <a:pt x="91665" y="248178"/>
                    <a:pt x="235746" y="268613"/>
                    <a:pt x="308888" y="151590"/>
                  </a:cubicBezTo>
                  <a:cubicBezTo>
                    <a:pt x="382029" y="34566"/>
                    <a:pt x="278754" y="-45651"/>
                    <a:pt x="217514" y="28802"/>
                  </a:cubicBezTo>
                  <a:cubicBezTo>
                    <a:pt x="156274" y="103255"/>
                    <a:pt x="162734" y="271949"/>
                    <a:pt x="368606" y="257877"/>
                  </a:cubicBezTo>
                </a:path>
              </a:pathLst>
            </a:custGeom>
            <a:noFill/>
            <a:ln w="42748" cap="rnd">
              <a:solidFill>
                <a:schemeClr val="accent1">
                  <a:lumMod val="40000"/>
                  <a:lumOff val="60000"/>
                </a:schemeClr>
              </a:solidFill>
              <a:prstDash val="solid"/>
              <a:round/>
            </a:ln>
          </p:spPr>
          <p:txBody>
            <a:bodyPr rtlCol="0" anchor="ctr"/>
            <a:lstStyle/>
            <a:p>
              <a:endParaRPr lang="zh-CN" altLang="en-US" dirty="0"/>
            </a:p>
          </p:txBody>
        </p:sp>
        <p:sp>
          <p:nvSpPr>
            <p:cNvPr id="11" name="任意多边形: 形状 10">
              <a:extLst>
                <a:ext uri="{FF2B5EF4-FFF2-40B4-BE49-F238E27FC236}">
                  <a16:creationId xmlns:a16="http://schemas.microsoft.com/office/drawing/2014/main" xmlns="" id="{2DD98481-5BE4-1E2D-A092-C20C71DEBCCE}"/>
                </a:ext>
              </a:extLst>
            </p:cNvPr>
            <p:cNvSpPr/>
            <p:nvPr/>
          </p:nvSpPr>
          <p:spPr>
            <a:xfrm>
              <a:off x="11014312" y="3451426"/>
              <a:ext cx="351118" cy="120051"/>
            </a:xfrm>
            <a:custGeom>
              <a:avLst/>
              <a:gdLst>
                <a:gd name="connsiteX0" fmla="*/ 351118 w 351118"/>
                <a:gd name="connsiteY0" fmla="*/ 0 h 120051"/>
                <a:gd name="connsiteX1" fmla="*/ 0 w 351118"/>
                <a:gd name="connsiteY1" fmla="*/ 40077 h 120051"/>
                <a:gd name="connsiteX2" fmla="*/ 340366 w 351118"/>
                <a:gd name="connsiteY2" fmla="*/ 81707 h 120051"/>
                <a:gd name="connsiteX3" fmla="*/ 4421 w 351118"/>
                <a:gd name="connsiteY3" fmla="*/ 120051 h 120051"/>
              </a:gdLst>
              <a:ahLst/>
              <a:cxnLst>
                <a:cxn ang="0">
                  <a:pos x="connsiteX0" y="connsiteY0"/>
                </a:cxn>
                <a:cxn ang="0">
                  <a:pos x="connsiteX1" y="connsiteY1"/>
                </a:cxn>
                <a:cxn ang="0">
                  <a:pos x="connsiteX2" y="connsiteY2"/>
                </a:cxn>
                <a:cxn ang="0">
                  <a:pos x="connsiteX3" y="connsiteY3"/>
                </a:cxn>
              </a:cxnLst>
              <a:rect l="l" t="t" r="r" b="b"/>
              <a:pathLst>
                <a:path w="351118" h="120051">
                  <a:moveTo>
                    <a:pt x="351118" y="0"/>
                  </a:moveTo>
                  <a:lnTo>
                    <a:pt x="0" y="40077"/>
                  </a:lnTo>
                  <a:moveTo>
                    <a:pt x="340366" y="81707"/>
                  </a:moveTo>
                  <a:lnTo>
                    <a:pt x="4421" y="120051"/>
                  </a:lnTo>
                </a:path>
              </a:pathLst>
            </a:custGeom>
            <a:noFill/>
            <a:ln w="21374" cap="rnd">
              <a:solidFill>
                <a:schemeClr val="accent1">
                  <a:lumMod val="40000"/>
                  <a:lumOff val="60000"/>
                </a:schemeClr>
              </a:solidFill>
              <a:prstDash val="solid"/>
              <a:round/>
            </a:ln>
          </p:spPr>
          <p:txBody>
            <a:bodyPr rtlCol="0" anchor="ctr"/>
            <a:lstStyle/>
            <a:p>
              <a:endParaRPr lang="zh-CN" altLang="en-US"/>
            </a:p>
          </p:txBody>
        </p:sp>
        <p:sp>
          <p:nvSpPr>
            <p:cNvPr id="12" name="任意多边形: 形状 11">
              <a:extLst>
                <a:ext uri="{FF2B5EF4-FFF2-40B4-BE49-F238E27FC236}">
                  <a16:creationId xmlns:a16="http://schemas.microsoft.com/office/drawing/2014/main" xmlns="" id="{06A6FCCD-795F-6CB9-916B-E7B53404764E}"/>
                </a:ext>
              </a:extLst>
            </p:cNvPr>
            <p:cNvSpPr/>
            <p:nvPr/>
          </p:nvSpPr>
          <p:spPr>
            <a:xfrm>
              <a:off x="10478545" y="2013183"/>
              <a:ext cx="1416501" cy="565988"/>
            </a:xfrm>
            <a:custGeom>
              <a:avLst/>
              <a:gdLst>
                <a:gd name="connsiteX0" fmla="*/ 696380 w 1416501"/>
                <a:gd name="connsiteY0" fmla="*/ 377407 h 565988"/>
                <a:gd name="connsiteX1" fmla="*/ 798862 w 1416501"/>
                <a:gd name="connsiteY1" fmla="*/ 96257 h 565988"/>
                <a:gd name="connsiteX2" fmla="*/ 709528 w 1416501"/>
                <a:gd name="connsiteY2" fmla="*/ 57 h 565988"/>
                <a:gd name="connsiteX3" fmla="*/ 613701 w 1416501"/>
                <a:gd name="connsiteY3" fmla="*/ 89780 h 565988"/>
                <a:gd name="connsiteX4" fmla="*/ 696380 w 1416501"/>
                <a:gd name="connsiteY4" fmla="*/ 377407 h 565988"/>
                <a:gd name="connsiteX5" fmla="*/ 275731 w 1416501"/>
                <a:gd name="connsiteY5" fmla="*/ 561370 h 565988"/>
                <a:gd name="connsiteX6" fmla="*/ 163727 w 1416501"/>
                <a:gd name="connsiteY6" fmla="*/ 283831 h 565988"/>
                <a:gd name="connsiteX7" fmla="*/ 32989 w 1416501"/>
                <a:gd name="connsiteY7" fmla="*/ 272075 h 565988"/>
                <a:gd name="connsiteX8" fmla="*/ 21849 w 1416501"/>
                <a:gd name="connsiteY8" fmla="*/ 402878 h 565988"/>
                <a:gd name="connsiteX9" fmla="*/ 275731 w 1416501"/>
                <a:gd name="connsiteY9" fmla="*/ 561370 h 565988"/>
                <a:gd name="connsiteX10" fmla="*/ 1126015 w 1416501"/>
                <a:gd name="connsiteY10" fmla="*/ 552529 h 565988"/>
                <a:gd name="connsiteX11" fmla="*/ 1257045 w 1416501"/>
                <a:gd name="connsiteY11" fmla="*/ 283491 h 565988"/>
                <a:gd name="connsiteX12" fmla="*/ 1388301 w 1416501"/>
                <a:gd name="connsiteY12" fmla="*/ 280916 h 565988"/>
                <a:gd name="connsiteX13" fmla="*/ 1390309 w 1416501"/>
                <a:gd name="connsiteY13" fmla="*/ 412189 h 565988"/>
                <a:gd name="connsiteX14" fmla="*/ 1126015 w 1416501"/>
                <a:gd name="connsiteY14" fmla="*/ 552529 h 5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6501" h="565988">
                  <a:moveTo>
                    <a:pt x="696380" y="377407"/>
                  </a:moveTo>
                  <a:cubicBezTo>
                    <a:pt x="747499" y="379188"/>
                    <a:pt x="797081" y="147603"/>
                    <a:pt x="798862" y="96257"/>
                  </a:cubicBezTo>
                  <a:cubicBezTo>
                    <a:pt x="800660" y="44926"/>
                    <a:pt x="760648" y="1854"/>
                    <a:pt x="709528" y="57"/>
                  </a:cubicBezTo>
                  <a:cubicBezTo>
                    <a:pt x="658392" y="-1724"/>
                    <a:pt x="615498" y="38433"/>
                    <a:pt x="613701" y="89780"/>
                  </a:cubicBezTo>
                  <a:cubicBezTo>
                    <a:pt x="611920" y="141126"/>
                    <a:pt x="645244" y="375626"/>
                    <a:pt x="696380" y="377407"/>
                  </a:cubicBezTo>
                  <a:close/>
                  <a:moveTo>
                    <a:pt x="275731" y="561370"/>
                  </a:moveTo>
                  <a:cubicBezTo>
                    <a:pt x="314917" y="528499"/>
                    <a:pt x="196760" y="323178"/>
                    <a:pt x="163727" y="283831"/>
                  </a:cubicBezTo>
                  <a:cubicBezTo>
                    <a:pt x="130711" y="244467"/>
                    <a:pt x="72159" y="239204"/>
                    <a:pt x="32989" y="272075"/>
                  </a:cubicBezTo>
                  <a:cubicBezTo>
                    <a:pt x="-6197" y="304946"/>
                    <a:pt x="-11184" y="363514"/>
                    <a:pt x="21849" y="402878"/>
                  </a:cubicBezTo>
                  <a:cubicBezTo>
                    <a:pt x="54865" y="442242"/>
                    <a:pt x="236545" y="594241"/>
                    <a:pt x="275731" y="561370"/>
                  </a:cubicBezTo>
                  <a:close/>
                  <a:moveTo>
                    <a:pt x="1126015" y="552529"/>
                  </a:moveTo>
                  <a:cubicBezTo>
                    <a:pt x="1089210" y="516986"/>
                    <a:pt x="1221357" y="320442"/>
                    <a:pt x="1257045" y="283491"/>
                  </a:cubicBezTo>
                  <a:cubicBezTo>
                    <a:pt x="1292733" y="246539"/>
                    <a:pt x="1351496" y="245390"/>
                    <a:pt x="1388301" y="280916"/>
                  </a:cubicBezTo>
                  <a:cubicBezTo>
                    <a:pt x="1425107" y="316459"/>
                    <a:pt x="1425998" y="375221"/>
                    <a:pt x="1390309" y="412189"/>
                  </a:cubicBezTo>
                  <a:cubicBezTo>
                    <a:pt x="1354621" y="449140"/>
                    <a:pt x="1162821" y="588055"/>
                    <a:pt x="1126015" y="552529"/>
                  </a:cubicBezTo>
                  <a:close/>
                </a:path>
              </a:pathLst>
            </a:custGeom>
            <a:solidFill>
              <a:schemeClr val="accent1">
                <a:lumMod val="40000"/>
                <a:lumOff val="60000"/>
              </a:schemeClr>
            </a:solidFill>
            <a:ln w="16193"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xmlns="" id="{9BB8F0C9-EA24-C539-3494-858A7B9D5252}"/>
                </a:ext>
              </a:extLst>
            </p:cNvPr>
            <p:cNvSpPr/>
            <p:nvPr/>
          </p:nvSpPr>
          <p:spPr>
            <a:xfrm>
              <a:off x="6739590" y="5047238"/>
              <a:ext cx="2352250" cy="1055250"/>
            </a:xfrm>
            <a:custGeom>
              <a:avLst/>
              <a:gdLst>
                <a:gd name="connsiteX0" fmla="*/ 2345774 w 2352250"/>
                <a:gd name="connsiteY0" fmla="*/ 780437 h 1055250"/>
                <a:gd name="connsiteX1" fmla="*/ 2079277 w 2352250"/>
                <a:gd name="connsiteY1" fmla="*/ 373390 h 1055250"/>
                <a:gd name="connsiteX2" fmla="*/ 442005 w 2352250"/>
                <a:gd name="connsiteY2" fmla="*/ 8751 h 1055250"/>
                <a:gd name="connsiteX3" fmla="*/ 8904 w 2352250"/>
                <a:gd name="connsiteY3" fmla="*/ 284121 h 1055250"/>
                <a:gd name="connsiteX4" fmla="*/ 7075 w 2352250"/>
                <a:gd name="connsiteY4" fmla="*/ 292881 h 1055250"/>
                <a:gd name="connsiteX5" fmla="*/ 299284 w 2352250"/>
                <a:gd name="connsiteY5" fmla="*/ 728605 h 1055250"/>
                <a:gd name="connsiteX6" fmla="*/ 300207 w 2352250"/>
                <a:gd name="connsiteY6" fmla="*/ 728783 h 1055250"/>
                <a:gd name="connsiteX7" fmla="*/ 1947794 w 2352250"/>
                <a:gd name="connsiteY7" fmla="*/ 1048957 h 1055250"/>
                <a:gd name="connsiteX8" fmla="*/ 2345774 w 2352250"/>
                <a:gd name="connsiteY8" fmla="*/ 780437 h 10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250" h="1055250">
                  <a:moveTo>
                    <a:pt x="2345774" y="780437"/>
                  </a:moveTo>
                  <a:cubicBezTo>
                    <a:pt x="2381851" y="594936"/>
                    <a:pt x="2263678" y="414455"/>
                    <a:pt x="2079277" y="373390"/>
                  </a:cubicBezTo>
                  <a:lnTo>
                    <a:pt x="442005" y="8751"/>
                  </a:lnTo>
                  <a:cubicBezTo>
                    <a:pt x="246400" y="-34807"/>
                    <a:pt x="52495" y="88483"/>
                    <a:pt x="8904" y="284121"/>
                  </a:cubicBezTo>
                  <a:cubicBezTo>
                    <a:pt x="8257" y="287036"/>
                    <a:pt x="7657" y="289950"/>
                    <a:pt x="7075" y="292881"/>
                  </a:cubicBezTo>
                  <a:cubicBezTo>
                    <a:pt x="-32548" y="493927"/>
                    <a:pt x="98271" y="689014"/>
                    <a:pt x="299284" y="728605"/>
                  </a:cubicBezTo>
                  <a:lnTo>
                    <a:pt x="300207" y="728783"/>
                  </a:lnTo>
                  <a:lnTo>
                    <a:pt x="1947794" y="1048957"/>
                  </a:lnTo>
                  <a:cubicBezTo>
                    <a:pt x="2131806" y="1084711"/>
                    <a:pt x="2309988" y="964497"/>
                    <a:pt x="2345774" y="780437"/>
                  </a:cubicBez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4" name="任意多边形: 形状 13">
              <a:extLst>
                <a:ext uri="{FF2B5EF4-FFF2-40B4-BE49-F238E27FC236}">
                  <a16:creationId xmlns:a16="http://schemas.microsoft.com/office/drawing/2014/main" xmlns="" id="{4034266E-B3E6-247A-DA84-981819F9198E}"/>
                </a:ext>
              </a:extLst>
            </p:cNvPr>
            <p:cNvSpPr/>
            <p:nvPr/>
          </p:nvSpPr>
          <p:spPr>
            <a:xfrm>
              <a:off x="6157556" y="5440723"/>
              <a:ext cx="3170824" cy="2320453"/>
            </a:xfrm>
            <a:custGeom>
              <a:avLst/>
              <a:gdLst>
                <a:gd name="connsiteX0" fmla="*/ 3170825 w 3170824"/>
                <a:gd name="connsiteY0" fmla="*/ 149214 h 2320453"/>
                <a:gd name="connsiteX1" fmla="*/ 3139719 w 3170824"/>
                <a:gd name="connsiteY1" fmla="*/ 413977 h 2320453"/>
                <a:gd name="connsiteX2" fmla="*/ 2617721 w 3170824"/>
                <a:gd name="connsiteY2" fmla="*/ 834691 h 2320453"/>
                <a:gd name="connsiteX3" fmla="*/ 1227255 w 3170824"/>
                <a:gd name="connsiteY3" fmla="*/ 699079 h 2320453"/>
                <a:gd name="connsiteX4" fmla="*/ 586340 w 3170824"/>
                <a:gd name="connsiteY4" fmla="*/ 2138592 h 2320453"/>
                <a:gd name="connsiteX5" fmla="*/ 181818 w 3170824"/>
                <a:gd name="connsiteY5" fmla="*/ 2293895 h 2320453"/>
                <a:gd name="connsiteX6" fmla="*/ 26565 w 3170824"/>
                <a:gd name="connsiteY6" fmla="*/ 1889373 h 2320453"/>
                <a:gd name="connsiteX7" fmla="*/ 743245 w 3170824"/>
                <a:gd name="connsiteY7" fmla="*/ 208203 h 2320453"/>
                <a:gd name="connsiteX8" fmla="*/ 995297 w 3170824"/>
                <a:gd name="connsiteY8" fmla="*/ 36773 h 2320453"/>
                <a:gd name="connsiteX9" fmla="*/ 2380792 w 3170824"/>
                <a:gd name="connsiteY9" fmla="*/ 0 h 2320453"/>
                <a:gd name="connsiteX10" fmla="*/ 3170825 w 3170824"/>
                <a:gd name="connsiteY10" fmla="*/ 149214 h 232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0824" h="2320453">
                  <a:moveTo>
                    <a:pt x="3170825" y="149214"/>
                  </a:moveTo>
                  <a:lnTo>
                    <a:pt x="3139719" y="413977"/>
                  </a:lnTo>
                  <a:cubicBezTo>
                    <a:pt x="3109293" y="672961"/>
                    <a:pt x="2877222" y="860000"/>
                    <a:pt x="2617721" y="834691"/>
                  </a:cubicBezTo>
                  <a:lnTo>
                    <a:pt x="1227255" y="699079"/>
                  </a:lnTo>
                  <a:lnTo>
                    <a:pt x="586340" y="2138592"/>
                  </a:lnTo>
                  <a:cubicBezTo>
                    <a:pt x="517505" y="2293182"/>
                    <a:pt x="336408" y="2362713"/>
                    <a:pt x="181818" y="2293895"/>
                  </a:cubicBezTo>
                  <a:cubicBezTo>
                    <a:pt x="27245" y="2225077"/>
                    <a:pt x="-42253" y="2043963"/>
                    <a:pt x="26565" y="1889373"/>
                  </a:cubicBezTo>
                  <a:lnTo>
                    <a:pt x="743245" y="208203"/>
                  </a:lnTo>
                  <a:cubicBezTo>
                    <a:pt x="786510" y="106692"/>
                    <a:pt x="884986" y="39704"/>
                    <a:pt x="995297" y="36773"/>
                  </a:cubicBezTo>
                  <a:lnTo>
                    <a:pt x="2380792" y="0"/>
                  </a:lnTo>
                  <a:lnTo>
                    <a:pt x="3170825" y="149214"/>
                  </a:lnTo>
                  <a:close/>
                </a:path>
              </a:pathLst>
            </a:custGeom>
            <a:solidFill>
              <a:srgbClr val="FFFFFF"/>
            </a:solidFill>
            <a:ln w="21374" cap="rnd">
              <a:solidFill>
                <a:schemeClr val="tx1"/>
              </a:solidFill>
              <a:prstDash val="solid"/>
              <a:round/>
            </a:ln>
          </p:spPr>
          <p:txBody>
            <a:bodyPr rtlCol="0" anchor="ctr"/>
            <a:lstStyle/>
            <a:p>
              <a:endParaRPr lang="zh-CN" altLang="en-US"/>
            </a:p>
          </p:txBody>
        </p:sp>
        <p:sp>
          <p:nvSpPr>
            <p:cNvPr id="15" name="任意多边形: 形状 14">
              <a:extLst>
                <a:ext uri="{FF2B5EF4-FFF2-40B4-BE49-F238E27FC236}">
                  <a16:creationId xmlns:a16="http://schemas.microsoft.com/office/drawing/2014/main" xmlns="" id="{111D9D87-2A77-D14E-4DF3-3F8B50AB8E24}"/>
                </a:ext>
              </a:extLst>
            </p:cNvPr>
            <p:cNvSpPr/>
            <p:nvPr/>
          </p:nvSpPr>
          <p:spPr>
            <a:xfrm>
              <a:off x="6772638" y="5560904"/>
              <a:ext cx="2324530" cy="1277814"/>
            </a:xfrm>
            <a:custGeom>
              <a:avLst/>
              <a:gdLst>
                <a:gd name="connsiteX0" fmla="*/ 2324531 w 2324530"/>
                <a:gd name="connsiteY0" fmla="*/ 0 h 1277814"/>
                <a:gd name="connsiteX1" fmla="*/ 2266724 w 2324530"/>
                <a:gd name="connsiteY1" fmla="*/ 247486 h 1277814"/>
                <a:gd name="connsiteX2" fmla="*/ 1913889 w 2324530"/>
                <a:gd name="connsiteY2" fmla="*/ 496478 h 1277814"/>
                <a:gd name="connsiteX3" fmla="*/ 424454 w 2324530"/>
                <a:gd name="connsiteY3" fmla="*/ 328303 h 1277814"/>
                <a:gd name="connsiteX4" fmla="*/ 0 w 2324530"/>
                <a:gd name="connsiteY4" fmla="*/ 1277815 h 12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530" h="1277814">
                  <a:moveTo>
                    <a:pt x="2324531" y="0"/>
                  </a:moveTo>
                  <a:lnTo>
                    <a:pt x="2266724" y="247486"/>
                  </a:lnTo>
                  <a:cubicBezTo>
                    <a:pt x="2229254" y="407954"/>
                    <a:pt x="2077611" y="514970"/>
                    <a:pt x="1913889" y="496478"/>
                  </a:cubicBezTo>
                  <a:lnTo>
                    <a:pt x="424454" y="328303"/>
                  </a:lnTo>
                  <a:lnTo>
                    <a:pt x="0" y="1277815"/>
                  </a:lnTo>
                </a:path>
              </a:pathLst>
            </a:custGeom>
            <a:noFill/>
            <a:ln w="21374" cap="rnd">
              <a:solidFill>
                <a:schemeClr val="tx1"/>
              </a:solidFill>
              <a:prstDash val="solid"/>
              <a:round/>
            </a:ln>
          </p:spPr>
          <p:txBody>
            <a:bodyPr rtlCol="0" anchor="ctr"/>
            <a:lstStyle/>
            <a:p>
              <a:endParaRPr lang="zh-CN" altLang="en-US"/>
            </a:p>
          </p:txBody>
        </p:sp>
        <p:sp>
          <p:nvSpPr>
            <p:cNvPr id="16" name="任意多边形: 形状 15">
              <a:extLst>
                <a:ext uri="{FF2B5EF4-FFF2-40B4-BE49-F238E27FC236}">
                  <a16:creationId xmlns:a16="http://schemas.microsoft.com/office/drawing/2014/main" xmlns="" id="{61E589FF-8E2F-3B25-D4B0-8428059B4CBC}"/>
                </a:ext>
              </a:extLst>
            </p:cNvPr>
            <p:cNvSpPr/>
            <p:nvPr/>
          </p:nvSpPr>
          <p:spPr>
            <a:xfrm>
              <a:off x="8771809" y="5508780"/>
              <a:ext cx="234147" cy="360801"/>
            </a:xfrm>
            <a:custGeom>
              <a:avLst/>
              <a:gdLst>
                <a:gd name="connsiteX0" fmla="*/ 234147 w 234147"/>
                <a:gd name="connsiteY0" fmla="*/ 360801 h 360801"/>
                <a:gd name="connsiteX1" fmla="*/ 230 w 234147"/>
                <a:gd name="connsiteY1" fmla="*/ 38409 h 360801"/>
                <a:gd name="connsiteX2" fmla="*/ 1671 w 234147"/>
                <a:gd name="connsiteY2" fmla="*/ 0 h 360801"/>
              </a:gdLst>
              <a:ahLst/>
              <a:cxnLst>
                <a:cxn ang="0">
                  <a:pos x="connsiteX0" y="connsiteY0"/>
                </a:cxn>
                <a:cxn ang="0">
                  <a:pos x="connsiteX1" y="connsiteY1"/>
                </a:cxn>
                <a:cxn ang="0">
                  <a:pos x="connsiteX2" y="connsiteY2"/>
                </a:cxn>
              </a:cxnLst>
              <a:rect l="l" t="t" r="r" b="b"/>
              <a:pathLst>
                <a:path w="234147" h="360801">
                  <a:moveTo>
                    <a:pt x="234147" y="360801"/>
                  </a:moveTo>
                  <a:cubicBezTo>
                    <a:pt x="91232" y="320045"/>
                    <a:pt x="-5356" y="186926"/>
                    <a:pt x="230" y="38409"/>
                  </a:cubicBezTo>
                  <a:lnTo>
                    <a:pt x="1671" y="0"/>
                  </a:lnTo>
                </a:path>
              </a:pathLst>
            </a:custGeom>
            <a:noFill/>
            <a:ln w="21374" cap="rnd">
              <a:solidFill>
                <a:schemeClr val="tx1"/>
              </a:solidFill>
              <a:prstDash val="solid"/>
              <a:round/>
            </a:ln>
          </p:spPr>
          <p:txBody>
            <a:bodyPr rtlCol="0" anchor="ctr"/>
            <a:lstStyle/>
            <a:p>
              <a:endParaRPr lang="zh-CN" altLang="en-US"/>
            </a:p>
          </p:txBody>
        </p:sp>
        <p:sp>
          <p:nvSpPr>
            <p:cNvPr id="17" name="任意多边形: 形状 16">
              <a:extLst>
                <a:ext uri="{FF2B5EF4-FFF2-40B4-BE49-F238E27FC236}">
                  <a16:creationId xmlns:a16="http://schemas.microsoft.com/office/drawing/2014/main" xmlns="" id="{7094EC2C-FB3F-21E8-B8A3-3205CEF87EEB}"/>
                </a:ext>
              </a:extLst>
            </p:cNvPr>
            <p:cNvSpPr/>
            <p:nvPr/>
          </p:nvSpPr>
          <p:spPr>
            <a:xfrm>
              <a:off x="8726213" y="5496199"/>
              <a:ext cx="263906" cy="428728"/>
            </a:xfrm>
            <a:custGeom>
              <a:avLst/>
              <a:gdLst>
                <a:gd name="connsiteX0" fmla="*/ 263907 w 263906"/>
                <a:gd name="connsiteY0" fmla="*/ 428729 h 428728"/>
                <a:gd name="connsiteX1" fmla="*/ 406 w 263906"/>
                <a:gd name="connsiteY1" fmla="*/ 60851 h 428728"/>
                <a:gd name="connsiteX2" fmla="*/ 3256 w 263906"/>
                <a:gd name="connsiteY2" fmla="*/ 0 h 428728"/>
              </a:gdLst>
              <a:ahLst/>
              <a:cxnLst>
                <a:cxn ang="0">
                  <a:pos x="connsiteX0" y="connsiteY0"/>
                </a:cxn>
                <a:cxn ang="0">
                  <a:pos x="connsiteX1" y="connsiteY1"/>
                </a:cxn>
                <a:cxn ang="0">
                  <a:pos x="connsiteX2" y="connsiteY2"/>
                </a:cxn>
              </a:cxnLst>
              <a:rect l="l" t="t" r="r" b="b"/>
              <a:pathLst>
                <a:path w="263906" h="428728">
                  <a:moveTo>
                    <a:pt x="263907" y="428729"/>
                  </a:moveTo>
                  <a:cubicBezTo>
                    <a:pt x="101496" y="381948"/>
                    <a:pt x="-7528" y="229755"/>
                    <a:pt x="406" y="60851"/>
                  </a:cubicBezTo>
                  <a:lnTo>
                    <a:pt x="3256" y="0"/>
                  </a:lnTo>
                </a:path>
              </a:pathLst>
            </a:custGeom>
            <a:noFill/>
            <a:ln w="8550" cap="rnd">
              <a:solidFill>
                <a:srgbClr val="01133B"/>
              </a:solidFill>
              <a:custDash>
                <a:ds d="118500" sp="118500"/>
              </a:custDash>
              <a:round/>
            </a:ln>
          </p:spPr>
          <p:txBody>
            <a:bodyPr rtlCol="0" anchor="ctr"/>
            <a:lstStyle/>
            <a:p>
              <a:endParaRPr lang="zh-CN" altLang="en-US"/>
            </a:p>
          </p:txBody>
        </p:sp>
        <p:sp>
          <p:nvSpPr>
            <p:cNvPr id="20" name="任意多边形: 形状 19">
              <a:extLst>
                <a:ext uri="{FF2B5EF4-FFF2-40B4-BE49-F238E27FC236}">
                  <a16:creationId xmlns:a16="http://schemas.microsoft.com/office/drawing/2014/main" xmlns="" id="{F554B7BC-A360-5B15-F934-4AAE52C67B80}"/>
                </a:ext>
              </a:extLst>
            </p:cNvPr>
            <p:cNvSpPr/>
            <p:nvPr/>
          </p:nvSpPr>
          <p:spPr>
            <a:xfrm>
              <a:off x="6718695" y="5048267"/>
              <a:ext cx="775577" cy="2444385"/>
            </a:xfrm>
            <a:custGeom>
              <a:avLst/>
              <a:gdLst>
                <a:gd name="connsiteX0" fmla="*/ 443615 w 775577"/>
                <a:gd name="connsiteY0" fmla="*/ 5277 h 2444385"/>
                <a:gd name="connsiteX1" fmla="*/ 5203 w 775577"/>
                <a:gd name="connsiteY1" fmla="*/ 318164 h 2444385"/>
                <a:gd name="connsiteX2" fmla="*/ 669 w 775577"/>
                <a:gd name="connsiteY2" fmla="*/ 403483 h 2444385"/>
                <a:gd name="connsiteX3" fmla="*/ 121659 w 775577"/>
                <a:gd name="connsiteY3" fmla="*/ 2444385 h 2444385"/>
                <a:gd name="connsiteX4" fmla="*/ 775577 w 775577"/>
                <a:gd name="connsiteY4" fmla="*/ 2401669 h 2444385"/>
                <a:gd name="connsiteX5" fmla="*/ 697448 w 775577"/>
                <a:gd name="connsiteY5" fmla="*/ 405231 h 24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577" h="2444385">
                  <a:moveTo>
                    <a:pt x="443615" y="5277"/>
                  </a:moveTo>
                  <a:cubicBezTo>
                    <a:pt x="236140" y="-29424"/>
                    <a:pt x="39855" y="110674"/>
                    <a:pt x="5203" y="318164"/>
                  </a:cubicBezTo>
                  <a:cubicBezTo>
                    <a:pt x="497" y="346339"/>
                    <a:pt x="-1023" y="374968"/>
                    <a:pt x="669" y="403483"/>
                  </a:cubicBezTo>
                  <a:lnTo>
                    <a:pt x="121659" y="2444385"/>
                  </a:lnTo>
                  <a:lnTo>
                    <a:pt x="775577" y="2401669"/>
                  </a:lnTo>
                  <a:lnTo>
                    <a:pt x="697448" y="405231"/>
                  </a:lnTo>
                </a:path>
              </a:pathLst>
            </a:custGeom>
            <a:solidFill>
              <a:srgbClr val="FFFFFF"/>
            </a:solidFill>
            <a:ln w="16193"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xmlns="" id="{165388E3-BD97-C07F-1C01-6F6464A022B6}"/>
                </a:ext>
              </a:extLst>
            </p:cNvPr>
            <p:cNvSpPr/>
            <p:nvPr/>
          </p:nvSpPr>
          <p:spPr>
            <a:xfrm>
              <a:off x="6718695" y="5048267"/>
              <a:ext cx="775577" cy="2444385"/>
            </a:xfrm>
            <a:custGeom>
              <a:avLst/>
              <a:gdLst>
                <a:gd name="connsiteX0" fmla="*/ 443615 w 775577"/>
                <a:gd name="connsiteY0" fmla="*/ 5277 h 2444385"/>
                <a:gd name="connsiteX1" fmla="*/ 5203 w 775577"/>
                <a:gd name="connsiteY1" fmla="*/ 318164 h 2444385"/>
                <a:gd name="connsiteX2" fmla="*/ 669 w 775577"/>
                <a:gd name="connsiteY2" fmla="*/ 403483 h 2444385"/>
                <a:gd name="connsiteX3" fmla="*/ 121659 w 775577"/>
                <a:gd name="connsiteY3" fmla="*/ 2444385 h 2444385"/>
                <a:gd name="connsiteX4" fmla="*/ 775577 w 775577"/>
                <a:gd name="connsiteY4" fmla="*/ 2401669 h 2444385"/>
                <a:gd name="connsiteX5" fmla="*/ 697448 w 775577"/>
                <a:gd name="connsiteY5" fmla="*/ 405231 h 24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577" h="2444385">
                  <a:moveTo>
                    <a:pt x="443615" y="5277"/>
                  </a:moveTo>
                  <a:cubicBezTo>
                    <a:pt x="236140" y="-29424"/>
                    <a:pt x="39855" y="110674"/>
                    <a:pt x="5203" y="318164"/>
                  </a:cubicBezTo>
                  <a:cubicBezTo>
                    <a:pt x="497" y="346339"/>
                    <a:pt x="-1023" y="374968"/>
                    <a:pt x="669" y="403483"/>
                  </a:cubicBezTo>
                  <a:lnTo>
                    <a:pt x="121659" y="2444385"/>
                  </a:lnTo>
                  <a:lnTo>
                    <a:pt x="775577" y="2401669"/>
                  </a:lnTo>
                  <a:lnTo>
                    <a:pt x="697448" y="405231"/>
                  </a:lnTo>
                </a:path>
              </a:pathLst>
            </a:custGeom>
            <a:noFill/>
            <a:ln w="21374" cap="rnd">
              <a:solidFill>
                <a:schemeClr val="tx1"/>
              </a:solidFill>
              <a:prstDash val="solid"/>
              <a:round/>
            </a:ln>
          </p:spPr>
          <p:txBody>
            <a:bodyPr rtlCol="0" anchor="ctr"/>
            <a:lstStyle/>
            <a:p>
              <a:endParaRPr lang="zh-CN" altLang="en-US"/>
            </a:p>
          </p:txBody>
        </p:sp>
        <p:sp>
          <p:nvSpPr>
            <p:cNvPr id="22" name="任意多边形: 形状 21">
              <a:extLst>
                <a:ext uri="{FF2B5EF4-FFF2-40B4-BE49-F238E27FC236}">
                  <a16:creationId xmlns:a16="http://schemas.microsoft.com/office/drawing/2014/main" xmlns="" id="{E59126F3-A71A-7A62-28FE-78DA1FC223BD}"/>
                </a:ext>
              </a:extLst>
            </p:cNvPr>
            <p:cNvSpPr/>
            <p:nvPr/>
          </p:nvSpPr>
          <p:spPr>
            <a:xfrm>
              <a:off x="7071829" y="5315881"/>
              <a:ext cx="657153" cy="1413764"/>
            </a:xfrm>
            <a:custGeom>
              <a:avLst/>
              <a:gdLst>
                <a:gd name="connsiteX0" fmla="*/ 657154 w 657153"/>
                <a:gd name="connsiteY0" fmla="*/ 137618 h 1413764"/>
                <a:gd name="connsiteX1" fmla="*/ 150167 w 657153"/>
                <a:gd name="connsiteY1" fmla="*/ 3981 h 1413764"/>
                <a:gd name="connsiteX2" fmla="*/ 3953 w 657153"/>
                <a:gd name="connsiteY2" fmla="*/ 89186 h 1413764"/>
                <a:gd name="connsiteX3" fmla="*/ 143 w 657153"/>
                <a:gd name="connsiteY3" fmla="*/ 125538 h 1413764"/>
                <a:gd name="connsiteX4" fmla="*/ 62905 w 657153"/>
                <a:gd name="connsiteY4" fmla="*/ 1413765 h 141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53" h="1413764">
                  <a:moveTo>
                    <a:pt x="657154" y="137618"/>
                  </a:moveTo>
                  <a:lnTo>
                    <a:pt x="150167" y="3981"/>
                  </a:lnTo>
                  <a:cubicBezTo>
                    <a:pt x="86263" y="-12859"/>
                    <a:pt x="20800" y="25274"/>
                    <a:pt x="3953" y="89186"/>
                  </a:cubicBezTo>
                  <a:cubicBezTo>
                    <a:pt x="830" y="101039"/>
                    <a:pt x="-456" y="113296"/>
                    <a:pt x="143" y="125538"/>
                  </a:cubicBezTo>
                  <a:lnTo>
                    <a:pt x="62905" y="1413765"/>
                  </a:lnTo>
                </a:path>
              </a:pathLst>
            </a:custGeom>
            <a:noFill/>
            <a:ln w="21374" cap="rnd">
              <a:solidFill>
                <a:schemeClr val="tx1"/>
              </a:solidFill>
              <a:prstDash val="solid"/>
              <a:round/>
            </a:ln>
          </p:spPr>
          <p:txBody>
            <a:bodyPr rtlCol="0" anchor="ctr"/>
            <a:lstStyle/>
            <a:p>
              <a:endParaRPr lang="zh-CN" altLang="en-US"/>
            </a:p>
          </p:txBody>
        </p:sp>
        <p:sp>
          <p:nvSpPr>
            <p:cNvPr id="23" name="任意多边形: 形状 22">
              <a:extLst>
                <a:ext uri="{FF2B5EF4-FFF2-40B4-BE49-F238E27FC236}">
                  <a16:creationId xmlns:a16="http://schemas.microsoft.com/office/drawing/2014/main" xmlns="" id="{76524687-E7D4-2D86-D10A-B4C12345A197}"/>
                </a:ext>
              </a:extLst>
            </p:cNvPr>
            <p:cNvSpPr/>
            <p:nvPr/>
          </p:nvSpPr>
          <p:spPr>
            <a:xfrm>
              <a:off x="7658927" y="3626742"/>
              <a:ext cx="2856979" cy="1963356"/>
            </a:xfrm>
            <a:custGeom>
              <a:avLst/>
              <a:gdLst>
                <a:gd name="connsiteX0" fmla="*/ 2856979 w 2856979"/>
                <a:gd name="connsiteY0" fmla="*/ 425798 h 1963356"/>
                <a:gd name="connsiteX1" fmla="*/ 2437982 w 2856979"/>
                <a:gd name="connsiteY1" fmla="*/ 1596548 h 1963356"/>
                <a:gd name="connsiteX2" fmla="*/ 1972885 w 2856979"/>
                <a:gd name="connsiteY2" fmla="*/ 1767800 h 1963356"/>
                <a:gd name="connsiteX3" fmla="*/ 1776810 w 2856979"/>
                <a:gd name="connsiteY3" fmla="*/ 1589423 h 1963356"/>
                <a:gd name="connsiteX4" fmla="*/ 1743016 w 2856979"/>
                <a:gd name="connsiteY4" fmla="*/ 1507619 h 1963356"/>
                <a:gd name="connsiteX5" fmla="*/ 1669405 w 2856979"/>
                <a:gd name="connsiteY5" fmla="*/ 1963357 h 1963356"/>
                <a:gd name="connsiteX6" fmla="*/ 692625 w 2856979"/>
                <a:gd name="connsiteY6" fmla="*/ 1781078 h 1963356"/>
                <a:gd name="connsiteX7" fmla="*/ 599097 w 2856979"/>
                <a:gd name="connsiteY7" fmla="*/ 1647765 h 1963356"/>
                <a:gd name="connsiteX8" fmla="*/ 269207 w 2856979"/>
                <a:gd name="connsiteY8" fmla="*/ 1477517 h 1963356"/>
                <a:gd name="connsiteX9" fmla="*/ 8832 w 2856979"/>
                <a:gd name="connsiteY9" fmla="*/ 713458 h 1963356"/>
                <a:gd name="connsiteX10" fmla="*/ 429237 w 2856979"/>
                <a:gd name="connsiteY10" fmla="*/ 205969 h 1963356"/>
                <a:gd name="connsiteX11" fmla="*/ 615872 w 2856979"/>
                <a:gd name="connsiteY11" fmla="*/ 123695 h 1963356"/>
                <a:gd name="connsiteX12" fmla="*/ 1328472 w 2856979"/>
                <a:gd name="connsiteY12" fmla="*/ 158314 h 1963356"/>
                <a:gd name="connsiteX13" fmla="*/ 1820141 w 2856979"/>
                <a:gd name="connsiteY13" fmla="*/ 266140 h 1963356"/>
                <a:gd name="connsiteX14" fmla="*/ 1933829 w 2856979"/>
                <a:gd name="connsiteY14" fmla="*/ 328935 h 1963356"/>
                <a:gd name="connsiteX15" fmla="*/ 2119378 w 2856979"/>
                <a:gd name="connsiteY15" fmla="*/ 517577 h 1963356"/>
                <a:gd name="connsiteX16" fmla="*/ 2286194 w 2856979"/>
                <a:gd name="connsiteY16" fmla="*/ 0 h 196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6979" h="1963356">
                  <a:moveTo>
                    <a:pt x="2856979" y="425798"/>
                  </a:moveTo>
                  <a:lnTo>
                    <a:pt x="2437982" y="1596548"/>
                  </a:lnTo>
                  <a:cubicBezTo>
                    <a:pt x="2400075" y="1742831"/>
                    <a:pt x="2119152" y="1805691"/>
                    <a:pt x="1972885" y="1767800"/>
                  </a:cubicBezTo>
                  <a:cubicBezTo>
                    <a:pt x="1883032" y="1744515"/>
                    <a:pt x="1816303" y="1678774"/>
                    <a:pt x="1776810" y="1589423"/>
                  </a:cubicBezTo>
                  <a:lnTo>
                    <a:pt x="1743016" y="1507619"/>
                  </a:lnTo>
                  <a:lnTo>
                    <a:pt x="1669405" y="1963357"/>
                  </a:lnTo>
                  <a:lnTo>
                    <a:pt x="692625" y="1781078"/>
                  </a:lnTo>
                  <a:lnTo>
                    <a:pt x="599097" y="1647765"/>
                  </a:lnTo>
                  <a:lnTo>
                    <a:pt x="269207" y="1477517"/>
                  </a:lnTo>
                  <a:cubicBezTo>
                    <a:pt x="136963" y="1426754"/>
                    <a:pt x="-41932" y="845718"/>
                    <a:pt x="8832" y="713458"/>
                  </a:cubicBezTo>
                  <a:lnTo>
                    <a:pt x="429237" y="205969"/>
                  </a:lnTo>
                  <a:cubicBezTo>
                    <a:pt x="475030" y="150688"/>
                    <a:pt x="544172" y="120213"/>
                    <a:pt x="615872" y="123695"/>
                  </a:cubicBezTo>
                  <a:lnTo>
                    <a:pt x="1328472" y="158314"/>
                  </a:lnTo>
                  <a:lnTo>
                    <a:pt x="1820141" y="266140"/>
                  </a:lnTo>
                  <a:cubicBezTo>
                    <a:pt x="1863326" y="275596"/>
                    <a:pt x="1902820" y="297424"/>
                    <a:pt x="1933829" y="328935"/>
                  </a:cubicBezTo>
                  <a:lnTo>
                    <a:pt x="2119378" y="517577"/>
                  </a:lnTo>
                  <a:lnTo>
                    <a:pt x="2286194" y="0"/>
                  </a:lnTo>
                </a:path>
              </a:pathLst>
            </a:custGeom>
            <a:solidFill>
              <a:srgbClr val="FFFFFF"/>
            </a:solidFill>
            <a:ln w="16193"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xmlns="" id="{0574D2BC-587F-67B2-133F-8F4C15C5681A}"/>
                </a:ext>
              </a:extLst>
            </p:cNvPr>
            <p:cNvSpPr/>
            <p:nvPr/>
          </p:nvSpPr>
          <p:spPr>
            <a:xfrm>
              <a:off x="7658927" y="3626742"/>
              <a:ext cx="2856979" cy="1963356"/>
            </a:xfrm>
            <a:custGeom>
              <a:avLst/>
              <a:gdLst>
                <a:gd name="connsiteX0" fmla="*/ 2856979 w 2856979"/>
                <a:gd name="connsiteY0" fmla="*/ 425798 h 1963356"/>
                <a:gd name="connsiteX1" fmla="*/ 2437982 w 2856979"/>
                <a:gd name="connsiteY1" fmla="*/ 1596548 h 1963356"/>
                <a:gd name="connsiteX2" fmla="*/ 1972885 w 2856979"/>
                <a:gd name="connsiteY2" fmla="*/ 1767800 h 1963356"/>
                <a:gd name="connsiteX3" fmla="*/ 1776810 w 2856979"/>
                <a:gd name="connsiteY3" fmla="*/ 1589423 h 1963356"/>
                <a:gd name="connsiteX4" fmla="*/ 1743016 w 2856979"/>
                <a:gd name="connsiteY4" fmla="*/ 1507619 h 1963356"/>
                <a:gd name="connsiteX5" fmla="*/ 1669405 w 2856979"/>
                <a:gd name="connsiteY5" fmla="*/ 1963357 h 1963356"/>
                <a:gd name="connsiteX6" fmla="*/ 692625 w 2856979"/>
                <a:gd name="connsiteY6" fmla="*/ 1781078 h 1963356"/>
                <a:gd name="connsiteX7" fmla="*/ 599097 w 2856979"/>
                <a:gd name="connsiteY7" fmla="*/ 1647765 h 1963356"/>
                <a:gd name="connsiteX8" fmla="*/ 269207 w 2856979"/>
                <a:gd name="connsiteY8" fmla="*/ 1477517 h 1963356"/>
                <a:gd name="connsiteX9" fmla="*/ 8832 w 2856979"/>
                <a:gd name="connsiteY9" fmla="*/ 713458 h 1963356"/>
                <a:gd name="connsiteX10" fmla="*/ 429237 w 2856979"/>
                <a:gd name="connsiteY10" fmla="*/ 205969 h 1963356"/>
                <a:gd name="connsiteX11" fmla="*/ 615872 w 2856979"/>
                <a:gd name="connsiteY11" fmla="*/ 123695 h 1963356"/>
                <a:gd name="connsiteX12" fmla="*/ 1328472 w 2856979"/>
                <a:gd name="connsiteY12" fmla="*/ 158314 h 1963356"/>
                <a:gd name="connsiteX13" fmla="*/ 1820141 w 2856979"/>
                <a:gd name="connsiteY13" fmla="*/ 266140 h 1963356"/>
                <a:gd name="connsiteX14" fmla="*/ 1933829 w 2856979"/>
                <a:gd name="connsiteY14" fmla="*/ 328935 h 1963356"/>
                <a:gd name="connsiteX15" fmla="*/ 2119378 w 2856979"/>
                <a:gd name="connsiteY15" fmla="*/ 517577 h 1963356"/>
                <a:gd name="connsiteX16" fmla="*/ 2286194 w 2856979"/>
                <a:gd name="connsiteY16" fmla="*/ 0 h 1963356"/>
                <a:gd name="connsiteX17" fmla="*/ 1740166 w 2856979"/>
                <a:gd name="connsiteY17" fmla="*/ 1530305 h 1963356"/>
                <a:gd name="connsiteX18" fmla="*/ 1813534 w 2856979"/>
                <a:gd name="connsiteY18" fmla="*/ 1054310 h 196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979" h="1963356">
                  <a:moveTo>
                    <a:pt x="2856979" y="425798"/>
                  </a:moveTo>
                  <a:lnTo>
                    <a:pt x="2437982" y="1596548"/>
                  </a:lnTo>
                  <a:cubicBezTo>
                    <a:pt x="2400075" y="1742831"/>
                    <a:pt x="2119152" y="1805691"/>
                    <a:pt x="1972885" y="1767800"/>
                  </a:cubicBezTo>
                  <a:cubicBezTo>
                    <a:pt x="1883032" y="1744515"/>
                    <a:pt x="1816303" y="1678774"/>
                    <a:pt x="1776810" y="1589423"/>
                  </a:cubicBezTo>
                  <a:lnTo>
                    <a:pt x="1743016" y="1507619"/>
                  </a:lnTo>
                  <a:lnTo>
                    <a:pt x="1669405" y="1963357"/>
                  </a:lnTo>
                  <a:lnTo>
                    <a:pt x="692625" y="1781078"/>
                  </a:lnTo>
                  <a:lnTo>
                    <a:pt x="599097" y="1647765"/>
                  </a:lnTo>
                  <a:lnTo>
                    <a:pt x="269207" y="1477517"/>
                  </a:lnTo>
                  <a:cubicBezTo>
                    <a:pt x="136963" y="1426754"/>
                    <a:pt x="-41932" y="845718"/>
                    <a:pt x="8832" y="713458"/>
                  </a:cubicBezTo>
                  <a:lnTo>
                    <a:pt x="429237" y="205969"/>
                  </a:lnTo>
                  <a:cubicBezTo>
                    <a:pt x="475030" y="150688"/>
                    <a:pt x="544172" y="120213"/>
                    <a:pt x="615872" y="123695"/>
                  </a:cubicBezTo>
                  <a:lnTo>
                    <a:pt x="1328472" y="158314"/>
                  </a:lnTo>
                  <a:lnTo>
                    <a:pt x="1820141" y="266140"/>
                  </a:lnTo>
                  <a:cubicBezTo>
                    <a:pt x="1863326" y="275596"/>
                    <a:pt x="1902820" y="297424"/>
                    <a:pt x="1933829" y="328935"/>
                  </a:cubicBezTo>
                  <a:lnTo>
                    <a:pt x="2119378" y="517577"/>
                  </a:lnTo>
                  <a:lnTo>
                    <a:pt x="2286194" y="0"/>
                  </a:lnTo>
                  <a:moveTo>
                    <a:pt x="1740166" y="1530305"/>
                  </a:moveTo>
                  <a:lnTo>
                    <a:pt x="1813534" y="1054310"/>
                  </a:lnTo>
                </a:path>
              </a:pathLst>
            </a:custGeom>
            <a:noFill/>
            <a:ln w="21374" cap="rnd">
              <a:solidFill>
                <a:srgbClr val="01133B"/>
              </a:solidFill>
              <a:prstDash val="solid"/>
              <a:round/>
            </a:ln>
          </p:spPr>
          <p:txBody>
            <a:bodyPr rtlCol="0" anchor="ctr"/>
            <a:lstStyle/>
            <a:p>
              <a:endParaRPr lang="zh-CN" altLang="en-US"/>
            </a:p>
          </p:txBody>
        </p:sp>
        <p:sp>
          <p:nvSpPr>
            <p:cNvPr id="25" name="任意多边形: 形状 24">
              <a:extLst>
                <a:ext uri="{FF2B5EF4-FFF2-40B4-BE49-F238E27FC236}">
                  <a16:creationId xmlns:a16="http://schemas.microsoft.com/office/drawing/2014/main" xmlns="" id="{A9116767-B673-02ED-0717-A0DA12B9E6F7}"/>
                </a:ext>
              </a:extLst>
            </p:cNvPr>
            <p:cNvSpPr/>
            <p:nvPr/>
          </p:nvSpPr>
          <p:spPr>
            <a:xfrm>
              <a:off x="8729938" y="3890971"/>
              <a:ext cx="515132" cy="272276"/>
            </a:xfrm>
            <a:custGeom>
              <a:avLst/>
              <a:gdLst>
                <a:gd name="connsiteX0" fmla="*/ 0 w 515132"/>
                <a:gd name="connsiteY0" fmla="*/ 0 h 272276"/>
                <a:gd name="connsiteX1" fmla="*/ 185080 w 515132"/>
                <a:gd name="connsiteY1" fmla="*/ 272277 h 272276"/>
                <a:gd name="connsiteX2" fmla="*/ 515132 w 515132"/>
                <a:gd name="connsiteY2" fmla="*/ 82873 h 272276"/>
              </a:gdLst>
              <a:ahLst/>
              <a:cxnLst>
                <a:cxn ang="0">
                  <a:pos x="connsiteX0" y="connsiteY0"/>
                </a:cxn>
                <a:cxn ang="0">
                  <a:pos x="connsiteX1" y="connsiteY1"/>
                </a:cxn>
                <a:cxn ang="0">
                  <a:pos x="connsiteX2" y="connsiteY2"/>
                </a:cxn>
              </a:cxnLst>
              <a:rect l="l" t="t" r="r" b="b"/>
              <a:pathLst>
                <a:path w="515132" h="272276">
                  <a:moveTo>
                    <a:pt x="0" y="0"/>
                  </a:moveTo>
                  <a:lnTo>
                    <a:pt x="185080" y="272277"/>
                  </a:lnTo>
                  <a:lnTo>
                    <a:pt x="515132" y="82873"/>
                  </a:lnTo>
                </a:path>
              </a:pathLst>
            </a:custGeom>
            <a:noFill/>
            <a:ln w="21374" cap="rnd">
              <a:solidFill>
                <a:schemeClr val="tx1"/>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xmlns="" id="{EAF8E092-673A-1D77-E946-7F1D0E7F5FEF}"/>
                </a:ext>
              </a:extLst>
            </p:cNvPr>
            <p:cNvSpPr/>
            <p:nvPr/>
          </p:nvSpPr>
          <p:spPr>
            <a:xfrm>
              <a:off x="9884998" y="3275462"/>
              <a:ext cx="821251" cy="782308"/>
            </a:xfrm>
            <a:custGeom>
              <a:avLst/>
              <a:gdLst>
                <a:gd name="connsiteX0" fmla="*/ 0 w 821251"/>
                <a:gd name="connsiteY0" fmla="*/ 625176 h 782308"/>
                <a:gd name="connsiteX1" fmla="*/ 619023 w 821251"/>
                <a:gd name="connsiteY1" fmla="*/ 782308 h 782308"/>
                <a:gd name="connsiteX2" fmla="*/ 821251 w 821251"/>
                <a:gd name="connsiteY2" fmla="*/ 226646 h 782308"/>
                <a:gd name="connsiteX3" fmla="*/ 198585 w 821251"/>
                <a:gd name="connsiteY3" fmla="*/ 0 h 782308"/>
                <a:gd name="connsiteX4" fmla="*/ 0 w 821251"/>
                <a:gd name="connsiteY4" fmla="*/ 625176 h 78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251" h="782308">
                  <a:moveTo>
                    <a:pt x="0" y="625176"/>
                  </a:moveTo>
                  <a:lnTo>
                    <a:pt x="619023" y="782308"/>
                  </a:lnTo>
                  <a:lnTo>
                    <a:pt x="821251" y="226646"/>
                  </a:lnTo>
                  <a:lnTo>
                    <a:pt x="198585" y="0"/>
                  </a:lnTo>
                  <a:lnTo>
                    <a:pt x="0" y="625176"/>
                  </a:lnTo>
                  <a:close/>
                </a:path>
              </a:pathLst>
            </a:custGeom>
            <a:solidFill>
              <a:srgbClr val="FFFFFF"/>
            </a:solidFill>
            <a:ln w="16193"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xmlns="" id="{22F81E62-20BD-DC1C-0999-EAAA78047ACA}"/>
                </a:ext>
              </a:extLst>
            </p:cNvPr>
            <p:cNvSpPr/>
            <p:nvPr/>
          </p:nvSpPr>
          <p:spPr>
            <a:xfrm>
              <a:off x="10511389" y="2807922"/>
              <a:ext cx="427795" cy="1258754"/>
            </a:xfrm>
            <a:custGeom>
              <a:avLst/>
              <a:gdLst>
                <a:gd name="connsiteX0" fmla="*/ 16 w 427795"/>
                <a:gd name="connsiteY0" fmla="*/ 1258754 h 1258754"/>
                <a:gd name="connsiteX1" fmla="*/ 421329 w 427795"/>
                <a:gd name="connsiteY1" fmla="*/ 136776 h 1258754"/>
                <a:gd name="connsiteX2" fmla="*/ 362307 w 427795"/>
                <a:gd name="connsiteY2" fmla="*/ 6799 h 1258754"/>
                <a:gd name="connsiteX3" fmla="*/ 361352 w 427795"/>
                <a:gd name="connsiteY3" fmla="*/ 6442 h 1258754"/>
                <a:gd name="connsiteX4" fmla="*/ 226630 w 427795"/>
                <a:gd name="connsiteY4" fmla="*/ 65804 h 1258754"/>
                <a:gd name="connsiteX5" fmla="*/ 0 w 427795"/>
                <a:gd name="connsiteY5" fmla="*/ 614908 h 12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95" h="1258754">
                  <a:moveTo>
                    <a:pt x="16" y="1258754"/>
                  </a:moveTo>
                  <a:lnTo>
                    <a:pt x="421329" y="136776"/>
                  </a:lnTo>
                  <a:cubicBezTo>
                    <a:pt x="440921" y="84586"/>
                    <a:pt x="414496" y="26395"/>
                    <a:pt x="362307" y="6799"/>
                  </a:cubicBezTo>
                  <a:lnTo>
                    <a:pt x="361352" y="6442"/>
                  </a:lnTo>
                  <a:cubicBezTo>
                    <a:pt x="307787" y="-13055"/>
                    <a:pt x="248377" y="13122"/>
                    <a:pt x="226630" y="65804"/>
                  </a:cubicBezTo>
                  <a:lnTo>
                    <a:pt x="0" y="614908"/>
                  </a:lnTo>
                </a:path>
              </a:pathLst>
            </a:custGeom>
            <a:solidFill>
              <a:srgbClr val="FFFFFF"/>
            </a:solidFill>
            <a:ln w="16193"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xmlns="" id="{828D5826-8F41-1066-42FD-120A93E18B42}"/>
                </a:ext>
              </a:extLst>
            </p:cNvPr>
            <p:cNvSpPr/>
            <p:nvPr/>
          </p:nvSpPr>
          <p:spPr>
            <a:xfrm>
              <a:off x="10511389" y="2807922"/>
              <a:ext cx="427795" cy="1258754"/>
            </a:xfrm>
            <a:custGeom>
              <a:avLst/>
              <a:gdLst>
                <a:gd name="connsiteX0" fmla="*/ 16 w 427795"/>
                <a:gd name="connsiteY0" fmla="*/ 1258754 h 1258754"/>
                <a:gd name="connsiteX1" fmla="*/ 421329 w 427795"/>
                <a:gd name="connsiteY1" fmla="*/ 136776 h 1258754"/>
                <a:gd name="connsiteX2" fmla="*/ 362307 w 427795"/>
                <a:gd name="connsiteY2" fmla="*/ 6799 h 1258754"/>
                <a:gd name="connsiteX3" fmla="*/ 361352 w 427795"/>
                <a:gd name="connsiteY3" fmla="*/ 6442 h 1258754"/>
                <a:gd name="connsiteX4" fmla="*/ 226630 w 427795"/>
                <a:gd name="connsiteY4" fmla="*/ 65804 h 1258754"/>
                <a:gd name="connsiteX5" fmla="*/ 0 w 427795"/>
                <a:gd name="connsiteY5" fmla="*/ 614908 h 12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95" h="1258754">
                  <a:moveTo>
                    <a:pt x="16" y="1258754"/>
                  </a:moveTo>
                  <a:lnTo>
                    <a:pt x="421329" y="136776"/>
                  </a:lnTo>
                  <a:cubicBezTo>
                    <a:pt x="440921" y="84586"/>
                    <a:pt x="414496" y="26395"/>
                    <a:pt x="362307" y="6799"/>
                  </a:cubicBezTo>
                  <a:lnTo>
                    <a:pt x="361352" y="6442"/>
                  </a:lnTo>
                  <a:cubicBezTo>
                    <a:pt x="307787" y="-13055"/>
                    <a:pt x="248377" y="13122"/>
                    <a:pt x="226630" y="65804"/>
                  </a:cubicBezTo>
                  <a:lnTo>
                    <a:pt x="0" y="614908"/>
                  </a:lnTo>
                </a:path>
              </a:pathLst>
            </a:custGeom>
            <a:noFill/>
            <a:ln w="21374" cap="rnd">
              <a:solidFill>
                <a:schemeClr val="tx1"/>
              </a:solidFill>
              <a:prstDash val="solid"/>
              <a:round/>
            </a:ln>
          </p:spPr>
          <p:txBody>
            <a:bodyPr rtlCol="0" anchor="ctr"/>
            <a:lstStyle/>
            <a:p>
              <a:endParaRPr lang="zh-CN" altLang="en-US"/>
            </a:p>
          </p:txBody>
        </p:sp>
        <p:sp>
          <p:nvSpPr>
            <p:cNvPr id="37" name="任意多边形: 形状 36">
              <a:extLst>
                <a:ext uri="{FF2B5EF4-FFF2-40B4-BE49-F238E27FC236}">
                  <a16:creationId xmlns:a16="http://schemas.microsoft.com/office/drawing/2014/main" xmlns="" id="{1242CBC1-4B3A-3CDE-68E6-255673B8B526}"/>
                </a:ext>
              </a:extLst>
            </p:cNvPr>
            <p:cNvSpPr/>
            <p:nvPr/>
          </p:nvSpPr>
          <p:spPr>
            <a:xfrm>
              <a:off x="10026616" y="3073923"/>
              <a:ext cx="674613" cy="709205"/>
            </a:xfrm>
            <a:custGeom>
              <a:avLst/>
              <a:gdLst>
                <a:gd name="connsiteX0" fmla="*/ 591934 w 674613"/>
                <a:gd name="connsiteY0" fmla="*/ 709206 h 709205"/>
                <a:gd name="connsiteX1" fmla="*/ 655328 w 674613"/>
                <a:gd name="connsiteY1" fmla="*/ 543168 h 709205"/>
                <a:gd name="connsiteX2" fmla="*/ 499427 w 674613"/>
                <a:gd name="connsiteY2" fmla="*/ 171323 h 709205"/>
                <a:gd name="connsiteX3" fmla="*/ 124667 w 674613"/>
                <a:gd name="connsiteY3" fmla="*/ 7520 h 709205"/>
                <a:gd name="connsiteX4" fmla="*/ 8810 w 674613"/>
                <a:gd name="connsiteY4" fmla="*/ 49183 h 709205"/>
                <a:gd name="connsiteX5" fmla="*/ 44806 w 674613"/>
                <a:gd name="connsiteY5" fmla="*/ 158888 h 709205"/>
                <a:gd name="connsiteX6" fmla="*/ 47526 w 674613"/>
                <a:gd name="connsiteY6" fmla="*/ 160199 h 709205"/>
                <a:gd name="connsiteX7" fmla="*/ 359896 w 674613"/>
                <a:gd name="connsiteY7" fmla="*/ 304070 h 7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13" h="709205">
                  <a:moveTo>
                    <a:pt x="591934" y="709206"/>
                  </a:moveTo>
                  <a:lnTo>
                    <a:pt x="655328" y="543168"/>
                  </a:lnTo>
                  <a:cubicBezTo>
                    <a:pt x="710965" y="397484"/>
                    <a:pt x="642342" y="233778"/>
                    <a:pt x="499427" y="171323"/>
                  </a:cubicBezTo>
                  <a:lnTo>
                    <a:pt x="124667" y="7520"/>
                  </a:lnTo>
                  <a:cubicBezTo>
                    <a:pt x="81109" y="-11521"/>
                    <a:pt x="30265" y="6764"/>
                    <a:pt x="8810" y="49183"/>
                  </a:cubicBezTo>
                  <a:cubicBezTo>
                    <a:pt x="-11544" y="89419"/>
                    <a:pt x="4568" y="138535"/>
                    <a:pt x="44806" y="158888"/>
                  </a:cubicBezTo>
                  <a:cubicBezTo>
                    <a:pt x="45713" y="159341"/>
                    <a:pt x="46619" y="159778"/>
                    <a:pt x="47526" y="160199"/>
                  </a:cubicBezTo>
                  <a:lnTo>
                    <a:pt x="359896" y="304070"/>
                  </a:lnTo>
                </a:path>
              </a:pathLst>
            </a:custGeom>
            <a:solidFill>
              <a:srgbClr val="FFFFFF"/>
            </a:solidFill>
            <a:ln w="16193"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xmlns="" id="{6C758795-F18C-34D0-543A-26E592CD08EB}"/>
                </a:ext>
              </a:extLst>
            </p:cNvPr>
            <p:cNvSpPr/>
            <p:nvPr/>
          </p:nvSpPr>
          <p:spPr>
            <a:xfrm>
              <a:off x="10026616" y="3073923"/>
              <a:ext cx="674613" cy="709205"/>
            </a:xfrm>
            <a:custGeom>
              <a:avLst/>
              <a:gdLst>
                <a:gd name="connsiteX0" fmla="*/ 591934 w 674613"/>
                <a:gd name="connsiteY0" fmla="*/ 709206 h 709205"/>
                <a:gd name="connsiteX1" fmla="*/ 655328 w 674613"/>
                <a:gd name="connsiteY1" fmla="*/ 543168 h 709205"/>
                <a:gd name="connsiteX2" fmla="*/ 499427 w 674613"/>
                <a:gd name="connsiteY2" fmla="*/ 171323 h 709205"/>
                <a:gd name="connsiteX3" fmla="*/ 124667 w 674613"/>
                <a:gd name="connsiteY3" fmla="*/ 7520 h 709205"/>
                <a:gd name="connsiteX4" fmla="*/ 8810 w 674613"/>
                <a:gd name="connsiteY4" fmla="*/ 49183 h 709205"/>
                <a:gd name="connsiteX5" fmla="*/ 44806 w 674613"/>
                <a:gd name="connsiteY5" fmla="*/ 158888 h 709205"/>
                <a:gd name="connsiteX6" fmla="*/ 47526 w 674613"/>
                <a:gd name="connsiteY6" fmla="*/ 160199 h 709205"/>
                <a:gd name="connsiteX7" fmla="*/ 359896 w 674613"/>
                <a:gd name="connsiteY7" fmla="*/ 304070 h 7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13" h="709205">
                  <a:moveTo>
                    <a:pt x="591934" y="709206"/>
                  </a:moveTo>
                  <a:lnTo>
                    <a:pt x="655328" y="543168"/>
                  </a:lnTo>
                  <a:cubicBezTo>
                    <a:pt x="710965" y="397484"/>
                    <a:pt x="642342" y="233778"/>
                    <a:pt x="499427" y="171323"/>
                  </a:cubicBezTo>
                  <a:lnTo>
                    <a:pt x="124667" y="7520"/>
                  </a:lnTo>
                  <a:cubicBezTo>
                    <a:pt x="81109" y="-11521"/>
                    <a:pt x="30265" y="6764"/>
                    <a:pt x="8810" y="49183"/>
                  </a:cubicBezTo>
                  <a:cubicBezTo>
                    <a:pt x="-11544" y="89419"/>
                    <a:pt x="4568" y="138535"/>
                    <a:pt x="44806" y="158888"/>
                  </a:cubicBezTo>
                  <a:cubicBezTo>
                    <a:pt x="45713" y="159341"/>
                    <a:pt x="46619" y="159778"/>
                    <a:pt x="47526" y="160199"/>
                  </a:cubicBezTo>
                  <a:lnTo>
                    <a:pt x="359896" y="304070"/>
                  </a:lnTo>
                </a:path>
              </a:pathLst>
            </a:custGeom>
            <a:noFill/>
            <a:ln w="21374" cap="rnd">
              <a:solidFill>
                <a:schemeClr val="tx1"/>
              </a:solidFill>
              <a:prstDash val="solid"/>
              <a:round/>
            </a:ln>
          </p:spPr>
          <p:txBody>
            <a:bodyPr rtlCol="0" anchor="ctr"/>
            <a:lstStyle/>
            <a:p>
              <a:endParaRPr lang="zh-CN" altLang="en-US"/>
            </a:p>
          </p:txBody>
        </p:sp>
        <p:sp>
          <p:nvSpPr>
            <p:cNvPr id="39" name="任意多边形: 形状 38">
              <a:extLst>
                <a:ext uri="{FF2B5EF4-FFF2-40B4-BE49-F238E27FC236}">
                  <a16:creationId xmlns:a16="http://schemas.microsoft.com/office/drawing/2014/main" xmlns="" id="{EAEF2016-6249-B109-57E8-3664A4F49854}"/>
                </a:ext>
              </a:extLst>
            </p:cNvPr>
            <p:cNvSpPr/>
            <p:nvPr/>
          </p:nvSpPr>
          <p:spPr>
            <a:xfrm>
              <a:off x="9952417" y="3225697"/>
              <a:ext cx="434111" cy="305023"/>
            </a:xfrm>
            <a:custGeom>
              <a:avLst/>
              <a:gdLst>
                <a:gd name="connsiteX0" fmla="*/ 434112 w 434111"/>
                <a:gd name="connsiteY0" fmla="*/ 152296 h 305023"/>
                <a:gd name="connsiteX1" fmla="*/ 120382 w 434111"/>
                <a:gd name="connsiteY1" fmla="*/ 7827 h 305023"/>
                <a:gd name="connsiteX2" fmla="*/ 8249 w 434111"/>
                <a:gd name="connsiteY2" fmla="*/ 47790 h 305023"/>
                <a:gd name="connsiteX3" fmla="*/ 45508 w 434111"/>
                <a:gd name="connsiteY3" fmla="*/ 156247 h 305023"/>
                <a:gd name="connsiteX4" fmla="*/ 47435 w 434111"/>
                <a:gd name="connsiteY4" fmla="*/ 157154 h 305023"/>
                <a:gd name="connsiteX5" fmla="*/ 371171 w 434111"/>
                <a:gd name="connsiteY5" fmla="*/ 305024 h 3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111" h="305023">
                  <a:moveTo>
                    <a:pt x="434112" y="152296"/>
                  </a:moveTo>
                  <a:lnTo>
                    <a:pt x="120382" y="7827"/>
                  </a:lnTo>
                  <a:cubicBezTo>
                    <a:pt x="78362" y="-11528"/>
                    <a:pt x="28554" y="6217"/>
                    <a:pt x="8249" y="47790"/>
                  </a:cubicBezTo>
                  <a:cubicBezTo>
                    <a:pt x="-11409" y="88028"/>
                    <a:pt x="5270" y="136589"/>
                    <a:pt x="45508" y="156247"/>
                  </a:cubicBezTo>
                  <a:cubicBezTo>
                    <a:pt x="46156" y="156555"/>
                    <a:pt x="46787" y="156862"/>
                    <a:pt x="47435" y="157154"/>
                  </a:cubicBezTo>
                  <a:lnTo>
                    <a:pt x="371171" y="305024"/>
                  </a:lnTo>
                </a:path>
              </a:pathLst>
            </a:custGeom>
            <a:solidFill>
              <a:srgbClr val="FFFFFF"/>
            </a:solidFill>
            <a:ln w="16193"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xmlns="" id="{A06D6E10-FC6F-B2AC-1ECD-5A76E631DB0F}"/>
                </a:ext>
              </a:extLst>
            </p:cNvPr>
            <p:cNvSpPr/>
            <p:nvPr/>
          </p:nvSpPr>
          <p:spPr>
            <a:xfrm>
              <a:off x="9952417" y="3225697"/>
              <a:ext cx="434111" cy="305023"/>
            </a:xfrm>
            <a:custGeom>
              <a:avLst/>
              <a:gdLst>
                <a:gd name="connsiteX0" fmla="*/ 434112 w 434111"/>
                <a:gd name="connsiteY0" fmla="*/ 152296 h 305023"/>
                <a:gd name="connsiteX1" fmla="*/ 120382 w 434111"/>
                <a:gd name="connsiteY1" fmla="*/ 7827 h 305023"/>
                <a:gd name="connsiteX2" fmla="*/ 8249 w 434111"/>
                <a:gd name="connsiteY2" fmla="*/ 47790 h 305023"/>
                <a:gd name="connsiteX3" fmla="*/ 45508 w 434111"/>
                <a:gd name="connsiteY3" fmla="*/ 156247 h 305023"/>
                <a:gd name="connsiteX4" fmla="*/ 47435 w 434111"/>
                <a:gd name="connsiteY4" fmla="*/ 157154 h 305023"/>
                <a:gd name="connsiteX5" fmla="*/ 371171 w 434111"/>
                <a:gd name="connsiteY5" fmla="*/ 305024 h 3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111" h="305023">
                  <a:moveTo>
                    <a:pt x="434112" y="152296"/>
                  </a:moveTo>
                  <a:lnTo>
                    <a:pt x="120382" y="7827"/>
                  </a:lnTo>
                  <a:cubicBezTo>
                    <a:pt x="78362" y="-11528"/>
                    <a:pt x="28554" y="6217"/>
                    <a:pt x="8249" y="47790"/>
                  </a:cubicBezTo>
                  <a:cubicBezTo>
                    <a:pt x="-11409" y="88028"/>
                    <a:pt x="5270" y="136589"/>
                    <a:pt x="45508" y="156247"/>
                  </a:cubicBezTo>
                  <a:cubicBezTo>
                    <a:pt x="46156" y="156555"/>
                    <a:pt x="46787" y="156862"/>
                    <a:pt x="47435" y="157154"/>
                  </a:cubicBezTo>
                  <a:lnTo>
                    <a:pt x="371171" y="305024"/>
                  </a:lnTo>
                </a:path>
              </a:pathLst>
            </a:custGeom>
            <a:noFill/>
            <a:ln w="21374" cap="rnd">
              <a:solidFill>
                <a:schemeClr val="tx1"/>
              </a:solidFill>
              <a:prstDash val="solid"/>
              <a:round/>
            </a:ln>
          </p:spPr>
          <p:txBody>
            <a:bodyPr rtlCol="0" anchor="ctr"/>
            <a:lstStyle/>
            <a:p>
              <a:endParaRPr lang="zh-CN" altLang="en-US"/>
            </a:p>
          </p:txBody>
        </p:sp>
        <p:sp>
          <p:nvSpPr>
            <p:cNvPr id="41" name="任意多边形: 形状 40">
              <a:extLst>
                <a:ext uri="{FF2B5EF4-FFF2-40B4-BE49-F238E27FC236}">
                  <a16:creationId xmlns:a16="http://schemas.microsoft.com/office/drawing/2014/main" xmlns="" id="{15EA8C80-C86D-28D7-7527-F797D6D736E8}"/>
                </a:ext>
              </a:extLst>
            </p:cNvPr>
            <p:cNvSpPr/>
            <p:nvPr/>
          </p:nvSpPr>
          <p:spPr>
            <a:xfrm>
              <a:off x="9882962" y="3374924"/>
              <a:ext cx="440625" cy="305139"/>
            </a:xfrm>
            <a:custGeom>
              <a:avLst/>
              <a:gdLst>
                <a:gd name="connsiteX0" fmla="*/ 440626 w 440625"/>
                <a:gd name="connsiteY0" fmla="*/ 155813 h 305139"/>
                <a:gd name="connsiteX1" fmla="*/ 115740 w 440625"/>
                <a:gd name="connsiteY1" fmla="*/ 7408 h 305139"/>
                <a:gd name="connsiteX2" fmla="*/ 7460 w 440625"/>
                <a:gd name="connsiteY2" fmla="*/ 47760 h 305139"/>
                <a:gd name="connsiteX3" fmla="*/ 7460 w 440625"/>
                <a:gd name="connsiteY3" fmla="*/ 47776 h 305139"/>
                <a:gd name="connsiteX4" fmla="*/ 7347 w 440625"/>
                <a:gd name="connsiteY4" fmla="*/ 48019 h 305139"/>
                <a:gd name="connsiteX5" fmla="*/ 48087 w 440625"/>
                <a:gd name="connsiteY5" fmla="*/ 156752 h 305139"/>
                <a:gd name="connsiteX6" fmla="*/ 372974 w 440625"/>
                <a:gd name="connsiteY6" fmla="*/ 305140 h 30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5" h="305139">
                  <a:moveTo>
                    <a:pt x="440626" y="155813"/>
                  </a:moveTo>
                  <a:lnTo>
                    <a:pt x="115740" y="7408"/>
                  </a:lnTo>
                  <a:cubicBezTo>
                    <a:pt x="74692" y="-11342"/>
                    <a:pt x="26227" y="6728"/>
                    <a:pt x="7460" y="47760"/>
                  </a:cubicBezTo>
                  <a:cubicBezTo>
                    <a:pt x="7460" y="47776"/>
                    <a:pt x="7460" y="47776"/>
                    <a:pt x="7460" y="47776"/>
                  </a:cubicBezTo>
                  <a:lnTo>
                    <a:pt x="7347" y="48019"/>
                  </a:lnTo>
                  <a:cubicBezTo>
                    <a:pt x="-11355" y="89294"/>
                    <a:pt x="6878" y="137920"/>
                    <a:pt x="48087" y="156752"/>
                  </a:cubicBezTo>
                  <a:lnTo>
                    <a:pt x="372974" y="305140"/>
                  </a:lnTo>
                </a:path>
              </a:pathLst>
            </a:custGeom>
            <a:solidFill>
              <a:srgbClr val="FFFFFF"/>
            </a:solidFill>
            <a:ln w="16193"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xmlns="" id="{708EEB3B-EA2F-C975-DD1E-9A80A2311F7D}"/>
                </a:ext>
              </a:extLst>
            </p:cNvPr>
            <p:cNvSpPr/>
            <p:nvPr/>
          </p:nvSpPr>
          <p:spPr>
            <a:xfrm>
              <a:off x="9882962" y="3374924"/>
              <a:ext cx="440625" cy="305139"/>
            </a:xfrm>
            <a:custGeom>
              <a:avLst/>
              <a:gdLst>
                <a:gd name="connsiteX0" fmla="*/ 440626 w 440625"/>
                <a:gd name="connsiteY0" fmla="*/ 155813 h 305139"/>
                <a:gd name="connsiteX1" fmla="*/ 115740 w 440625"/>
                <a:gd name="connsiteY1" fmla="*/ 7408 h 305139"/>
                <a:gd name="connsiteX2" fmla="*/ 7460 w 440625"/>
                <a:gd name="connsiteY2" fmla="*/ 47760 h 305139"/>
                <a:gd name="connsiteX3" fmla="*/ 7460 w 440625"/>
                <a:gd name="connsiteY3" fmla="*/ 47776 h 305139"/>
                <a:gd name="connsiteX4" fmla="*/ 7347 w 440625"/>
                <a:gd name="connsiteY4" fmla="*/ 48019 h 305139"/>
                <a:gd name="connsiteX5" fmla="*/ 48087 w 440625"/>
                <a:gd name="connsiteY5" fmla="*/ 156752 h 305139"/>
                <a:gd name="connsiteX6" fmla="*/ 372974 w 440625"/>
                <a:gd name="connsiteY6" fmla="*/ 305140 h 30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5" h="305139">
                  <a:moveTo>
                    <a:pt x="440626" y="155813"/>
                  </a:moveTo>
                  <a:lnTo>
                    <a:pt x="115740" y="7408"/>
                  </a:lnTo>
                  <a:cubicBezTo>
                    <a:pt x="74692" y="-11342"/>
                    <a:pt x="26227" y="6728"/>
                    <a:pt x="7460" y="47760"/>
                  </a:cubicBezTo>
                  <a:cubicBezTo>
                    <a:pt x="7460" y="47776"/>
                    <a:pt x="7460" y="47776"/>
                    <a:pt x="7460" y="47776"/>
                  </a:cubicBezTo>
                  <a:lnTo>
                    <a:pt x="7347" y="48019"/>
                  </a:lnTo>
                  <a:cubicBezTo>
                    <a:pt x="-11355" y="89294"/>
                    <a:pt x="6878" y="137920"/>
                    <a:pt x="48087" y="156752"/>
                  </a:cubicBezTo>
                  <a:lnTo>
                    <a:pt x="372974" y="305140"/>
                  </a:lnTo>
                </a:path>
              </a:pathLst>
            </a:custGeom>
            <a:noFill/>
            <a:ln w="21374" cap="rnd">
              <a:solidFill>
                <a:schemeClr val="tx1"/>
              </a:solidFill>
              <a:prstDash val="solid"/>
              <a:round/>
            </a:ln>
          </p:spPr>
          <p:txBody>
            <a:bodyPr rtlCol="0" anchor="ctr"/>
            <a:lstStyle/>
            <a:p>
              <a:endParaRPr lang="zh-CN" altLang="en-US"/>
            </a:p>
          </p:txBody>
        </p:sp>
        <p:sp>
          <p:nvSpPr>
            <p:cNvPr id="43" name="任意多边形: 形状 42">
              <a:extLst>
                <a:ext uri="{FF2B5EF4-FFF2-40B4-BE49-F238E27FC236}">
                  <a16:creationId xmlns:a16="http://schemas.microsoft.com/office/drawing/2014/main" xmlns="" id="{A9CC487E-81D1-8487-2B3D-34E8289C78F3}"/>
                </a:ext>
              </a:extLst>
            </p:cNvPr>
            <p:cNvSpPr/>
            <p:nvPr/>
          </p:nvSpPr>
          <p:spPr>
            <a:xfrm>
              <a:off x="9775831" y="3528059"/>
              <a:ext cx="480104" cy="318532"/>
            </a:xfrm>
            <a:custGeom>
              <a:avLst/>
              <a:gdLst>
                <a:gd name="connsiteX0" fmla="*/ 480105 w 480104"/>
                <a:gd name="connsiteY0" fmla="*/ 152021 h 318532"/>
                <a:gd name="connsiteX1" fmla="*/ 165727 w 480104"/>
                <a:gd name="connsiteY1" fmla="*/ 8426 h 318532"/>
                <a:gd name="connsiteX2" fmla="*/ 42567 w 480104"/>
                <a:gd name="connsiteY2" fmla="*/ 54332 h 318532"/>
                <a:gd name="connsiteX3" fmla="*/ 42324 w 480104"/>
                <a:gd name="connsiteY3" fmla="*/ 54882 h 318532"/>
                <a:gd name="connsiteX4" fmla="*/ 10522 w 480104"/>
                <a:gd name="connsiteY4" fmla="*/ 125708 h 318532"/>
                <a:gd name="connsiteX5" fmla="*/ 70547 w 480104"/>
                <a:gd name="connsiteY5" fmla="*/ 283634 h 318532"/>
                <a:gd name="connsiteX6" fmla="*/ 74434 w 480104"/>
                <a:gd name="connsiteY6" fmla="*/ 285302 h 318532"/>
                <a:gd name="connsiteX7" fmla="*/ 144385 w 480104"/>
                <a:gd name="connsiteY7" fmla="*/ 313833 h 318532"/>
                <a:gd name="connsiteX8" fmla="*/ 226870 w 480104"/>
                <a:gd name="connsiteY8" fmla="*/ 279116 h 318532"/>
                <a:gd name="connsiteX9" fmla="*/ 227518 w 480104"/>
                <a:gd name="connsiteY9" fmla="*/ 277464 h 318532"/>
                <a:gd name="connsiteX10" fmla="*/ 190097 w 480104"/>
                <a:gd name="connsiteY10" fmla="*/ 191984 h 318532"/>
                <a:gd name="connsiteX11" fmla="*/ 154117 w 480104"/>
                <a:gd name="connsiteY11" fmla="*/ 177362 h 31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104" h="318532">
                  <a:moveTo>
                    <a:pt x="480105" y="152021"/>
                  </a:moveTo>
                  <a:lnTo>
                    <a:pt x="165727" y="8426"/>
                  </a:lnTo>
                  <a:cubicBezTo>
                    <a:pt x="119044" y="-12899"/>
                    <a:pt x="63909" y="7649"/>
                    <a:pt x="42567" y="54332"/>
                  </a:cubicBezTo>
                  <a:lnTo>
                    <a:pt x="42324" y="54882"/>
                  </a:lnTo>
                  <a:lnTo>
                    <a:pt x="10522" y="125708"/>
                  </a:lnTo>
                  <a:cubicBezTo>
                    <a:pt x="-16520" y="185896"/>
                    <a:pt x="10360" y="256608"/>
                    <a:pt x="70547" y="283634"/>
                  </a:cubicBezTo>
                  <a:cubicBezTo>
                    <a:pt x="71827" y="284217"/>
                    <a:pt x="73122" y="284767"/>
                    <a:pt x="74434" y="285302"/>
                  </a:cubicBezTo>
                  <a:lnTo>
                    <a:pt x="144385" y="313833"/>
                  </a:lnTo>
                  <a:cubicBezTo>
                    <a:pt x="176754" y="327030"/>
                    <a:pt x="213673" y="311485"/>
                    <a:pt x="226870" y="279116"/>
                  </a:cubicBezTo>
                  <a:cubicBezTo>
                    <a:pt x="227097" y="278566"/>
                    <a:pt x="227307" y="278015"/>
                    <a:pt x="227518" y="277464"/>
                  </a:cubicBezTo>
                  <a:cubicBezTo>
                    <a:pt x="240245" y="243541"/>
                    <a:pt x="223648" y="205651"/>
                    <a:pt x="190097" y="191984"/>
                  </a:cubicBezTo>
                  <a:lnTo>
                    <a:pt x="154117" y="177362"/>
                  </a:lnTo>
                </a:path>
              </a:pathLst>
            </a:custGeom>
            <a:solidFill>
              <a:srgbClr val="FFFFFF"/>
            </a:solidFill>
            <a:ln w="16193"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xmlns="" id="{6FB02506-7FE8-1F8B-E308-6E49A8CF0AC3}"/>
                </a:ext>
              </a:extLst>
            </p:cNvPr>
            <p:cNvSpPr/>
            <p:nvPr/>
          </p:nvSpPr>
          <p:spPr>
            <a:xfrm>
              <a:off x="9775831" y="3528059"/>
              <a:ext cx="480104" cy="318532"/>
            </a:xfrm>
            <a:custGeom>
              <a:avLst/>
              <a:gdLst>
                <a:gd name="connsiteX0" fmla="*/ 480105 w 480104"/>
                <a:gd name="connsiteY0" fmla="*/ 152021 h 318532"/>
                <a:gd name="connsiteX1" fmla="*/ 165727 w 480104"/>
                <a:gd name="connsiteY1" fmla="*/ 8426 h 318532"/>
                <a:gd name="connsiteX2" fmla="*/ 42567 w 480104"/>
                <a:gd name="connsiteY2" fmla="*/ 54332 h 318532"/>
                <a:gd name="connsiteX3" fmla="*/ 42324 w 480104"/>
                <a:gd name="connsiteY3" fmla="*/ 54882 h 318532"/>
                <a:gd name="connsiteX4" fmla="*/ 10522 w 480104"/>
                <a:gd name="connsiteY4" fmla="*/ 125708 h 318532"/>
                <a:gd name="connsiteX5" fmla="*/ 70547 w 480104"/>
                <a:gd name="connsiteY5" fmla="*/ 283634 h 318532"/>
                <a:gd name="connsiteX6" fmla="*/ 74434 w 480104"/>
                <a:gd name="connsiteY6" fmla="*/ 285302 h 318532"/>
                <a:gd name="connsiteX7" fmla="*/ 144385 w 480104"/>
                <a:gd name="connsiteY7" fmla="*/ 313833 h 318532"/>
                <a:gd name="connsiteX8" fmla="*/ 226870 w 480104"/>
                <a:gd name="connsiteY8" fmla="*/ 279116 h 318532"/>
                <a:gd name="connsiteX9" fmla="*/ 227518 w 480104"/>
                <a:gd name="connsiteY9" fmla="*/ 277464 h 318532"/>
                <a:gd name="connsiteX10" fmla="*/ 190097 w 480104"/>
                <a:gd name="connsiteY10" fmla="*/ 191984 h 318532"/>
                <a:gd name="connsiteX11" fmla="*/ 154117 w 480104"/>
                <a:gd name="connsiteY11" fmla="*/ 177362 h 31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104" h="318532">
                  <a:moveTo>
                    <a:pt x="480105" y="152021"/>
                  </a:moveTo>
                  <a:lnTo>
                    <a:pt x="165727" y="8426"/>
                  </a:lnTo>
                  <a:cubicBezTo>
                    <a:pt x="119044" y="-12899"/>
                    <a:pt x="63909" y="7649"/>
                    <a:pt x="42567" y="54332"/>
                  </a:cubicBezTo>
                  <a:lnTo>
                    <a:pt x="42324" y="54882"/>
                  </a:lnTo>
                  <a:lnTo>
                    <a:pt x="10522" y="125708"/>
                  </a:lnTo>
                  <a:cubicBezTo>
                    <a:pt x="-16520" y="185896"/>
                    <a:pt x="10360" y="256608"/>
                    <a:pt x="70547" y="283634"/>
                  </a:cubicBezTo>
                  <a:cubicBezTo>
                    <a:pt x="71827" y="284217"/>
                    <a:pt x="73122" y="284767"/>
                    <a:pt x="74434" y="285302"/>
                  </a:cubicBezTo>
                  <a:lnTo>
                    <a:pt x="144385" y="313833"/>
                  </a:lnTo>
                  <a:cubicBezTo>
                    <a:pt x="176754" y="327030"/>
                    <a:pt x="213673" y="311485"/>
                    <a:pt x="226870" y="279116"/>
                  </a:cubicBezTo>
                  <a:cubicBezTo>
                    <a:pt x="227097" y="278566"/>
                    <a:pt x="227307" y="278015"/>
                    <a:pt x="227518" y="277464"/>
                  </a:cubicBezTo>
                  <a:cubicBezTo>
                    <a:pt x="240245" y="243541"/>
                    <a:pt x="223648" y="205651"/>
                    <a:pt x="190097" y="191984"/>
                  </a:cubicBezTo>
                  <a:lnTo>
                    <a:pt x="154117" y="177362"/>
                  </a:lnTo>
                </a:path>
              </a:pathLst>
            </a:custGeom>
            <a:noFill/>
            <a:ln w="21374" cap="rnd">
              <a:solidFill>
                <a:schemeClr val="tx1"/>
              </a:solidFill>
              <a:prstDash val="solid"/>
              <a:round/>
            </a:ln>
          </p:spPr>
          <p:txBody>
            <a:bodyPr rtlCol="0" anchor="ctr"/>
            <a:lstStyle/>
            <a:p>
              <a:endParaRPr lang="zh-CN" altLang="en-US"/>
            </a:p>
          </p:txBody>
        </p:sp>
        <p:sp>
          <p:nvSpPr>
            <p:cNvPr id="45" name="任意多边形: 形状 44">
              <a:extLst>
                <a:ext uri="{FF2B5EF4-FFF2-40B4-BE49-F238E27FC236}">
                  <a16:creationId xmlns:a16="http://schemas.microsoft.com/office/drawing/2014/main" xmlns="" id="{8B69FC21-F705-568B-7073-217E6F2E5183}"/>
                </a:ext>
              </a:extLst>
            </p:cNvPr>
            <p:cNvSpPr/>
            <p:nvPr/>
          </p:nvSpPr>
          <p:spPr>
            <a:xfrm>
              <a:off x="8845456" y="3472622"/>
              <a:ext cx="350000" cy="374241"/>
            </a:xfrm>
            <a:custGeom>
              <a:avLst/>
              <a:gdLst>
                <a:gd name="connsiteX0" fmla="*/ 303367 w 350000"/>
                <a:gd name="connsiteY0" fmla="*/ 374241 h 374241"/>
                <a:gd name="connsiteX1" fmla="*/ 350001 w 350000"/>
                <a:gd name="connsiteY1" fmla="*/ 42602 h 374241"/>
                <a:gd name="connsiteX2" fmla="*/ 46634 w 350000"/>
                <a:gd name="connsiteY2" fmla="*/ 0 h 374241"/>
                <a:gd name="connsiteX3" fmla="*/ 0 w 350000"/>
                <a:gd name="connsiteY3" fmla="*/ 331639 h 374241"/>
              </a:gdLst>
              <a:ahLst/>
              <a:cxnLst>
                <a:cxn ang="0">
                  <a:pos x="connsiteX0" y="connsiteY0"/>
                </a:cxn>
                <a:cxn ang="0">
                  <a:pos x="connsiteX1" y="connsiteY1"/>
                </a:cxn>
                <a:cxn ang="0">
                  <a:pos x="connsiteX2" y="connsiteY2"/>
                </a:cxn>
                <a:cxn ang="0">
                  <a:pos x="connsiteX3" y="connsiteY3"/>
                </a:cxn>
              </a:cxnLst>
              <a:rect l="l" t="t" r="r" b="b"/>
              <a:pathLst>
                <a:path w="350000" h="374241">
                  <a:moveTo>
                    <a:pt x="303367" y="374241"/>
                  </a:moveTo>
                  <a:lnTo>
                    <a:pt x="350001" y="42602"/>
                  </a:lnTo>
                  <a:lnTo>
                    <a:pt x="46634" y="0"/>
                  </a:lnTo>
                  <a:lnTo>
                    <a:pt x="0" y="331639"/>
                  </a:lnTo>
                </a:path>
              </a:pathLst>
            </a:custGeom>
            <a:solidFill>
              <a:srgbClr val="FFFFFF"/>
            </a:solidFill>
            <a:ln w="16193"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xmlns="" id="{389C3F46-3032-EFFC-D888-0EB926F8B703}"/>
                </a:ext>
              </a:extLst>
            </p:cNvPr>
            <p:cNvSpPr/>
            <p:nvPr/>
          </p:nvSpPr>
          <p:spPr>
            <a:xfrm>
              <a:off x="8845456" y="3472622"/>
              <a:ext cx="350000" cy="374241"/>
            </a:xfrm>
            <a:custGeom>
              <a:avLst/>
              <a:gdLst>
                <a:gd name="connsiteX0" fmla="*/ 303367 w 350000"/>
                <a:gd name="connsiteY0" fmla="*/ 374241 h 374241"/>
                <a:gd name="connsiteX1" fmla="*/ 350001 w 350000"/>
                <a:gd name="connsiteY1" fmla="*/ 42602 h 374241"/>
                <a:gd name="connsiteX2" fmla="*/ 46634 w 350000"/>
                <a:gd name="connsiteY2" fmla="*/ 0 h 374241"/>
                <a:gd name="connsiteX3" fmla="*/ 0 w 350000"/>
                <a:gd name="connsiteY3" fmla="*/ 331639 h 374241"/>
              </a:gdLst>
              <a:ahLst/>
              <a:cxnLst>
                <a:cxn ang="0">
                  <a:pos x="connsiteX0" y="connsiteY0"/>
                </a:cxn>
                <a:cxn ang="0">
                  <a:pos x="connsiteX1" y="connsiteY1"/>
                </a:cxn>
                <a:cxn ang="0">
                  <a:pos x="connsiteX2" y="connsiteY2"/>
                </a:cxn>
                <a:cxn ang="0">
                  <a:pos x="connsiteX3" y="connsiteY3"/>
                </a:cxn>
              </a:cxnLst>
              <a:rect l="l" t="t" r="r" b="b"/>
              <a:pathLst>
                <a:path w="350000" h="374241">
                  <a:moveTo>
                    <a:pt x="303367" y="374241"/>
                  </a:moveTo>
                  <a:lnTo>
                    <a:pt x="350001" y="42602"/>
                  </a:lnTo>
                  <a:lnTo>
                    <a:pt x="46634" y="0"/>
                  </a:lnTo>
                  <a:lnTo>
                    <a:pt x="0" y="331639"/>
                  </a:lnTo>
                </a:path>
              </a:pathLst>
            </a:custGeom>
            <a:noFill/>
            <a:ln w="21374" cap="rnd">
              <a:solidFill>
                <a:schemeClr val="tx1"/>
              </a:solidFill>
              <a:prstDash val="solid"/>
              <a:round/>
            </a:ln>
          </p:spPr>
          <p:txBody>
            <a:bodyPr rtlCol="0" anchor="ctr"/>
            <a:lstStyle/>
            <a:p>
              <a:endParaRPr lang="zh-CN" altLang="en-US"/>
            </a:p>
          </p:txBody>
        </p:sp>
        <p:sp>
          <p:nvSpPr>
            <p:cNvPr id="47" name="任意多边形: 形状 46">
              <a:extLst>
                <a:ext uri="{FF2B5EF4-FFF2-40B4-BE49-F238E27FC236}">
                  <a16:creationId xmlns:a16="http://schemas.microsoft.com/office/drawing/2014/main" xmlns="" id="{CB861534-7EA7-834C-271C-FB601D1EA1A9}"/>
                </a:ext>
              </a:extLst>
            </p:cNvPr>
            <p:cNvSpPr/>
            <p:nvPr/>
          </p:nvSpPr>
          <p:spPr>
            <a:xfrm>
              <a:off x="8812422" y="3029547"/>
              <a:ext cx="691114" cy="641963"/>
            </a:xfrm>
            <a:custGeom>
              <a:avLst/>
              <a:gdLst>
                <a:gd name="connsiteX0" fmla="*/ 300939 w 691114"/>
                <a:gd name="connsiteY0" fmla="*/ 638292 h 641963"/>
                <a:gd name="connsiteX1" fmla="*/ 2932 w 691114"/>
                <a:gd name="connsiteY1" fmla="*/ 272859 h 641963"/>
                <a:gd name="connsiteX2" fmla="*/ 390176 w 691114"/>
                <a:gd name="connsiteY2" fmla="*/ 3675 h 641963"/>
                <a:gd name="connsiteX3" fmla="*/ 688183 w 691114"/>
                <a:gd name="connsiteY3" fmla="*/ 369108 h 641963"/>
                <a:gd name="connsiteX4" fmla="*/ 300939 w 691114"/>
                <a:gd name="connsiteY4" fmla="*/ 638292 h 64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14" h="641963">
                  <a:moveTo>
                    <a:pt x="300939" y="638292"/>
                  </a:moveTo>
                  <a:cubicBezTo>
                    <a:pt x="111713" y="611704"/>
                    <a:pt x="-21713" y="448095"/>
                    <a:pt x="2932" y="272859"/>
                  </a:cubicBezTo>
                  <a:cubicBezTo>
                    <a:pt x="27577" y="97608"/>
                    <a:pt x="200950" y="-22913"/>
                    <a:pt x="390176" y="3675"/>
                  </a:cubicBezTo>
                  <a:cubicBezTo>
                    <a:pt x="579401" y="30231"/>
                    <a:pt x="712827" y="193856"/>
                    <a:pt x="688183" y="369108"/>
                  </a:cubicBezTo>
                  <a:cubicBezTo>
                    <a:pt x="663538" y="544343"/>
                    <a:pt x="490164" y="664864"/>
                    <a:pt x="300939" y="638292"/>
                  </a:cubicBezTo>
                  <a:close/>
                </a:path>
              </a:pathLst>
            </a:custGeom>
            <a:solidFill>
              <a:srgbClr val="01133B"/>
            </a:solidFill>
            <a:ln w="16193"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xmlns="" id="{6426BAF6-AEEF-303B-64BA-09BD65AFFA44}"/>
                </a:ext>
              </a:extLst>
            </p:cNvPr>
            <p:cNvSpPr/>
            <p:nvPr/>
          </p:nvSpPr>
          <p:spPr>
            <a:xfrm>
              <a:off x="7492806" y="4324785"/>
              <a:ext cx="433810" cy="1758998"/>
            </a:xfrm>
            <a:custGeom>
              <a:avLst/>
              <a:gdLst>
                <a:gd name="connsiteX0" fmla="*/ 187680 w 433810"/>
                <a:gd name="connsiteY0" fmla="*/ 0 h 1758998"/>
                <a:gd name="connsiteX1" fmla="*/ 97472 w 433810"/>
                <a:gd name="connsiteY1" fmla="*/ 112716 h 1758998"/>
                <a:gd name="connsiteX2" fmla="*/ 9417 w 433810"/>
                <a:gd name="connsiteY2" fmla="*/ 481516 h 1758998"/>
                <a:gd name="connsiteX3" fmla="*/ 262117 w 433810"/>
                <a:gd name="connsiteY3" fmla="*/ 1690384 h 1758998"/>
                <a:gd name="connsiteX4" fmla="*/ 364130 w 433810"/>
                <a:gd name="connsiteY4" fmla="*/ 1757162 h 1758998"/>
                <a:gd name="connsiteX5" fmla="*/ 365700 w 433810"/>
                <a:gd name="connsiteY5" fmla="*/ 1756821 h 1758998"/>
                <a:gd name="connsiteX6" fmla="*/ 431588 w 433810"/>
                <a:gd name="connsiteY6" fmla="*/ 1651878 h 1758998"/>
                <a:gd name="connsiteX7" fmla="*/ 431588 w 433810"/>
                <a:gd name="connsiteY7" fmla="*/ 1651862 h 1758998"/>
                <a:gd name="connsiteX8" fmla="*/ 431539 w 433810"/>
                <a:gd name="connsiteY8" fmla="*/ 1651667 h 1758998"/>
                <a:gd name="connsiteX9" fmla="*/ 343776 w 433810"/>
                <a:gd name="connsiteY9" fmla="*/ 1271662 h 175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0" h="1758998">
                  <a:moveTo>
                    <a:pt x="187680" y="0"/>
                  </a:moveTo>
                  <a:lnTo>
                    <a:pt x="97472" y="112716"/>
                  </a:lnTo>
                  <a:cubicBezTo>
                    <a:pt x="14545" y="216348"/>
                    <a:pt x="-17749" y="351604"/>
                    <a:pt x="9417" y="481516"/>
                  </a:cubicBezTo>
                  <a:lnTo>
                    <a:pt x="262117" y="1690384"/>
                  </a:lnTo>
                  <a:cubicBezTo>
                    <a:pt x="271849" y="1736986"/>
                    <a:pt x="317528" y="1766893"/>
                    <a:pt x="364130" y="1757162"/>
                  </a:cubicBezTo>
                  <a:lnTo>
                    <a:pt x="365700" y="1756821"/>
                  </a:lnTo>
                  <a:cubicBezTo>
                    <a:pt x="412869" y="1746037"/>
                    <a:pt x="442372" y="1699063"/>
                    <a:pt x="431588" y="1651878"/>
                  </a:cubicBezTo>
                  <a:cubicBezTo>
                    <a:pt x="431588" y="1651878"/>
                    <a:pt x="431588" y="1651862"/>
                    <a:pt x="431588" y="1651862"/>
                  </a:cubicBezTo>
                  <a:lnTo>
                    <a:pt x="431539" y="1651667"/>
                  </a:lnTo>
                  <a:lnTo>
                    <a:pt x="343776" y="1271662"/>
                  </a:lnTo>
                </a:path>
              </a:pathLst>
            </a:custGeom>
            <a:solidFill>
              <a:srgbClr val="FFFFFF"/>
            </a:solidFill>
            <a:ln w="16193"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xmlns="" id="{38F67FDF-3144-3008-A8C8-F1834F162E86}"/>
                </a:ext>
              </a:extLst>
            </p:cNvPr>
            <p:cNvSpPr/>
            <p:nvPr/>
          </p:nvSpPr>
          <p:spPr>
            <a:xfrm>
              <a:off x="7492806" y="4324785"/>
              <a:ext cx="433810" cy="1758998"/>
            </a:xfrm>
            <a:custGeom>
              <a:avLst/>
              <a:gdLst>
                <a:gd name="connsiteX0" fmla="*/ 187680 w 433810"/>
                <a:gd name="connsiteY0" fmla="*/ 0 h 1758998"/>
                <a:gd name="connsiteX1" fmla="*/ 97472 w 433810"/>
                <a:gd name="connsiteY1" fmla="*/ 112716 h 1758998"/>
                <a:gd name="connsiteX2" fmla="*/ 9417 w 433810"/>
                <a:gd name="connsiteY2" fmla="*/ 481516 h 1758998"/>
                <a:gd name="connsiteX3" fmla="*/ 262117 w 433810"/>
                <a:gd name="connsiteY3" fmla="*/ 1690384 h 1758998"/>
                <a:gd name="connsiteX4" fmla="*/ 364130 w 433810"/>
                <a:gd name="connsiteY4" fmla="*/ 1757162 h 1758998"/>
                <a:gd name="connsiteX5" fmla="*/ 365700 w 433810"/>
                <a:gd name="connsiteY5" fmla="*/ 1756821 h 1758998"/>
                <a:gd name="connsiteX6" fmla="*/ 431588 w 433810"/>
                <a:gd name="connsiteY6" fmla="*/ 1651878 h 1758998"/>
                <a:gd name="connsiteX7" fmla="*/ 431588 w 433810"/>
                <a:gd name="connsiteY7" fmla="*/ 1651862 h 1758998"/>
                <a:gd name="connsiteX8" fmla="*/ 431539 w 433810"/>
                <a:gd name="connsiteY8" fmla="*/ 1651667 h 1758998"/>
                <a:gd name="connsiteX9" fmla="*/ 343776 w 433810"/>
                <a:gd name="connsiteY9" fmla="*/ 1271662 h 175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0" h="1758998">
                  <a:moveTo>
                    <a:pt x="187680" y="0"/>
                  </a:moveTo>
                  <a:lnTo>
                    <a:pt x="97472" y="112716"/>
                  </a:lnTo>
                  <a:cubicBezTo>
                    <a:pt x="14545" y="216348"/>
                    <a:pt x="-17749" y="351604"/>
                    <a:pt x="9417" y="481516"/>
                  </a:cubicBezTo>
                  <a:lnTo>
                    <a:pt x="262117" y="1690384"/>
                  </a:lnTo>
                  <a:cubicBezTo>
                    <a:pt x="271849" y="1736986"/>
                    <a:pt x="317528" y="1766893"/>
                    <a:pt x="364130" y="1757162"/>
                  </a:cubicBezTo>
                  <a:lnTo>
                    <a:pt x="365700" y="1756821"/>
                  </a:lnTo>
                  <a:cubicBezTo>
                    <a:pt x="412869" y="1746037"/>
                    <a:pt x="442372" y="1699063"/>
                    <a:pt x="431588" y="1651878"/>
                  </a:cubicBezTo>
                  <a:cubicBezTo>
                    <a:pt x="431588" y="1651878"/>
                    <a:pt x="431588" y="1651862"/>
                    <a:pt x="431588" y="1651862"/>
                  </a:cubicBezTo>
                  <a:lnTo>
                    <a:pt x="431539" y="1651667"/>
                  </a:lnTo>
                  <a:lnTo>
                    <a:pt x="343776" y="1271662"/>
                  </a:lnTo>
                </a:path>
              </a:pathLst>
            </a:custGeom>
            <a:noFill/>
            <a:ln w="21374" cap="rnd">
              <a:solidFill>
                <a:schemeClr val="tx1"/>
              </a:solidFill>
              <a:prstDash val="solid"/>
              <a:round/>
            </a:ln>
          </p:spPr>
          <p:txBody>
            <a:bodyPr rtlCol="0" anchor="ctr"/>
            <a:lstStyle/>
            <a:p>
              <a:endParaRPr lang="zh-CN" altLang="en-US"/>
            </a:p>
          </p:txBody>
        </p:sp>
        <p:sp>
          <p:nvSpPr>
            <p:cNvPr id="50" name="任意多边形: 形状 49">
              <a:extLst>
                <a:ext uri="{FF2B5EF4-FFF2-40B4-BE49-F238E27FC236}">
                  <a16:creationId xmlns:a16="http://schemas.microsoft.com/office/drawing/2014/main" xmlns="" id="{5E5AE4F9-9FDB-440B-B3AA-B1D159542162}"/>
                </a:ext>
              </a:extLst>
            </p:cNvPr>
            <p:cNvSpPr/>
            <p:nvPr/>
          </p:nvSpPr>
          <p:spPr>
            <a:xfrm>
              <a:off x="8264129" y="5151590"/>
              <a:ext cx="258327" cy="417692"/>
            </a:xfrm>
            <a:custGeom>
              <a:avLst/>
              <a:gdLst>
                <a:gd name="connsiteX0" fmla="*/ 15901 w 258327"/>
                <a:gd name="connsiteY0" fmla="*/ 285279 h 417692"/>
                <a:gd name="connsiteX1" fmla="*/ 108101 w 258327"/>
                <a:gd name="connsiteY1" fmla="*/ 389284 h 417692"/>
                <a:gd name="connsiteX2" fmla="*/ 227245 w 258327"/>
                <a:gd name="connsiteY2" fmla="*/ 396441 h 417692"/>
                <a:gd name="connsiteX3" fmla="*/ 230371 w 258327"/>
                <a:gd name="connsiteY3" fmla="*/ 393526 h 417692"/>
                <a:gd name="connsiteX4" fmla="*/ 234791 w 258327"/>
                <a:gd name="connsiteY4" fmla="*/ 264844 h 417692"/>
                <a:gd name="connsiteX5" fmla="*/ 0 w 258327"/>
                <a:gd name="connsiteY5" fmla="*/ 0 h 4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27" h="417692">
                  <a:moveTo>
                    <a:pt x="15901" y="285279"/>
                  </a:moveTo>
                  <a:lnTo>
                    <a:pt x="108101" y="389284"/>
                  </a:lnTo>
                  <a:cubicBezTo>
                    <a:pt x="139029" y="424162"/>
                    <a:pt x="192367" y="427369"/>
                    <a:pt x="227245" y="396441"/>
                  </a:cubicBezTo>
                  <a:cubicBezTo>
                    <a:pt x="228314" y="395502"/>
                    <a:pt x="229351" y="394530"/>
                    <a:pt x="230371" y="393526"/>
                  </a:cubicBezTo>
                  <a:cubicBezTo>
                    <a:pt x="265865" y="358647"/>
                    <a:pt x="267808" y="302071"/>
                    <a:pt x="234791" y="264844"/>
                  </a:cubicBezTo>
                  <a:lnTo>
                    <a:pt x="0" y="0"/>
                  </a:lnTo>
                </a:path>
              </a:pathLst>
            </a:custGeom>
            <a:solidFill>
              <a:srgbClr val="FFFFFF"/>
            </a:solidFill>
            <a:ln w="16193"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xmlns="" id="{C77B93AD-E925-3F6C-8F85-B3980D2B62F2}"/>
                </a:ext>
              </a:extLst>
            </p:cNvPr>
            <p:cNvSpPr/>
            <p:nvPr/>
          </p:nvSpPr>
          <p:spPr>
            <a:xfrm>
              <a:off x="8264129" y="5151590"/>
              <a:ext cx="258327" cy="417692"/>
            </a:xfrm>
            <a:custGeom>
              <a:avLst/>
              <a:gdLst>
                <a:gd name="connsiteX0" fmla="*/ 15901 w 258327"/>
                <a:gd name="connsiteY0" fmla="*/ 285279 h 417692"/>
                <a:gd name="connsiteX1" fmla="*/ 108101 w 258327"/>
                <a:gd name="connsiteY1" fmla="*/ 389284 h 417692"/>
                <a:gd name="connsiteX2" fmla="*/ 227245 w 258327"/>
                <a:gd name="connsiteY2" fmla="*/ 396441 h 417692"/>
                <a:gd name="connsiteX3" fmla="*/ 230371 w 258327"/>
                <a:gd name="connsiteY3" fmla="*/ 393526 h 417692"/>
                <a:gd name="connsiteX4" fmla="*/ 234791 w 258327"/>
                <a:gd name="connsiteY4" fmla="*/ 264844 h 417692"/>
                <a:gd name="connsiteX5" fmla="*/ 0 w 258327"/>
                <a:gd name="connsiteY5" fmla="*/ 0 h 4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27" h="417692">
                  <a:moveTo>
                    <a:pt x="15901" y="285279"/>
                  </a:moveTo>
                  <a:lnTo>
                    <a:pt x="108101" y="389284"/>
                  </a:lnTo>
                  <a:cubicBezTo>
                    <a:pt x="139029" y="424162"/>
                    <a:pt x="192367" y="427369"/>
                    <a:pt x="227245" y="396441"/>
                  </a:cubicBezTo>
                  <a:cubicBezTo>
                    <a:pt x="228314" y="395502"/>
                    <a:pt x="229351" y="394530"/>
                    <a:pt x="230371" y="393526"/>
                  </a:cubicBezTo>
                  <a:cubicBezTo>
                    <a:pt x="265865" y="358647"/>
                    <a:pt x="267808" y="302071"/>
                    <a:pt x="234791" y="264844"/>
                  </a:cubicBezTo>
                  <a:lnTo>
                    <a:pt x="0" y="0"/>
                  </a:lnTo>
                </a:path>
              </a:pathLst>
            </a:custGeom>
            <a:noFill/>
            <a:ln w="21374" cap="rnd">
              <a:solidFill>
                <a:schemeClr val="tx1"/>
              </a:solidFill>
              <a:prstDash val="solid"/>
              <a:round/>
            </a:ln>
          </p:spPr>
          <p:txBody>
            <a:bodyPr rtlCol="0" anchor="ctr"/>
            <a:lstStyle/>
            <a:p>
              <a:endParaRPr lang="zh-CN" altLang="en-US"/>
            </a:p>
          </p:txBody>
        </p:sp>
        <p:sp>
          <p:nvSpPr>
            <p:cNvPr id="52" name="任意多边形: 形状 51">
              <a:extLst>
                <a:ext uri="{FF2B5EF4-FFF2-40B4-BE49-F238E27FC236}">
                  <a16:creationId xmlns:a16="http://schemas.microsoft.com/office/drawing/2014/main" xmlns="" id="{6DFB1C78-7E79-E350-94DF-8DB2CDD4E193}"/>
                </a:ext>
              </a:extLst>
            </p:cNvPr>
            <p:cNvSpPr/>
            <p:nvPr/>
          </p:nvSpPr>
          <p:spPr>
            <a:xfrm>
              <a:off x="7836566" y="5556613"/>
              <a:ext cx="257316" cy="487908"/>
            </a:xfrm>
            <a:custGeom>
              <a:avLst/>
              <a:gdLst>
                <a:gd name="connsiteX0" fmla="*/ 0 w 257316"/>
                <a:gd name="connsiteY0" fmla="*/ 39785 h 487908"/>
                <a:gd name="connsiteX1" fmla="*/ 88233 w 257316"/>
                <a:gd name="connsiteY1" fmla="*/ 421831 h 487908"/>
                <a:gd name="connsiteX2" fmla="*/ 190440 w 257316"/>
                <a:gd name="connsiteY2" fmla="*/ 485710 h 487908"/>
                <a:gd name="connsiteX3" fmla="*/ 190958 w 257316"/>
                <a:gd name="connsiteY3" fmla="*/ 485581 h 487908"/>
                <a:gd name="connsiteX4" fmla="*/ 255081 w 257316"/>
                <a:gd name="connsiteY4" fmla="*/ 382159 h 487908"/>
                <a:gd name="connsiteX5" fmla="*/ 166815 w 257316"/>
                <a:gd name="connsiteY5" fmla="*/ 0 h 48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16" h="487908">
                  <a:moveTo>
                    <a:pt x="0" y="39785"/>
                  </a:moveTo>
                  <a:lnTo>
                    <a:pt x="88233" y="421831"/>
                  </a:lnTo>
                  <a:cubicBezTo>
                    <a:pt x="98823" y="467688"/>
                    <a:pt x="144583" y="496284"/>
                    <a:pt x="190440" y="485710"/>
                  </a:cubicBezTo>
                  <a:cubicBezTo>
                    <a:pt x="190618" y="485662"/>
                    <a:pt x="190780" y="485629"/>
                    <a:pt x="190958" y="485581"/>
                  </a:cubicBezTo>
                  <a:cubicBezTo>
                    <a:pt x="237123" y="474586"/>
                    <a:pt x="265767" y="428405"/>
                    <a:pt x="255081" y="382159"/>
                  </a:cubicBezTo>
                  <a:lnTo>
                    <a:pt x="166815" y="0"/>
                  </a:lnTo>
                </a:path>
              </a:pathLst>
            </a:custGeom>
            <a:solidFill>
              <a:srgbClr val="FFFFFF"/>
            </a:solidFill>
            <a:ln w="16193"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xmlns="" id="{6DBE6D2F-BC82-985E-0A04-007D54B1820B}"/>
                </a:ext>
              </a:extLst>
            </p:cNvPr>
            <p:cNvSpPr/>
            <p:nvPr/>
          </p:nvSpPr>
          <p:spPr>
            <a:xfrm>
              <a:off x="7836566" y="5556613"/>
              <a:ext cx="257316" cy="487908"/>
            </a:xfrm>
            <a:custGeom>
              <a:avLst/>
              <a:gdLst>
                <a:gd name="connsiteX0" fmla="*/ 0 w 257316"/>
                <a:gd name="connsiteY0" fmla="*/ 39785 h 487908"/>
                <a:gd name="connsiteX1" fmla="*/ 88233 w 257316"/>
                <a:gd name="connsiteY1" fmla="*/ 421831 h 487908"/>
                <a:gd name="connsiteX2" fmla="*/ 190440 w 257316"/>
                <a:gd name="connsiteY2" fmla="*/ 485710 h 487908"/>
                <a:gd name="connsiteX3" fmla="*/ 190958 w 257316"/>
                <a:gd name="connsiteY3" fmla="*/ 485581 h 487908"/>
                <a:gd name="connsiteX4" fmla="*/ 255081 w 257316"/>
                <a:gd name="connsiteY4" fmla="*/ 382159 h 487908"/>
                <a:gd name="connsiteX5" fmla="*/ 166815 w 257316"/>
                <a:gd name="connsiteY5" fmla="*/ 0 h 48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16" h="487908">
                  <a:moveTo>
                    <a:pt x="0" y="39785"/>
                  </a:moveTo>
                  <a:lnTo>
                    <a:pt x="88233" y="421831"/>
                  </a:lnTo>
                  <a:cubicBezTo>
                    <a:pt x="98823" y="467688"/>
                    <a:pt x="144583" y="496284"/>
                    <a:pt x="190440" y="485710"/>
                  </a:cubicBezTo>
                  <a:cubicBezTo>
                    <a:pt x="190618" y="485662"/>
                    <a:pt x="190780" y="485629"/>
                    <a:pt x="190958" y="485581"/>
                  </a:cubicBezTo>
                  <a:cubicBezTo>
                    <a:pt x="237123" y="474586"/>
                    <a:pt x="265767" y="428405"/>
                    <a:pt x="255081" y="382159"/>
                  </a:cubicBezTo>
                  <a:lnTo>
                    <a:pt x="166815" y="0"/>
                  </a:lnTo>
                </a:path>
              </a:pathLst>
            </a:custGeom>
            <a:noFill/>
            <a:ln w="21374" cap="rnd">
              <a:solidFill>
                <a:schemeClr val="tx1"/>
              </a:solidFill>
              <a:prstDash val="solid"/>
              <a:round/>
            </a:ln>
          </p:spPr>
          <p:txBody>
            <a:bodyPr rtlCol="0" anchor="ctr"/>
            <a:lstStyle/>
            <a:p>
              <a:endParaRPr lang="zh-CN" altLang="en-US"/>
            </a:p>
          </p:txBody>
        </p:sp>
        <p:sp>
          <p:nvSpPr>
            <p:cNvPr id="54" name="任意多边形: 形状 53">
              <a:extLst>
                <a:ext uri="{FF2B5EF4-FFF2-40B4-BE49-F238E27FC236}">
                  <a16:creationId xmlns:a16="http://schemas.microsoft.com/office/drawing/2014/main" xmlns="" id="{995CE214-7D88-113F-382F-2102F9EA6EF3}"/>
                </a:ext>
              </a:extLst>
            </p:cNvPr>
            <p:cNvSpPr/>
            <p:nvPr/>
          </p:nvSpPr>
          <p:spPr>
            <a:xfrm>
              <a:off x="8003429" y="5514367"/>
              <a:ext cx="259798" cy="489711"/>
            </a:xfrm>
            <a:custGeom>
              <a:avLst/>
              <a:gdLst>
                <a:gd name="connsiteX0" fmla="*/ 0 w 259798"/>
                <a:gd name="connsiteY0" fmla="*/ 42214 h 489711"/>
                <a:gd name="connsiteX1" fmla="*/ 87909 w 259798"/>
                <a:gd name="connsiteY1" fmla="*/ 422867 h 489711"/>
                <a:gd name="connsiteX2" fmla="*/ 191282 w 259798"/>
                <a:gd name="connsiteY2" fmla="*/ 487491 h 489711"/>
                <a:gd name="connsiteX3" fmla="*/ 192351 w 259798"/>
                <a:gd name="connsiteY3" fmla="*/ 487233 h 489711"/>
                <a:gd name="connsiteX4" fmla="*/ 257509 w 259798"/>
                <a:gd name="connsiteY4" fmla="*/ 381431 h 489711"/>
                <a:gd name="connsiteX5" fmla="*/ 169406 w 259798"/>
                <a:gd name="connsiteY5" fmla="*/ 0 h 4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98" h="489711">
                  <a:moveTo>
                    <a:pt x="0" y="42214"/>
                  </a:moveTo>
                  <a:lnTo>
                    <a:pt x="87909" y="422867"/>
                  </a:lnTo>
                  <a:cubicBezTo>
                    <a:pt x="98613" y="469259"/>
                    <a:pt x="144891" y="498179"/>
                    <a:pt x="191282" y="487491"/>
                  </a:cubicBezTo>
                  <a:lnTo>
                    <a:pt x="192351" y="487233"/>
                  </a:lnTo>
                  <a:cubicBezTo>
                    <a:pt x="239358" y="475735"/>
                    <a:pt x="268407" y="428583"/>
                    <a:pt x="257509" y="381431"/>
                  </a:cubicBezTo>
                  <a:lnTo>
                    <a:pt x="169406" y="0"/>
                  </a:lnTo>
                </a:path>
              </a:pathLst>
            </a:custGeom>
            <a:solidFill>
              <a:srgbClr val="FFFFFF"/>
            </a:solidFill>
            <a:ln w="16193"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xmlns="" id="{4D665EB2-6134-B02D-0FF1-7D706A5055FF}"/>
                </a:ext>
              </a:extLst>
            </p:cNvPr>
            <p:cNvSpPr/>
            <p:nvPr/>
          </p:nvSpPr>
          <p:spPr>
            <a:xfrm>
              <a:off x="8003429" y="5514367"/>
              <a:ext cx="259798" cy="489711"/>
            </a:xfrm>
            <a:custGeom>
              <a:avLst/>
              <a:gdLst>
                <a:gd name="connsiteX0" fmla="*/ 0 w 259798"/>
                <a:gd name="connsiteY0" fmla="*/ 42214 h 489711"/>
                <a:gd name="connsiteX1" fmla="*/ 87909 w 259798"/>
                <a:gd name="connsiteY1" fmla="*/ 422867 h 489711"/>
                <a:gd name="connsiteX2" fmla="*/ 191282 w 259798"/>
                <a:gd name="connsiteY2" fmla="*/ 487491 h 489711"/>
                <a:gd name="connsiteX3" fmla="*/ 192351 w 259798"/>
                <a:gd name="connsiteY3" fmla="*/ 487233 h 489711"/>
                <a:gd name="connsiteX4" fmla="*/ 257509 w 259798"/>
                <a:gd name="connsiteY4" fmla="*/ 381431 h 489711"/>
                <a:gd name="connsiteX5" fmla="*/ 169406 w 259798"/>
                <a:gd name="connsiteY5" fmla="*/ 0 h 4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98" h="489711">
                  <a:moveTo>
                    <a:pt x="0" y="42214"/>
                  </a:moveTo>
                  <a:lnTo>
                    <a:pt x="87909" y="422867"/>
                  </a:lnTo>
                  <a:cubicBezTo>
                    <a:pt x="98613" y="469259"/>
                    <a:pt x="144891" y="498179"/>
                    <a:pt x="191282" y="487491"/>
                  </a:cubicBezTo>
                  <a:lnTo>
                    <a:pt x="192351" y="487233"/>
                  </a:lnTo>
                  <a:cubicBezTo>
                    <a:pt x="239358" y="475735"/>
                    <a:pt x="268407" y="428583"/>
                    <a:pt x="257509" y="381431"/>
                  </a:cubicBezTo>
                  <a:lnTo>
                    <a:pt x="169406" y="0"/>
                  </a:lnTo>
                </a:path>
              </a:pathLst>
            </a:custGeom>
            <a:noFill/>
            <a:ln w="21374" cap="rnd">
              <a:solidFill>
                <a:schemeClr val="tx1"/>
              </a:solidFill>
              <a:prstDash val="solid"/>
              <a:round/>
            </a:ln>
          </p:spPr>
          <p:txBody>
            <a:bodyPr rtlCol="0" anchor="ctr"/>
            <a:lstStyle/>
            <a:p>
              <a:endParaRPr lang="zh-CN" altLang="en-US"/>
            </a:p>
          </p:txBody>
        </p:sp>
        <p:sp>
          <p:nvSpPr>
            <p:cNvPr id="56" name="任意多边形: 形状 55">
              <a:extLst>
                <a:ext uri="{FF2B5EF4-FFF2-40B4-BE49-F238E27FC236}">
                  <a16:creationId xmlns:a16="http://schemas.microsoft.com/office/drawing/2014/main" xmlns="" id="{5A7E83AE-80B3-A3AF-5592-9FE3B491D3C5}"/>
                </a:ext>
              </a:extLst>
            </p:cNvPr>
            <p:cNvSpPr/>
            <p:nvPr/>
          </p:nvSpPr>
          <p:spPr>
            <a:xfrm>
              <a:off x="8172933" y="4760508"/>
              <a:ext cx="267451" cy="1201955"/>
            </a:xfrm>
            <a:custGeom>
              <a:avLst/>
              <a:gdLst>
                <a:gd name="connsiteX0" fmla="*/ 0 w 267451"/>
                <a:gd name="connsiteY0" fmla="*/ 753842 h 1201955"/>
                <a:gd name="connsiteX1" fmla="*/ 87245 w 267451"/>
                <a:gd name="connsiteY1" fmla="*/ 1131629 h 1201955"/>
                <a:gd name="connsiteX2" fmla="*/ 195994 w 267451"/>
                <a:gd name="connsiteY2" fmla="*/ 1199622 h 1201955"/>
                <a:gd name="connsiteX3" fmla="*/ 196334 w 267451"/>
                <a:gd name="connsiteY3" fmla="*/ 1199540 h 1201955"/>
                <a:gd name="connsiteX4" fmla="*/ 265249 w 267451"/>
                <a:gd name="connsiteY4" fmla="*/ 1089836 h 1201955"/>
                <a:gd name="connsiteX5" fmla="*/ 23835 w 267451"/>
                <a:gd name="connsiteY5" fmla="*/ 0 h 12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51" h="1201955">
                  <a:moveTo>
                    <a:pt x="0" y="753842"/>
                  </a:moveTo>
                  <a:lnTo>
                    <a:pt x="87245" y="1131629"/>
                  </a:lnTo>
                  <a:cubicBezTo>
                    <a:pt x="98515" y="1180433"/>
                    <a:pt x="147190" y="1210859"/>
                    <a:pt x="195994" y="1199622"/>
                  </a:cubicBezTo>
                  <a:lnTo>
                    <a:pt x="196334" y="1199540"/>
                  </a:lnTo>
                  <a:cubicBezTo>
                    <a:pt x="245462" y="1187995"/>
                    <a:pt x="276163" y="1139094"/>
                    <a:pt x="265249" y="1089836"/>
                  </a:cubicBezTo>
                  <a:lnTo>
                    <a:pt x="23835" y="0"/>
                  </a:lnTo>
                </a:path>
              </a:pathLst>
            </a:custGeom>
            <a:solidFill>
              <a:srgbClr val="FFFFFF"/>
            </a:solidFill>
            <a:ln w="16193"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xmlns="" id="{B27EB191-7BE4-EE94-42C3-B721CF18D65D}"/>
                </a:ext>
              </a:extLst>
            </p:cNvPr>
            <p:cNvSpPr/>
            <p:nvPr/>
          </p:nvSpPr>
          <p:spPr>
            <a:xfrm>
              <a:off x="8172933" y="4760508"/>
              <a:ext cx="267451" cy="1201955"/>
            </a:xfrm>
            <a:custGeom>
              <a:avLst/>
              <a:gdLst>
                <a:gd name="connsiteX0" fmla="*/ 0 w 267451"/>
                <a:gd name="connsiteY0" fmla="*/ 753842 h 1201955"/>
                <a:gd name="connsiteX1" fmla="*/ 87245 w 267451"/>
                <a:gd name="connsiteY1" fmla="*/ 1131629 h 1201955"/>
                <a:gd name="connsiteX2" fmla="*/ 195994 w 267451"/>
                <a:gd name="connsiteY2" fmla="*/ 1199622 h 1201955"/>
                <a:gd name="connsiteX3" fmla="*/ 196334 w 267451"/>
                <a:gd name="connsiteY3" fmla="*/ 1199540 h 1201955"/>
                <a:gd name="connsiteX4" fmla="*/ 265249 w 267451"/>
                <a:gd name="connsiteY4" fmla="*/ 1089836 h 1201955"/>
                <a:gd name="connsiteX5" fmla="*/ 23835 w 267451"/>
                <a:gd name="connsiteY5" fmla="*/ 0 h 12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51" h="1201955">
                  <a:moveTo>
                    <a:pt x="0" y="753842"/>
                  </a:moveTo>
                  <a:lnTo>
                    <a:pt x="87245" y="1131629"/>
                  </a:lnTo>
                  <a:cubicBezTo>
                    <a:pt x="98515" y="1180433"/>
                    <a:pt x="147190" y="1210859"/>
                    <a:pt x="195994" y="1199622"/>
                  </a:cubicBezTo>
                  <a:lnTo>
                    <a:pt x="196334" y="1199540"/>
                  </a:lnTo>
                  <a:cubicBezTo>
                    <a:pt x="245462" y="1187995"/>
                    <a:pt x="276163" y="1139094"/>
                    <a:pt x="265249" y="1089836"/>
                  </a:cubicBezTo>
                  <a:lnTo>
                    <a:pt x="23835" y="0"/>
                  </a:lnTo>
                </a:path>
              </a:pathLst>
            </a:custGeom>
            <a:noFill/>
            <a:ln w="21374" cap="rnd">
              <a:solidFill>
                <a:schemeClr val="tx1"/>
              </a:solidFill>
              <a:prstDash val="solid"/>
              <a:round/>
            </a:ln>
          </p:spPr>
          <p:txBody>
            <a:bodyPr rtlCol="0" anchor="ctr"/>
            <a:lstStyle/>
            <a:p>
              <a:endParaRPr lang="zh-CN" altLang="en-US"/>
            </a:p>
          </p:txBody>
        </p:sp>
        <p:sp>
          <p:nvSpPr>
            <p:cNvPr id="58" name="任意多边形: 形状 57">
              <a:extLst>
                <a:ext uri="{FF2B5EF4-FFF2-40B4-BE49-F238E27FC236}">
                  <a16:creationId xmlns:a16="http://schemas.microsoft.com/office/drawing/2014/main" xmlns="" id="{6DBCE5D1-094A-2335-7F62-7328A8630403}"/>
                </a:ext>
              </a:extLst>
            </p:cNvPr>
            <p:cNvSpPr/>
            <p:nvPr/>
          </p:nvSpPr>
          <p:spPr>
            <a:xfrm>
              <a:off x="7522836" y="4590973"/>
              <a:ext cx="770001" cy="990867"/>
            </a:xfrm>
            <a:custGeom>
              <a:avLst/>
              <a:gdLst>
                <a:gd name="connsiteX0" fmla="*/ 0 w 770001"/>
                <a:gd name="connsiteY0" fmla="*/ 116554 h 990867"/>
                <a:gd name="connsiteX1" fmla="*/ 599948 w 770001"/>
                <a:gd name="connsiteY1" fmla="*/ 0 h 990867"/>
                <a:gd name="connsiteX2" fmla="*/ 770002 w 770001"/>
                <a:gd name="connsiteY2" fmla="*/ 874330 h 990867"/>
                <a:gd name="connsiteX3" fmla="*/ 170054 w 770001"/>
                <a:gd name="connsiteY3" fmla="*/ 990868 h 990867"/>
                <a:gd name="connsiteX4" fmla="*/ 0 w 770001"/>
                <a:gd name="connsiteY4" fmla="*/ 116554 h 99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001" h="990867">
                  <a:moveTo>
                    <a:pt x="0" y="116554"/>
                  </a:moveTo>
                  <a:lnTo>
                    <a:pt x="599948" y="0"/>
                  </a:lnTo>
                  <a:lnTo>
                    <a:pt x="770002" y="874330"/>
                  </a:lnTo>
                  <a:lnTo>
                    <a:pt x="170054" y="990868"/>
                  </a:lnTo>
                  <a:lnTo>
                    <a:pt x="0" y="116554"/>
                  </a:lnTo>
                  <a:close/>
                </a:path>
              </a:pathLst>
            </a:custGeom>
            <a:solidFill>
              <a:srgbClr val="FFFFFF"/>
            </a:solidFill>
            <a:ln w="16193"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xmlns="" id="{44D1BAF4-D8F5-6C3E-6C17-6747F181A50D}"/>
                </a:ext>
              </a:extLst>
            </p:cNvPr>
            <p:cNvSpPr/>
            <p:nvPr/>
          </p:nvSpPr>
          <p:spPr>
            <a:xfrm>
              <a:off x="8996700" y="3846491"/>
              <a:ext cx="1550847" cy="2523940"/>
            </a:xfrm>
            <a:custGeom>
              <a:avLst/>
              <a:gdLst>
                <a:gd name="connsiteX0" fmla="*/ 268660 w 1550847"/>
                <a:gd name="connsiteY0" fmla="*/ 0 h 2523940"/>
                <a:gd name="connsiteX1" fmla="*/ 4171 w 1550847"/>
                <a:gd name="connsiteY1" fmla="*/ 1832473 h 2523940"/>
                <a:gd name="connsiteX2" fmla="*/ 139444 w 1550847"/>
                <a:gd name="connsiteY2" fmla="*/ 2196772 h 2523940"/>
                <a:gd name="connsiteX3" fmla="*/ 515223 w 1550847"/>
                <a:gd name="connsiteY3" fmla="*/ 2523941 h 2523940"/>
                <a:gd name="connsiteX4" fmla="*/ 564772 w 1550847"/>
                <a:gd name="connsiteY4" fmla="*/ 1532976 h 2523940"/>
                <a:gd name="connsiteX5" fmla="*/ 1100744 w 1550847"/>
                <a:gd name="connsiteY5" fmla="*/ 1562738 h 2523940"/>
                <a:gd name="connsiteX6" fmla="*/ 1208311 w 1550847"/>
                <a:gd name="connsiteY6" fmla="*/ 1398158 h 2523940"/>
                <a:gd name="connsiteX7" fmla="*/ 1550847 w 1550847"/>
                <a:gd name="connsiteY7" fmla="*/ 353822 h 2523940"/>
                <a:gd name="connsiteX8" fmla="*/ 737255 w 1550847"/>
                <a:gd name="connsiteY8" fmla="*/ 80881 h 2523940"/>
                <a:gd name="connsiteX9" fmla="*/ 737255 w 1550847"/>
                <a:gd name="connsiteY9" fmla="*/ 310766 h 2523940"/>
                <a:gd name="connsiteX10" fmla="*/ 733174 w 1550847"/>
                <a:gd name="connsiteY10" fmla="*/ 240442 h 2523940"/>
                <a:gd name="connsiteX11" fmla="*/ 588041 w 1550847"/>
                <a:gd name="connsiteY11" fmla="*/ 70275 h 2523940"/>
                <a:gd name="connsiteX12" fmla="*/ 268660 w 1550847"/>
                <a:gd name="connsiteY12" fmla="*/ 0 h 252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0847" h="2523940">
                  <a:moveTo>
                    <a:pt x="268660" y="0"/>
                  </a:moveTo>
                  <a:lnTo>
                    <a:pt x="4171" y="1832473"/>
                  </a:lnTo>
                  <a:cubicBezTo>
                    <a:pt x="-15535" y="1968992"/>
                    <a:pt x="35407" y="2106191"/>
                    <a:pt x="139444" y="2196772"/>
                  </a:cubicBezTo>
                  <a:lnTo>
                    <a:pt x="515223" y="2523941"/>
                  </a:lnTo>
                  <a:lnTo>
                    <a:pt x="564772" y="1532976"/>
                  </a:lnTo>
                  <a:cubicBezTo>
                    <a:pt x="704562" y="1689202"/>
                    <a:pt x="944519" y="1702512"/>
                    <a:pt x="1100744" y="1562738"/>
                  </a:cubicBezTo>
                  <a:cubicBezTo>
                    <a:pt x="1150439" y="1518274"/>
                    <a:pt x="1187536" y="1461519"/>
                    <a:pt x="1208311" y="1398158"/>
                  </a:cubicBezTo>
                  <a:lnTo>
                    <a:pt x="1550847" y="353822"/>
                  </a:lnTo>
                  <a:lnTo>
                    <a:pt x="737255" y="80881"/>
                  </a:lnTo>
                  <a:lnTo>
                    <a:pt x="737255" y="310766"/>
                  </a:lnTo>
                  <a:lnTo>
                    <a:pt x="733174" y="240442"/>
                  </a:lnTo>
                  <a:cubicBezTo>
                    <a:pt x="728365" y="157618"/>
                    <a:pt x="669068" y="88103"/>
                    <a:pt x="588041" y="70275"/>
                  </a:cubicBezTo>
                  <a:lnTo>
                    <a:pt x="268660" y="0"/>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60" name="任意多边形: 形状 59">
              <a:extLst>
                <a:ext uri="{FF2B5EF4-FFF2-40B4-BE49-F238E27FC236}">
                  <a16:creationId xmlns:a16="http://schemas.microsoft.com/office/drawing/2014/main" xmlns="" id="{E71EE26D-0EAF-E759-6681-39CDAD0F5FD5}"/>
                </a:ext>
              </a:extLst>
            </p:cNvPr>
            <p:cNvSpPr/>
            <p:nvPr/>
          </p:nvSpPr>
          <p:spPr>
            <a:xfrm>
              <a:off x="9041709" y="3890971"/>
              <a:ext cx="659374" cy="1504785"/>
            </a:xfrm>
            <a:custGeom>
              <a:avLst/>
              <a:gdLst>
                <a:gd name="connsiteX0" fmla="*/ 659375 w 659374"/>
                <a:gd name="connsiteY0" fmla="*/ 214875 h 1504785"/>
                <a:gd name="connsiteX1" fmla="*/ 589941 w 659374"/>
                <a:gd name="connsiteY1" fmla="*/ 535114 h 1504785"/>
                <a:gd name="connsiteX2" fmla="*/ 520087 w 659374"/>
                <a:gd name="connsiteY2" fmla="*/ 1487897 h 1504785"/>
                <a:gd name="connsiteX3" fmla="*/ 407258 w 659374"/>
                <a:gd name="connsiteY3" fmla="*/ 1379196 h 1504785"/>
                <a:gd name="connsiteX4" fmla="*/ 430753 w 659374"/>
                <a:gd name="connsiteY4" fmla="*/ 0 h 1504785"/>
                <a:gd name="connsiteX5" fmla="*/ 222485 w 659374"/>
                <a:gd name="connsiteY5" fmla="*/ 378645 h 1504785"/>
                <a:gd name="connsiteX6" fmla="*/ 399210 w 659374"/>
                <a:gd name="connsiteY6" fmla="*/ 583837 h 1504785"/>
                <a:gd name="connsiteX7" fmla="*/ 416196 w 659374"/>
                <a:gd name="connsiteY7" fmla="*/ 745308 h 1504785"/>
                <a:gd name="connsiteX8" fmla="*/ 0 w 659374"/>
                <a:gd name="connsiteY8" fmla="*/ 1504785 h 150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374" h="1504785">
                  <a:moveTo>
                    <a:pt x="659375" y="214875"/>
                  </a:moveTo>
                  <a:lnTo>
                    <a:pt x="589941" y="535114"/>
                  </a:lnTo>
                  <a:moveTo>
                    <a:pt x="520087" y="1487897"/>
                  </a:moveTo>
                  <a:lnTo>
                    <a:pt x="407258" y="1379196"/>
                  </a:lnTo>
                  <a:moveTo>
                    <a:pt x="430753" y="0"/>
                  </a:moveTo>
                  <a:lnTo>
                    <a:pt x="222485" y="378645"/>
                  </a:lnTo>
                  <a:lnTo>
                    <a:pt x="399210" y="583837"/>
                  </a:lnTo>
                  <a:cubicBezTo>
                    <a:pt x="437975" y="628852"/>
                    <a:pt x="444743" y="693201"/>
                    <a:pt x="416196" y="745308"/>
                  </a:cubicBezTo>
                  <a:lnTo>
                    <a:pt x="0" y="1504785"/>
                  </a:lnTo>
                </a:path>
              </a:pathLst>
            </a:custGeom>
            <a:noFill/>
            <a:ln w="21374" cap="rnd">
              <a:solidFill>
                <a:schemeClr val="tx1"/>
              </a:solidFill>
              <a:prstDash val="solid"/>
              <a:round/>
            </a:ln>
          </p:spPr>
          <p:txBody>
            <a:bodyPr rtlCol="0" anchor="ctr"/>
            <a:lstStyle/>
            <a:p>
              <a:endParaRPr lang="zh-CN" altLang="en-US"/>
            </a:p>
          </p:txBody>
        </p:sp>
        <p:sp>
          <p:nvSpPr>
            <p:cNvPr id="61" name="任意多边形: 形状 60">
              <a:extLst>
                <a:ext uri="{FF2B5EF4-FFF2-40B4-BE49-F238E27FC236}">
                  <a16:creationId xmlns:a16="http://schemas.microsoft.com/office/drawing/2014/main" xmlns="" id="{9C51413D-2237-2D46-933A-16E10FA453E6}"/>
                </a:ext>
              </a:extLst>
            </p:cNvPr>
            <p:cNvSpPr/>
            <p:nvPr/>
          </p:nvSpPr>
          <p:spPr>
            <a:xfrm>
              <a:off x="7411123" y="3738241"/>
              <a:ext cx="3186052" cy="1657515"/>
            </a:xfrm>
            <a:custGeom>
              <a:avLst/>
              <a:gdLst>
                <a:gd name="connsiteX0" fmla="*/ 2255244 w 3186052"/>
                <a:gd name="connsiteY0" fmla="*/ 152730 h 1657515"/>
                <a:gd name="connsiteX1" fmla="*/ 2171026 w 3186052"/>
                <a:gd name="connsiteY1" fmla="*/ 431338 h 1657515"/>
                <a:gd name="connsiteX2" fmla="*/ 3117689 w 3186052"/>
                <a:gd name="connsiteY2" fmla="*/ 833981 h 1657515"/>
                <a:gd name="connsiteX3" fmla="*/ 3186053 w 3186052"/>
                <a:gd name="connsiteY3" fmla="*/ 462072 h 1657515"/>
                <a:gd name="connsiteX4" fmla="*/ 2255244 w 3186052"/>
                <a:gd name="connsiteY4" fmla="*/ 152730 h 1657515"/>
                <a:gd name="connsiteX5" fmla="*/ 985493 w 3186052"/>
                <a:gd name="connsiteY5" fmla="*/ 1424263 h 1657515"/>
                <a:gd name="connsiteX6" fmla="*/ 961868 w 3186052"/>
                <a:gd name="connsiteY6" fmla="*/ 1319951 h 1657515"/>
                <a:gd name="connsiteX7" fmla="*/ 1349435 w 3186052"/>
                <a:gd name="connsiteY7" fmla="*/ 40905 h 1657515"/>
                <a:gd name="connsiteX8" fmla="*/ 890556 w 3186052"/>
                <a:gd name="connsiteY8" fmla="*/ 1395 h 1657515"/>
                <a:gd name="connsiteX9" fmla="*/ 574106 w 3186052"/>
                <a:gd name="connsiteY9" fmla="*/ 128814 h 1657515"/>
                <a:gd name="connsiteX10" fmla="*/ 125331 w 3186052"/>
                <a:gd name="connsiteY10" fmla="*/ 641209 h 1657515"/>
                <a:gd name="connsiteX11" fmla="*/ 6834 w 3186052"/>
                <a:gd name="connsiteY11" fmla="*/ 1057357 h 1657515"/>
                <a:gd name="connsiteX12" fmla="*/ 106483 w 3186052"/>
                <a:gd name="connsiteY12" fmla="*/ 1657516 h 1657515"/>
                <a:gd name="connsiteX13" fmla="*/ 985493 w 3186052"/>
                <a:gd name="connsiteY13" fmla="*/ 1424263 h 16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6052" h="1657515">
                  <a:moveTo>
                    <a:pt x="2255244" y="152730"/>
                  </a:moveTo>
                  <a:lnTo>
                    <a:pt x="2171026" y="431338"/>
                  </a:lnTo>
                  <a:lnTo>
                    <a:pt x="3117689" y="833981"/>
                  </a:lnTo>
                  <a:lnTo>
                    <a:pt x="3186053" y="462072"/>
                  </a:lnTo>
                  <a:lnTo>
                    <a:pt x="2255244" y="152730"/>
                  </a:lnTo>
                  <a:close/>
                  <a:moveTo>
                    <a:pt x="985493" y="1424263"/>
                  </a:moveTo>
                  <a:lnTo>
                    <a:pt x="961868" y="1319951"/>
                  </a:lnTo>
                  <a:lnTo>
                    <a:pt x="1349435" y="40905"/>
                  </a:lnTo>
                  <a:lnTo>
                    <a:pt x="890556" y="1395"/>
                  </a:lnTo>
                  <a:cubicBezTo>
                    <a:pt x="770812" y="-8919"/>
                    <a:pt x="653303" y="38395"/>
                    <a:pt x="574106" y="128814"/>
                  </a:cubicBezTo>
                  <a:lnTo>
                    <a:pt x="125331" y="641209"/>
                  </a:lnTo>
                  <a:cubicBezTo>
                    <a:pt x="25507" y="755188"/>
                    <a:pt x="-17978" y="907900"/>
                    <a:pt x="6834" y="1057357"/>
                  </a:cubicBezTo>
                  <a:lnTo>
                    <a:pt x="106483" y="1657516"/>
                  </a:lnTo>
                  <a:lnTo>
                    <a:pt x="985493" y="1424263"/>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62" name="任意多边形: 形状 61">
              <a:extLst>
                <a:ext uri="{FF2B5EF4-FFF2-40B4-BE49-F238E27FC236}">
                  <a16:creationId xmlns:a16="http://schemas.microsoft.com/office/drawing/2014/main" xmlns="" id="{430BA7BE-1CE9-EE63-E959-A0F7910C800B}"/>
                </a:ext>
              </a:extLst>
            </p:cNvPr>
            <p:cNvSpPr/>
            <p:nvPr/>
          </p:nvSpPr>
          <p:spPr>
            <a:xfrm>
              <a:off x="8260664" y="4528778"/>
              <a:ext cx="123111" cy="575853"/>
            </a:xfrm>
            <a:custGeom>
              <a:avLst/>
              <a:gdLst>
                <a:gd name="connsiteX0" fmla="*/ 0 w 123111"/>
                <a:gd name="connsiteY0" fmla="*/ 0 h 575853"/>
                <a:gd name="connsiteX1" fmla="*/ 123112 w 123111"/>
                <a:gd name="connsiteY1" fmla="*/ 575854 h 575853"/>
              </a:gdLst>
              <a:ahLst/>
              <a:cxnLst>
                <a:cxn ang="0">
                  <a:pos x="connsiteX0" y="connsiteY0"/>
                </a:cxn>
                <a:cxn ang="0">
                  <a:pos x="connsiteX1" y="connsiteY1"/>
                </a:cxn>
              </a:cxnLst>
              <a:rect l="l" t="t" r="r" b="b"/>
              <a:pathLst>
                <a:path w="123111" h="575853">
                  <a:moveTo>
                    <a:pt x="0" y="0"/>
                  </a:moveTo>
                  <a:lnTo>
                    <a:pt x="123112" y="575854"/>
                  </a:lnTo>
                </a:path>
              </a:pathLst>
            </a:custGeom>
            <a:noFill/>
            <a:ln w="21374" cap="rnd">
              <a:solidFill>
                <a:schemeClr val="tx1"/>
              </a:solidFill>
              <a:prstDash val="solid"/>
              <a:round/>
            </a:ln>
          </p:spPr>
          <p:txBody>
            <a:bodyPr rtlCol="0" anchor="ctr"/>
            <a:lstStyle/>
            <a:p>
              <a:endParaRPr lang="zh-CN" altLang="en-US"/>
            </a:p>
          </p:txBody>
        </p:sp>
        <p:sp>
          <p:nvSpPr>
            <p:cNvPr id="63" name="任意多边形: 形状 62">
              <a:extLst>
                <a:ext uri="{FF2B5EF4-FFF2-40B4-BE49-F238E27FC236}">
                  <a16:creationId xmlns:a16="http://schemas.microsoft.com/office/drawing/2014/main" xmlns="" id="{2A18DCD5-65EC-216E-7433-DA554BB5950E}"/>
                </a:ext>
              </a:extLst>
            </p:cNvPr>
            <p:cNvSpPr/>
            <p:nvPr/>
          </p:nvSpPr>
          <p:spPr>
            <a:xfrm>
              <a:off x="7399158" y="4912200"/>
              <a:ext cx="1024256" cy="483556"/>
            </a:xfrm>
            <a:custGeom>
              <a:avLst/>
              <a:gdLst>
                <a:gd name="connsiteX0" fmla="*/ 0 w 1024256"/>
                <a:gd name="connsiteY0" fmla="*/ 174215 h 483556"/>
                <a:gd name="connsiteX1" fmla="*/ 973833 w 1024256"/>
                <a:gd name="connsiteY1" fmla="*/ 0 h 483556"/>
                <a:gd name="connsiteX2" fmla="*/ 1024257 w 1024256"/>
                <a:gd name="connsiteY2" fmla="*/ 249008 h 483556"/>
                <a:gd name="connsiteX3" fmla="*/ 95099 w 1024256"/>
                <a:gd name="connsiteY3" fmla="*/ 483557 h 483556"/>
                <a:gd name="connsiteX4" fmla="*/ 0 w 1024256"/>
                <a:gd name="connsiteY4" fmla="*/ 174215 h 483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56" h="483556">
                  <a:moveTo>
                    <a:pt x="0" y="174215"/>
                  </a:moveTo>
                  <a:lnTo>
                    <a:pt x="973833" y="0"/>
                  </a:lnTo>
                  <a:lnTo>
                    <a:pt x="1024257" y="249008"/>
                  </a:lnTo>
                  <a:lnTo>
                    <a:pt x="95099" y="483557"/>
                  </a:lnTo>
                  <a:lnTo>
                    <a:pt x="0" y="174215"/>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160" name="任意多边形: 形状 159">
              <a:extLst>
                <a:ext uri="{FF2B5EF4-FFF2-40B4-BE49-F238E27FC236}">
                  <a16:creationId xmlns:a16="http://schemas.microsoft.com/office/drawing/2014/main" xmlns="" id="{14684C93-1D81-7683-8C38-8CB147033C79}"/>
                </a:ext>
              </a:extLst>
            </p:cNvPr>
            <p:cNvSpPr/>
            <p:nvPr/>
          </p:nvSpPr>
          <p:spPr>
            <a:xfrm>
              <a:off x="8283808" y="3755812"/>
              <a:ext cx="285338" cy="925239"/>
            </a:xfrm>
            <a:custGeom>
              <a:avLst/>
              <a:gdLst>
                <a:gd name="connsiteX0" fmla="*/ 266523 w 285338"/>
                <a:gd name="connsiteY0" fmla="*/ 0 h 925239"/>
                <a:gd name="connsiteX1" fmla="*/ 285339 w 285338"/>
                <a:gd name="connsiteY1" fmla="*/ 392150 h 925239"/>
                <a:gd name="connsiteX2" fmla="*/ 87061 w 285338"/>
                <a:gd name="connsiteY2" fmla="*/ 475898 h 925239"/>
                <a:gd name="connsiteX3" fmla="*/ 59 w 285338"/>
                <a:gd name="connsiteY3" fmla="*/ 611235 h 925239"/>
                <a:gd name="connsiteX4" fmla="*/ 9030 w 285338"/>
                <a:gd name="connsiteY4" fmla="*/ 925239 h 9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38" h="925239">
                  <a:moveTo>
                    <a:pt x="266523" y="0"/>
                  </a:moveTo>
                  <a:lnTo>
                    <a:pt x="285339" y="392150"/>
                  </a:lnTo>
                  <a:lnTo>
                    <a:pt x="87061" y="475898"/>
                  </a:lnTo>
                  <a:cubicBezTo>
                    <a:pt x="32930" y="498761"/>
                    <a:pt x="-1625" y="552504"/>
                    <a:pt x="59" y="611235"/>
                  </a:cubicBezTo>
                  <a:lnTo>
                    <a:pt x="9030" y="925239"/>
                  </a:lnTo>
                </a:path>
              </a:pathLst>
            </a:custGeom>
            <a:noFill/>
            <a:ln w="21374" cap="rnd">
              <a:solidFill>
                <a:schemeClr val="tx1"/>
              </a:solidFill>
              <a:prstDash val="solid"/>
              <a:round/>
            </a:ln>
          </p:spPr>
          <p:txBody>
            <a:bodyPr rtlCol="0" anchor="ctr"/>
            <a:lstStyle/>
            <a:p>
              <a:endParaRPr lang="zh-CN" altLang="en-US"/>
            </a:p>
          </p:txBody>
        </p:sp>
        <p:sp>
          <p:nvSpPr>
            <p:cNvPr id="161" name="任意多边形: 形状 160">
              <a:extLst>
                <a:ext uri="{FF2B5EF4-FFF2-40B4-BE49-F238E27FC236}">
                  <a16:creationId xmlns:a16="http://schemas.microsoft.com/office/drawing/2014/main" xmlns="" id="{40508C8D-317F-B5D8-666E-802301A1951E}"/>
                </a:ext>
              </a:extLst>
            </p:cNvPr>
            <p:cNvSpPr/>
            <p:nvPr/>
          </p:nvSpPr>
          <p:spPr>
            <a:xfrm>
              <a:off x="7620364" y="2841654"/>
              <a:ext cx="2813058" cy="2546281"/>
            </a:xfrm>
            <a:custGeom>
              <a:avLst/>
              <a:gdLst>
                <a:gd name="connsiteX0" fmla="*/ 2056836 w 2813058"/>
                <a:gd name="connsiteY0" fmla="*/ 1387676 h 2546281"/>
                <a:gd name="connsiteX1" fmla="*/ 2794745 w 2813058"/>
                <a:gd name="connsiteY1" fmla="*/ 1749319 h 2546281"/>
                <a:gd name="connsiteX2" fmla="*/ 2813058 w 2813058"/>
                <a:gd name="connsiteY2" fmla="*/ 1687124 h 2546281"/>
                <a:gd name="connsiteX3" fmla="*/ 2063572 w 2813058"/>
                <a:gd name="connsiteY3" fmla="*/ 1373556 h 2546281"/>
                <a:gd name="connsiteX4" fmla="*/ 2056836 w 2813058"/>
                <a:gd name="connsiteY4" fmla="*/ 1387676 h 2546281"/>
                <a:gd name="connsiteX5" fmla="*/ 0 w 2813058"/>
                <a:gd name="connsiteY5" fmla="*/ 2529021 h 2546281"/>
                <a:gd name="connsiteX6" fmla="*/ 3076 w 2813058"/>
                <a:gd name="connsiteY6" fmla="*/ 2546282 h 2546281"/>
                <a:gd name="connsiteX7" fmla="*/ 684862 w 2813058"/>
                <a:gd name="connsiteY7" fmla="*/ 2409941 h 2546281"/>
                <a:gd name="connsiteX8" fmla="*/ 672474 w 2813058"/>
                <a:gd name="connsiteY8" fmla="*/ 2353057 h 2546281"/>
                <a:gd name="connsiteX9" fmla="*/ 0 w 2813058"/>
                <a:gd name="connsiteY9" fmla="*/ 2529021 h 2546281"/>
                <a:gd name="connsiteX10" fmla="*/ 1510955 w 2813058"/>
                <a:gd name="connsiteY10" fmla="*/ 2667 h 2546281"/>
                <a:gd name="connsiteX11" fmla="*/ 1205030 w 2813058"/>
                <a:gd name="connsiteY11" fmla="*/ 233248 h 2546281"/>
                <a:gd name="connsiteX12" fmla="*/ 1203783 w 2813058"/>
                <a:gd name="connsiteY12" fmla="*/ 243530 h 2546281"/>
                <a:gd name="connsiteX13" fmla="*/ 1192480 w 2813058"/>
                <a:gd name="connsiteY13" fmla="*/ 354611 h 2546281"/>
                <a:gd name="connsiteX14" fmla="*/ 1431368 w 2813058"/>
                <a:gd name="connsiteY14" fmla="*/ 659418 h 2546281"/>
                <a:gd name="connsiteX15" fmla="*/ 1734945 w 2813058"/>
                <a:gd name="connsiteY15" fmla="*/ 430618 h 2546281"/>
                <a:gd name="connsiteX16" fmla="*/ 1750425 w 2813058"/>
                <a:gd name="connsiteY16" fmla="*/ 320509 h 2546281"/>
                <a:gd name="connsiteX17" fmla="*/ 1510955 w 2813058"/>
                <a:gd name="connsiteY17" fmla="*/ 2650 h 254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13058" h="2546281">
                  <a:moveTo>
                    <a:pt x="2056836" y="1387676"/>
                  </a:moveTo>
                  <a:lnTo>
                    <a:pt x="2794745" y="1749319"/>
                  </a:lnTo>
                  <a:lnTo>
                    <a:pt x="2813058" y="1687124"/>
                  </a:lnTo>
                  <a:lnTo>
                    <a:pt x="2063572" y="1373556"/>
                  </a:lnTo>
                  <a:lnTo>
                    <a:pt x="2056836" y="1387676"/>
                  </a:lnTo>
                  <a:close/>
                  <a:moveTo>
                    <a:pt x="0" y="2529021"/>
                  </a:moveTo>
                  <a:lnTo>
                    <a:pt x="3076" y="2546282"/>
                  </a:lnTo>
                  <a:lnTo>
                    <a:pt x="684862" y="2409941"/>
                  </a:lnTo>
                  <a:lnTo>
                    <a:pt x="672474" y="2353057"/>
                  </a:lnTo>
                  <a:lnTo>
                    <a:pt x="0" y="2529021"/>
                  </a:lnTo>
                  <a:close/>
                  <a:moveTo>
                    <a:pt x="1510955" y="2667"/>
                  </a:moveTo>
                  <a:cubicBezTo>
                    <a:pt x="1362842" y="-18141"/>
                    <a:pt x="1225869" y="85086"/>
                    <a:pt x="1205030" y="233248"/>
                  </a:cubicBezTo>
                  <a:cubicBezTo>
                    <a:pt x="1204560" y="236664"/>
                    <a:pt x="1204139" y="240097"/>
                    <a:pt x="1203783" y="243530"/>
                  </a:cubicBezTo>
                  <a:lnTo>
                    <a:pt x="1192480" y="354611"/>
                  </a:lnTo>
                  <a:cubicBezTo>
                    <a:pt x="1177276" y="503938"/>
                    <a:pt x="1282770" y="638546"/>
                    <a:pt x="1431368" y="659418"/>
                  </a:cubicBezTo>
                  <a:cubicBezTo>
                    <a:pt x="1578348" y="680064"/>
                    <a:pt x="1714268" y="577614"/>
                    <a:pt x="1734945" y="430618"/>
                  </a:cubicBezTo>
                  <a:lnTo>
                    <a:pt x="1750425" y="320509"/>
                  </a:lnTo>
                  <a:cubicBezTo>
                    <a:pt x="1772059" y="166583"/>
                    <a:pt x="1664848" y="24284"/>
                    <a:pt x="1510955" y="2650"/>
                  </a:cubicBezTo>
                  <a:close/>
                </a:path>
              </a:pathLst>
            </a:custGeom>
            <a:solidFill>
              <a:schemeClr val="accent1">
                <a:lumMod val="75000"/>
              </a:schemeClr>
            </a:solidFill>
            <a:ln w="16193"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xmlns="" id="{31C2B43F-79F7-20D5-A13F-85A94686DE41}"/>
                </a:ext>
              </a:extLst>
            </p:cNvPr>
            <p:cNvSpPr/>
            <p:nvPr/>
          </p:nvSpPr>
          <p:spPr>
            <a:xfrm>
              <a:off x="8817402" y="2923097"/>
              <a:ext cx="515307" cy="667163"/>
            </a:xfrm>
            <a:custGeom>
              <a:avLst/>
              <a:gdLst>
                <a:gd name="connsiteX0" fmla="*/ 27260 w 515307"/>
                <a:gd name="connsiteY0" fmla="*/ 211166 h 667163"/>
                <a:gd name="connsiteX1" fmla="*/ 2421 w 515307"/>
                <a:gd name="connsiteY1" fmla="*/ 387794 h 667163"/>
                <a:gd name="connsiteX2" fmla="*/ 211078 w 515307"/>
                <a:gd name="connsiteY2" fmla="*/ 664751 h 667163"/>
                <a:gd name="connsiteX3" fmla="*/ 488050 w 515307"/>
                <a:gd name="connsiteY3" fmla="*/ 455997 h 667163"/>
                <a:gd name="connsiteX4" fmla="*/ 512890 w 515307"/>
                <a:gd name="connsiteY4" fmla="*/ 279369 h 667163"/>
                <a:gd name="connsiteX5" fmla="*/ 304217 w 515307"/>
                <a:gd name="connsiteY5" fmla="*/ 2413 h 667163"/>
                <a:gd name="connsiteX6" fmla="*/ 27260 w 515307"/>
                <a:gd name="connsiteY6" fmla="*/ 211166 h 6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307" h="667163">
                  <a:moveTo>
                    <a:pt x="27260" y="211166"/>
                  </a:moveTo>
                  <a:lnTo>
                    <a:pt x="2421" y="387794"/>
                  </a:lnTo>
                  <a:cubicBezTo>
                    <a:pt x="-16443" y="521917"/>
                    <a:pt x="76988" y="645919"/>
                    <a:pt x="211078" y="664751"/>
                  </a:cubicBezTo>
                  <a:cubicBezTo>
                    <a:pt x="345184" y="683583"/>
                    <a:pt x="469186" y="590119"/>
                    <a:pt x="488050" y="455997"/>
                  </a:cubicBezTo>
                  <a:lnTo>
                    <a:pt x="512890" y="279369"/>
                  </a:lnTo>
                  <a:cubicBezTo>
                    <a:pt x="531738" y="145247"/>
                    <a:pt x="438323" y="21245"/>
                    <a:pt x="304217" y="2413"/>
                  </a:cubicBezTo>
                  <a:cubicBezTo>
                    <a:pt x="170127" y="-16419"/>
                    <a:pt x="46125" y="77044"/>
                    <a:pt x="27260" y="211166"/>
                  </a:cubicBez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63" name="任意多边形: 形状 162">
              <a:extLst>
                <a:ext uri="{FF2B5EF4-FFF2-40B4-BE49-F238E27FC236}">
                  <a16:creationId xmlns:a16="http://schemas.microsoft.com/office/drawing/2014/main" xmlns="" id="{AC988147-1BA7-2B50-222D-097C6A963CEA}"/>
                </a:ext>
              </a:extLst>
            </p:cNvPr>
            <p:cNvSpPr/>
            <p:nvPr/>
          </p:nvSpPr>
          <p:spPr>
            <a:xfrm>
              <a:off x="9049611" y="3386462"/>
              <a:ext cx="94143" cy="71774"/>
            </a:xfrm>
            <a:custGeom>
              <a:avLst/>
              <a:gdLst>
                <a:gd name="connsiteX0" fmla="*/ 0 w 94143"/>
                <a:gd name="connsiteY0" fmla="*/ 70955 h 71774"/>
                <a:gd name="connsiteX1" fmla="*/ 94143 w 94143"/>
                <a:gd name="connsiteY1" fmla="*/ 0 h 71774"/>
              </a:gdLst>
              <a:ahLst/>
              <a:cxnLst>
                <a:cxn ang="0">
                  <a:pos x="connsiteX0" y="connsiteY0"/>
                </a:cxn>
                <a:cxn ang="0">
                  <a:pos x="connsiteX1" y="connsiteY1"/>
                </a:cxn>
              </a:cxnLst>
              <a:rect l="l" t="t" r="r" b="b"/>
              <a:pathLst>
                <a:path w="94143" h="71774">
                  <a:moveTo>
                    <a:pt x="0" y="70955"/>
                  </a:moveTo>
                  <a:cubicBezTo>
                    <a:pt x="45582" y="77352"/>
                    <a:pt x="87731" y="45582"/>
                    <a:pt x="94143" y="0"/>
                  </a:cubicBezTo>
                </a:path>
              </a:pathLst>
            </a:custGeom>
            <a:noFill/>
            <a:ln w="21374" cap="rnd">
              <a:solidFill>
                <a:srgbClr val="01133B"/>
              </a:solidFill>
              <a:prstDash val="solid"/>
              <a:round/>
            </a:ln>
          </p:spPr>
          <p:txBody>
            <a:bodyPr rtlCol="0" anchor="ctr"/>
            <a:lstStyle/>
            <a:p>
              <a:endParaRPr lang="zh-CN" altLang="en-US"/>
            </a:p>
          </p:txBody>
        </p:sp>
        <p:sp>
          <p:nvSpPr>
            <p:cNvPr id="164" name="任意多边形: 形状 163">
              <a:extLst>
                <a:ext uri="{FF2B5EF4-FFF2-40B4-BE49-F238E27FC236}">
                  <a16:creationId xmlns:a16="http://schemas.microsoft.com/office/drawing/2014/main" xmlns="" id="{3767F998-5699-FF17-A599-26432BB8F253}"/>
                </a:ext>
              </a:extLst>
            </p:cNvPr>
            <p:cNvSpPr/>
            <p:nvPr/>
          </p:nvSpPr>
          <p:spPr>
            <a:xfrm>
              <a:off x="9240604" y="2927453"/>
              <a:ext cx="192236" cy="463045"/>
            </a:xfrm>
            <a:custGeom>
              <a:avLst/>
              <a:gdLst>
                <a:gd name="connsiteX0" fmla="*/ 47668 w 192236"/>
                <a:gd name="connsiteY0" fmla="*/ 7740 h 463045"/>
                <a:gd name="connsiteX1" fmla="*/ 185434 w 192236"/>
                <a:gd name="connsiteY1" fmla="*/ 102790 h 463045"/>
                <a:gd name="connsiteX2" fmla="*/ 87761 w 192236"/>
                <a:gd name="connsiteY2" fmla="*/ 462668 h 463045"/>
                <a:gd name="connsiteX3" fmla="*/ 81186 w 192236"/>
                <a:gd name="connsiteY3" fmla="*/ 356931 h 463045"/>
                <a:gd name="connsiteX4" fmla="*/ 4369 w 192236"/>
                <a:gd name="connsiteY4" fmla="*/ 137328 h 463045"/>
                <a:gd name="connsiteX5" fmla="*/ 47668 w 192236"/>
                <a:gd name="connsiteY5" fmla="*/ 7740 h 46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36" h="463045">
                  <a:moveTo>
                    <a:pt x="47668" y="7740"/>
                  </a:moveTo>
                  <a:cubicBezTo>
                    <a:pt x="116502" y="-16225"/>
                    <a:pt x="162424" y="15464"/>
                    <a:pt x="185434" y="102790"/>
                  </a:cubicBezTo>
                  <a:cubicBezTo>
                    <a:pt x="203667" y="171964"/>
                    <a:pt x="189757" y="283709"/>
                    <a:pt x="87761" y="462668"/>
                  </a:cubicBezTo>
                  <a:cubicBezTo>
                    <a:pt x="83518" y="470084"/>
                    <a:pt x="86482" y="365869"/>
                    <a:pt x="81186" y="356931"/>
                  </a:cubicBezTo>
                  <a:cubicBezTo>
                    <a:pt x="41062" y="289295"/>
                    <a:pt x="15445" y="216089"/>
                    <a:pt x="4369" y="137328"/>
                  </a:cubicBezTo>
                  <a:cubicBezTo>
                    <a:pt x="-8164" y="48189"/>
                    <a:pt x="6264" y="4987"/>
                    <a:pt x="47668" y="7740"/>
                  </a:cubicBezTo>
                  <a:close/>
                </a:path>
              </a:pathLst>
            </a:custGeom>
            <a:solidFill>
              <a:srgbClr val="01133B"/>
            </a:solidFill>
            <a:ln w="16193"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xmlns="" id="{4DDB7AB4-C41E-6D2B-198E-528559579ED4}"/>
                </a:ext>
              </a:extLst>
            </p:cNvPr>
            <p:cNvSpPr/>
            <p:nvPr/>
          </p:nvSpPr>
          <p:spPr>
            <a:xfrm>
              <a:off x="9295721" y="3288038"/>
              <a:ext cx="110777" cy="158902"/>
            </a:xfrm>
            <a:custGeom>
              <a:avLst/>
              <a:gdLst>
                <a:gd name="connsiteX0" fmla="*/ 22297 w 110777"/>
                <a:gd name="connsiteY0" fmla="*/ 378 h 158902"/>
                <a:gd name="connsiteX1" fmla="*/ 51103 w 110777"/>
                <a:gd name="connsiteY1" fmla="*/ 5 h 158902"/>
                <a:gd name="connsiteX2" fmla="*/ 110773 w 110777"/>
                <a:gd name="connsiteY2" fmla="*/ 58088 h 158902"/>
                <a:gd name="connsiteX3" fmla="*/ 109008 w 110777"/>
                <a:gd name="connsiteY3" fmla="*/ 73179 h 158902"/>
                <a:gd name="connsiteX4" fmla="*/ 14670 w 110777"/>
                <a:gd name="connsiteY4" fmla="*/ 157040 h 158902"/>
                <a:gd name="connsiteX5" fmla="*/ 0 w 110777"/>
                <a:gd name="connsiteY5" fmla="*/ 158903 h 158902"/>
                <a:gd name="connsiteX6" fmla="*/ 22297 w 110777"/>
                <a:gd name="connsiteY6" fmla="*/ 378 h 15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777" h="158902">
                  <a:moveTo>
                    <a:pt x="22297" y="378"/>
                  </a:moveTo>
                  <a:lnTo>
                    <a:pt x="51103" y="5"/>
                  </a:lnTo>
                  <a:cubicBezTo>
                    <a:pt x="83618" y="-432"/>
                    <a:pt x="110336" y="25573"/>
                    <a:pt x="110773" y="58088"/>
                  </a:cubicBezTo>
                  <a:cubicBezTo>
                    <a:pt x="110837" y="63172"/>
                    <a:pt x="110239" y="68241"/>
                    <a:pt x="109008" y="73179"/>
                  </a:cubicBezTo>
                  <a:cubicBezTo>
                    <a:pt x="97851" y="117903"/>
                    <a:pt x="60398" y="151195"/>
                    <a:pt x="14670" y="157040"/>
                  </a:cubicBezTo>
                  <a:lnTo>
                    <a:pt x="0" y="158903"/>
                  </a:lnTo>
                  <a:lnTo>
                    <a:pt x="22297" y="378"/>
                  </a:ln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66" name="任意多边形: 形状 165">
              <a:extLst>
                <a:ext uri="{FF2B5EF4-FFF2-40B4-BE49-F238E27FC236}">
                  <a16:creationId xmlns:a16="http://schemas.microsoft.com/office/drawing/2014/main" xmlns="" id="{D7D33698-7D8C-C92F-F8B4-06DD3FE00184}"/>
                </a:ext>
              </a:extLst>
            </p:cNvPr>
            <p:cNvSpPr/>
            <p:nvPr/>
          </p:nvSpPr>
          <p:spPr>
            <a:xfrm>
              <a:off x="9020658" y="3289193"/>
              <a:ext cx="345062" cy="100911"/>
            </a:xfrm>
            <a:custGeom>
              <a:avLst/>
              <a:gdLst>
                <a:gd name="connsiteX0" fmla="*/ 323753 w 345062"/>
                <a:gd name="connsiteY0" fmla="*/ 51557 h 100911"/>
                <a:gd name="connsiteX1" fmla="*/ 316806 w 345062"/>
                <a:gd name="connsiteY1" fmla="*/ 100912 h 100911"/>
                <a:gd name="connsiteX2" fmla="*/ 319381 w 345062"/>
                <a:gd name="connsiteY2" fmla="*/ 82598 h 100911"/>
                <a:gd name="connsiteX3" fmla="*/ 345062 w 345062"/>
                <a:gd name="connsiteY3" fmla="*/ 67199 h 100911"/>
                <a:gd name="connsiteX4" fmla="*/ 18751 w 345062"/>
                <a:gd name="connsiteY4" fmla="*/ 0 h 100911"/>
                <a:gd name="connsiteX5" fmla="*/ 0 w 345062"/>
                <a:gd name="connsiteY5" fmla="*/ 60851 h 100911"/>
                <a:gd name="connsiteX6" fmla="*/ 33340 w 345062"/>
                <a:gd name="connsiteY6" fmla="*/ 71506 h 10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62" h="100911">
                  <a:moveTo>
                    <a:pt x="323753" y="51557"/>
                  </a:moveTo>
                  <a:lnTo>
                    <a:pt x="316806" y="100912"/>
                  </a:lnTo>
                  <a:moveTo>
                    <a:pt x="319381" y="82598"/>
                  </a:moveTo>
                  <a:lnTo>
                    <a:pt x="345062" y="67199"/>
                  </a:lnTo>
                  <a:moveTo>
                    <a:pt x="18751" y="0"/>
                  </a:moveTo>
                  <a:lnTo>
                    <a:pt x="0" y="60851"/>
                  </a:lnTo>
                  <a:lnTo>
                    <a:pt x="33340" y="71506"/>
                  </a:lnTo>
                </a:path>
              </a:pathLst>
            </a:custGeom>
            <a:noFill/>
            <a:ln w="21374" cap="rnd">
              <a:solidFill>
                <a:srgbClr val="01133B"/>
              </a:solidFill>
              <a:prstDash val="solid"/>
              <a:round/>
            </a:ln>
          </p:spPr>
          <p:txBody>
            <a:bodyPr rtlCol="0" anchor="ctr"/>
            <a:lstStyle/>
            <a:p>
              <a:endParaRPr lang="zh-CN" altLang="en-US"/>
            </a:p>
          </p:txBody>
        </p:sp>
        <p:sp>
          <p:nvSpPr>
            <p:cNvPr id="167" name="任意多边形: 形状 166">
              <a:extLst>
                <a:ext uri="{FF2B5EF4-FFF2-40B4-BE49-F238E27FC236}">
                  <a16:creationId xmlns:a16="http://schemas.microsoft.com/office/drawing/2014/main" xmlns="" id="{BA216FB3-EFC2-497F-69B8-3247FA0BF7D8}"/>
                </a:ext>
              </a:extLst>
            </p:cNvPr>
            <p:cNvSpPr/>
            <p:nvPr/>
          </p:nvSpPr>
          <p:spPr>
            <a:xfrm>
              <a:off x="9164516" y="3238198"/>
              <a:ext cx="95966" cy="56587"/>
            </a:xfrm>
            <a:custGeom>
              <a:avLst/>
              <a:gdLst>
                <a:gd name="connsiteX0" fmla="*/ 44121 w 95966"/>
                <a:gd name="connsiteY0" fmla="*/ 55772 h 56587"/>
                <a:gd name="connsiteX1" fmla="*/ 159 w 95966"/>
                <a:gd name="connsiteY1" fmla="*/ 21574 h 56587"/>
                <a:gd name="connsiteX2" fmla="*/ 51861 w 95966"/>
                <a:gd name="connsiteY2" fmla="*/ 815 h 56587"/>
                <a:gd name="connsiteX3" fmla="*/ 95808 w 95966"/>
                <a:gd name="connsiteY3" fmla="*/ 35014 h 56587"/>
                <a:gd name="connsiteX4" fmla="*/ 44121 w 95966"/>
                <a:gd name="connsiteY4" fmla="*/ 55772 h 5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6" h="56587">
                  <a:moveTo>
                    <a:pt x="44121" y="55772"/>
                  </a:moveTo>
                  <a:cubicBezTo>
                    <a:pt x="17711" y="52064"/>
                    <a:pt x="-1979" y="36762"/>
                    <a:pt x="159" y="21574"/>
                  </a:cubicBezTo>
                  <a:cubicBezTo>
                    <a:pt x="2296" y="6402"/>
                    <a:pt x="25435" y="-2893"/>
                    <a:pt x="51861" y="815"/>
                  </a:cubicBezTo>
                  <a:cubicBezTo>
                    <a:pt x="78271" y="4523"/>
                    <a:pt x="97945" y="19825"/>
                    <a:pt x="95808" y="35014"/>
                  </a:cubicBezTo>
                  <a:cubicBezTo>
                    <a:pt x="93687" y="50186"/>
                    <a:pt x="70531" y="59481"/>
                    <a:pt x="44121" y="55772"/>
                  </a:cubicBezTo>
                  <a:close/>
                </a:path>
              </a:pathLst>
            </a:custGeom>
            <a:noFill/>
            <a:ln w="14865" cap="rnd">
              <a:solidFill>
                <a:srgbClr val="01133B"/>
              </a:solidFill>
              <a:prstDash val="solid"/>
              <a:round/>
            </a:ln>
          </p:spPr>
          <p:txBody>
            <a:bodyPr rtlCol="0" anchor="ctr"/>
            <a:lstStyle/>
            <a:p>
              <a:endParaRPr lang="zh-CN" altLang="en-US"/>
            </a:p>
          </p:txBody>
        </p:sp>
        <p:sp>
          <p:nvSpPr>
            <p:cNvPr id="168" name="任意多边形: 形状 167">
              <a:extLst>
                <a:ext uri="{FF2B5EF4-FFF2-40B4-BE49-F238E27FC236}">
                  <a16:creationId xmlns:a16="http://schemas.microsoft.com/office/drawing/2014/main" xmlns="" id="{52574F93-78EB-C4F0-C10B-301F22220A4F}"/>
                </a:ext>
              </a:extLst>
            </p:cNvPr>
            <p:cNvSpPr/>
            <p:nvPr/>
          </p:nvSpPr>
          <p:spPr>
            <a:xfrm>
              <a:off x="9183551" y="3238713"/>
              <a:ext cx="57912" cy="55552"/>
            </a:xfrm>
            <a:custGeom>
              <a:avLst/>
              <a:gdLst>
                <a:gd name="connsiteX0" fmla="*/ 25087 w 57912"/>
                <a:gd name="connsiteY0" fmla="*/ 55257 h 55552"/>
                <a:gd name="connsiteX1" fmla="*/ 263 w 57912"/>
                <a:gd name="connsiteY1" fmla="*/ 23746 h 55552"/>
                <a:gd name="connsiteX2" fmla="*/ 32826 w 57912"/>
                <a:gd name="connsiteY2" fmla="*/ 300 h 55552"/>
                <a:gd name="connsiteX3" fmla="*/ 57650 w 57912"/>
                <a:gd name="connsiteY3" fmla="*/ 31794 h 55552"/>
                <a:gd name="connsiteX4" fmla="*/ 25087 w 57912"/>
                <a:gd name="connsiteY4" fmla="*/ 55257 h 5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 h="55552">
                  <a:moveTo>
                    <a:pt x="25087" y="55257"/>
                  </a:moveTo>
                  <a:cubicBezTo>
                    <a:pt x="9234" y="53022"/>
                    <a:pt x="-1874" y="38919"/>
                    <a:pt x="263" y="23746"/>
                  </a:cubicBezTo>
                  <a:cubicBezTo>
                    <a:pt x="2401" y="8574"/>
                    <a:pt x="16974" y="-1935"/>
                    <a:pt x="32826" y="300"/>
                  </a:cubicBezTo>
                  <a:cubicBezTo>
                    <a:pt x="48663" y="2518"/>
                    <a:pt x="59787" y="16622"/>
                    <a:pt x="57650" y="31794"/>
                  </a:cubicBezTo>
                  <a:cubicBezTo>
                    <a:pt x="55512" y="46983"/>
                    <a:pt x="40939" y="57475"/>
                    <a:pt x="25087" y="55257"/>
                  </a:cubicBezTo>
                  <a:close/>
                </a:path>
              </a:pathLst>
            </a:custGeom>
            <a:solidFill>
              <a:srgbClr val="01133B"/>
            </a:solidFill>
            <a:ln w="16193"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xmlns="" id="{56CDFDE7-4101-E0EF-C747-F194C8860235}"/>
                </a:ext>
              </a:extLst>
            </p:cNvPr>
            <p:cNvSpPr/>
            <p:nvPr/>
          </p:nvSpPr>
          <p:spPr>
            <a:xfrm>
              <a:off x="8899607" y="3200956"/>
              <a:ext cx="95966" cy="56602"/>
            </a:xfrm>
            <a:custGeom>
              <a:avLst/>
              <a:gdLst>
                <a:gd name="connsiteX0" fmla="*/ 44121 w 95966"/>
                <a:gd name="connsiteY0" fmla="*/ 55788 h 56602"/>
                <a:gd name="connsiteX1" fmla="*/ 159 w 95966"/>
                <a:gd name="connsiteY1" fmla="*/ 21589 h 56602"/>
                <a:gd name="connsiteX2" fmla="*/ 51845 w 95966"/>
                <a:gd name="connsiteY2" fmla="*/ 814 h 56602"/>
                <a:gd name="connsiteX3" fmla="*/ 95808 w 95966"/>
                <a:gd name="connsiteY3" fmla="*/ 35013 h 56602"/>
                <a:gd name="connsiteX4" fmla="*/ 44121 w 95966"/>
                <a:gd name="connsiteY4" fmla="*/ 55788 h 5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6" h="56602">
                  <a:moveTo>
                    <a:pt x="44121" y="55788"/>
                  </a:moveTo>
                  <a:cubicBezTo>
                    <a:pt x="17695" y="52063"/>
                    <a:pt x="-1979" y="36761"/>
                    <a:pt x="159" y="21589"/>
                  </a:cubicBezTo>
                  <a:cubicBezTo>
                    <a:pt x="2296" y="6417"/>
                    <a:pt x="25435" y="-2894"/>
                    <a:pt x="51845" y="814"/>
                  </a:cubicBezTo>
                  <a:cubicBezTo>
                    <a:pt x="78255" y="4538"/>
                    <a:pt x="97945" y="19840"/>
                    <a:pt x="95808" y="35013"/>
                  </a:cubicBezTo>
                  <a:cubicBezTo>
                    <a:pt x="93671" y="50201"/>
                    <a:pt x="70531" y="59496"/>
                    <a:pt x="44121" y="55788"/>
                  </a:cubicBezTo>
                  <a:close/>
                </a:path>
              </a:pathLst>
            </a:custGeom>
            <a:noFill/>
            <a:ln w="14865" cap="rnd">
              <a:solidFill>
                <a:srgbClr val="01133B"/>
              </a:solidFill>
              <a:prstDash val="solid"/>
              <a:round/>
            </a:ln>
          </p:spPr>
          <p:txBody>
            <a:bodyPr rtlCol="0" anchor="ctr"/>
            <a:lstStyle/>
            <a:p>
              <a:endParaRPr lang="zh-CN" altLang="en-US"/>
            </a:p>
          </p:txBody>
        </p:sp>
        <p:sp>
          <p:nvSpPr>
            <p:cNvPr id="170" name="任意多边形: 形状 169">
              <a:extLst>
                <a:ext uri="{FF2B5EF4-FFF2-40B4-BE49-F238E27FC236}">
                  <a16:creationId xmlns:a16="http://schemas.microsoft.com/office/drawing/2014/main" xmlns="" id="{0C418B30-28A5-7D77-1606-BB2D1E200DF5}"/>
                </a:ext>
              </a:extLst>
            </p:cNvPr>
            <p:cNvSpPr/>
            <p:nvPr/>
          </p:nvSpPr>
          <p:spPr>
            <a:xfrm>
              <a:off x="8918626" y="3201474"/>
              <a:ext cx="57912" cy="55552"/>
            </a:xfrm>
            <a:custGeom>
              <a:avLst/>
              <a:gdLst>
                <a:gd name="connsiteX0" fmla="*/ 25102 w 57912"/>
                <a:gd name="connsiteY0" fmla="*/ 55253 h 55552"/>
                <a:gd name="connsiteX1" fmla="*/ 263 w 57912"/>
                <a:gd name="connsiteY1" fmla="*/ 23759 h 55552"/>
                <a:gd name="connsiteX2" fmla="*/ 32826 w 57912"/>
                <a:gd name="connsiteY2" fmla="*/ 296 h 55552"/>
                <a:gd name="connsiteX3" fmla="*/ 57649 w 57912"/>
                <a:gd name="connsiteY3" fmla="*/ 31806 h 55552"/>
                <a:gd name="connsiteX4" fmla="*/ 25102 w 57912"/>
                <a:gd name="connsiteY4" fmla="*/ 55253 h 5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 h="55552">
                  <a:moveTo>
                    <a:pt x="25102" y="55253"/>
                  </a:moveTo>
                  <a:cubicBezTo>
                    <a:pt x="9250" y="53035"/>
                    <a:pt x="-1874" y="38931"/>
                    <a:pt x="263" y="23759"/>
                  </a:cubicBezTo>
                  <a:cubicBezTo>
                    <a:pt x="2400" y="8570"/>
                    <a:pt x="16974" y="-1922"/>
                    <a:pt x="32826" y="296"/>
                  </a:cubicBezTo>
                  <a:cubicBezTo>
                    <a:pt x="48678" y="2530"/>
                    <a:pt x="59787" y="16634"/>
                    <a:pt x="57649" y="31806"/>
                  </a:cubicBezTo>
                  <a:cubicBezTo>
                    <a:pt x="55528" y="46979"/>
                    <a:pt x="40938" y="57488"/>
                    <a:pt x="25102" y="55253"/>
                  </a:cubicBezTo>
                  <a:close/>
                </a:path>
              </a:pathLst>
            </a:custGeom>
            <a:solidFill>
              <a:srgbClr val="01133B"/>
            </a:solidFill>
            <a:ln w="16193"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xmlns="" id="{13C812B3-FFFC-350E-ADF3-E38BECEE1EC1}"/>
                </a:ext>
              </a:extLst>
            </p:cNvPr>
            <p:cNvSpPr/>
            <p:nvPr/>
          </p:nvSpPr>
          <p:spPr>
            <a:xfrm>
              <a:off x="8704081" y="2859157"/>
              <a:ext cx="557245" cy="334316"/>
            </a:xfrm>
            <a:custGeom>
              <a:avLst/>
              <a:gdLst>
                <a:gd name="connsiteX0" fmla="*/ 504006 w 557245"/>
                <a:gd name="connsiteY0" fmla="*/ 63633 h 334316"/>
                <a:gd name="connsiteX1" fmla="*/ 74354 w 557245"/>
                <a:gd name="connsiteY1" fmla="*/ 28463 h 334316"/>
                <a:gd name="connsiteX2" fmla="*/ 337482 w 557245"/>
                <a:gd name="connsiteY2" fmla="*/ 330728 h 334316"/>
                <a:gd name="connsiteX3" fmla="*/ 504006 w 557245"/>
                <a:gd name="connsiteY3" fmla="*/ 63633 h 334316"/>
              </a:gdLst>
              <a:ahLst/>
              <a:cxnLst>
                <a:cxn ang="0">
                  <a:pos x="connsiteX0" y="connsiteY0"/>
                </a:cxn>
                <a:cxn ang="0">
                  <a:pos x="connsiteX1" y="connsiteY1"/>
                </a:cxn>
                <a:cxn ang="0">
                  <a:pos x="connsiteX2" y="connsiteY2"/>
                </a:cxn>
                <a:cxn ang="0">
                  <a:pos x="connsiteX3" y="connsiteY3"/>
                </a:cxn>
              </a:cxnLst>
              <a:rect l="l" t="t" r="r" b="b"/>
              <a:pathLst>
                <a:path w="557245" h="334316">
                  <a:moveTo>
                    <a:pt x="504006" y="63633"/>
                  </a:moveTo>
                  <a:cubicBezTo>
                    <a:pt x="321856" y="-7161"/>
                    <a:pt x="178634" y="-18884"/>
                    <a:pt x="74354" y="28463"/>
                  </a:cubicBezTo>
                  <a:cubicBezTo>
                    <a:pt x="-82066" y="99467"/>
                    <a:pt x="9551" y="368343"/>
                    <a:pt x="337482" y="330728"/>
                  </a:cubicBezTo>
                  <a:cubicBezTo>
                    <a:pt x="556113" y="305662"/>
                    <a:pt x="611605" y="216619"/>
                    <a:pt x="504006" y="63633"/>
                  </a:cubicBezTo>
                  <a:close/>
                </a:path>
              </a:pathLst>
            </a:custGeom>
            <a:solidFill>
              <a:srgbClr val="01133B"/>
            </a:solidFill>
            <a:ln w="16193"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xmlns="" id="{57727A88-DFBE-A1A6-0D93-74D9C5247732}"/>
                </a:ext>
              </a:extLst>
            </p:cNvPr>
            <p:cNvSpPr/>
            <p:nvPr/>
          </p:nvSpPr>
          <p:spPr>
            <a:xfrm>
              <a:off x="8958664" y="2776130"/>
              <a:ext cx="381519" cy="272263"/>
            </a:xfrm>
            <a:custGeom>
              <a:avLst/>
              <a:gdLst>
                <a:gd name="connsiteX0" fmla="*/ 381295 w 381519"/>
                <a:gd name="connsiteY0" fmla="*/ 207883 h 272263"/>
                <a:gd name="connsiteX1" fmla="*/ 53089 w 381519"/>
                <a:gd name="connsiteY1" fmla="*/ 2028 h 272263"/>
                <a:gd name="connsiteX2" fmla="*/ 82948 w 381519"/>
                <a:gd name="connsiteY2" fmla="*/ 270273 h 272263"/>
                <a:gd name="connsiteX3" fmla="*/ 381295 w 381519"/>
                <a:gd name="connsiteY3" fmla="*/ 207883 h 272263"/>
              </a:gdLst>
              <a:ahLst/>
              <a:cxnLst>
                <a:cxn ang="0">
                  <a:pos x="connsiteX0" y="connsiteY0"/>
                </a:cxn>
                <a:cxn ang="0">
                  <a:pos x="connsiteX1" y="connsiteY1"/>
                </a:cxn>
                <a:cxn ang="0">
                  <a:pos x="connsiteX2" y="connsiteY2"/>
                </a:cxn>
                <a:cxn ang="0">
                  <a:pos x="connsiteX3" y="connsiteY3"/>
                </a:cxn>
              </a:cxnLst>
              <a:rect l="l" t="t" r="r" b="b"/>
              <a:pathLst>
                <a:path w="381519" h="272263">
                  <a:moveTo>
                    <a:pt x="381295" y="207883"/>
                  </a:moveTo>
                  <a:cubicBezTo>
                    <a:pt x="372874" y="132184"/>
                    <a:pt x="172541" y="-19249"/>
                    <a:pt x="53089" y="2028"/>
                  </a:cubicBezTo>
                  <a:cubicBezTo>
                    <a:pt x="-26546" y="16213"/>
                    <a:pt x="-16588" y="105628"/>
                    <a:pt x="82948" y="270273"/>
                  </a:cubicBezTo>
                  <a:cubicBezTo>
                    <a:pt x="287459" y="279147"/>
                    <a:pt x="386913" y="258356"/>
                    <a:pt x="381295" y="207883"/>
                  </a:cubicBezTo>
                  <a:close/>
                </a:path>
              </a:pathLst>
            </a:custGeom>
            <a:solidFill>
              <a:srgbClr val="01133B"/>
            </a:solidFill>
            <a:ln w="16193" cap="flat">
              <a:noFill/>
              <a:prstDash val="solid"/>
              <a:miter/>
            </a:ln>
          </p:spPr>
          <p:txBody>
            <a:bodyPr rtlCol="0" anchor="ctr"/>
            <a:lstStyle/>
            <a:p>
              <a:endParaRPr lang="zh-CN" altLang="en-US"/>
            </a:p>
          </p:txBody>
        </p:sp>
      </p:grpSp>
      <p:sp>
        <p:nvSpPr>
          <p:cNvPr id="3" name="TextBox 1"/>
          <p:cNvSpPr txBox="1"/>
          <p:nvPr>
            <p:custDataLst>
              <p:tags r:id="rId7"/>
            </p:custDataLst>
          </p:nvPr>
        </p:nvSpPr>
        <p:spPr>
          <a:xfrm>
            <a:off x="10125715" y="250989"/>
            <a:ext cx="1542410" cy="261610"/>
          </a:xfrm>
          <a:prstGeom prst="rect">
            <a:avLst/>
          </a:prstGeom>
          <a:noFill/>
        </p:spPr>
        <p:txBody>
          <a:bodyPr wrap="none" rtlCol="0" anchor="ctr">
            <a:spAutoFit/>
          </a:bodyPr>
          <a:lstStyle/>
          <a:p>
            <a:pPr marR="0" defTabSz="914400" eaLnBrk="1" fontAlgn="auto" hangingPunct="1">
              <a:spcBef>
                <a:spcPts val="0"/>
              </a:spcBef>
              <a:spcAft>
                <a:spcPts val="0"/>
              </a:spcAft>
              <a:buClrTx/>
              <a:buSzTx/>
              <a:buFontTx/>
              <a:buNone/>
              <a:defRPr/>
            </a:pPr>
            <a:r>
              <a:rPr kumimoji="0" lang="en-US" sz="1100" i="1" kern="1200" cap="none" spc="0" normalizeH="0" baseline="0" noProof="0" dirty="0">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 name="序号">
            <a:extLst>
              <a:ext uri="{FF2B5EF4-FFF2-40B4-BE49-F238E27FC236}">
                <a16:creationId xmlns:a16="http://schemas.microsoft.com/office/drawing/2014/main" xmlns="" id="{7B0E2E8B-78F0-9D78-DF66-81576253FD5B}"/>
              </a:ext>
            </a:extLst>
          </p:cNvPr>
          <p:cNvSpPr txBox="1"/>
          <p:nvPr>
            <p:custDataLst>
              <p:tags r:id="rId9"/>
            </p:custDataLst>
          </p:nvPr>
        </p:nvSpPr>
        <p:spPr>
          <a:xfrm>
            <a:off x="771757" y="1947948"/>
            <a:ext cx="1637811" cy="928948"/>
          </a:xfrm>
          <a:prstGeom prst="rect">
            <a:avLst/>
          </a:prstGeom>
          <a:noFill/>
        </p:spPr>
        <p:txBody>
          <a:bodyPr wrap="square" rtlCol="0" anchor="ctr">
            <a:normAutofit fontScale="70000" lnSpcReduction="20000"/>
          </a:bodyPr>
          <a:lstStyle/>
          <a:p>
            <a:pPr>
              <a:lnSpc>
                <a:spcPct val="120000"/>
              </a:lnSpc>
              <a:spcBef>
                <a:spcPct val="0"/>
              </a:spcBef>
            </a:pPr>
            <a:r>
              <a:rPr lang="en-US" altLang="zh-CN" sz="7200" b="1" smtClean="0">
                <a:solidFill>
                  <a:schemeClr val="accent1"/>
                </a:solidFill>
                <a:latin typeface="微软雅黑" panose="020B0503020204020204" charset="-122"/>
                <a:ea typeface="微软雅黑" panose="020B0503020204020204" charset="-122"/>
              </a:rPr>
              <a:t>03</a:t>
            </a:r>
            <a:endParaRPr lang="zh-CN" altLang="en-US" sz="7200" b="1" dirty="0">
              <a:solidFill>
                <a:schemeClr val="accent1"/>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4097172695"/>
      </p:ext>
    </p:extLst>
  </p:cSld>
  <p:clrMapOvr>
    <a:masterClrMapping/>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to="" calcmode="lin" valueType="num">
                                      <p:cBhvr>
                                        <p:cTn id="7" dur="1" fill="hold">
                                          <p:stCondLst>
                                            <p:cond delay="0"/>
                                          </p:stCondLst>
                                        </p:cTn>
                                        <p:tgtEl>
                                          <p:spTgt spid="18"/>
                                        </p:tgtEl>
                                        <p:attrNameLst>
                                          <p:attrName>ppt_x</p:attrName>
                                        </p:attrNameLst>
                                      </p:cBhvr>
                                      <p:tavLst>
                                        <p:tav tm="0">
                                          <p:val>
                                            <p:strVal val="#ppt_x"/>
                                          </p:val>
                                        </p:tav>
                                        <p:tav tm="100000">
                                          <p:val>
                                            <p:strVal val="#ppt_x+0.15*sin(rand(0-360)+0)+2"/>
                                          </p:val>
                                        </p:tav>
                                      </p:tavLst>
                                    </p:anim>
                                    <p:anim to="" calcmode="lin" valueType="num">
                                      <p:cBhvr>
                                        <p:cTn id="8" dur="1" fill="hold">
                                          <p:stCondLst>
                                            <p:cond delay="0"/>
                                          </p:stCondLst>
                                        </p:cTn>
                                        <p:tgtEl>
                                          <p:spTgt spid="18"/>
                                        </p:tgtEl>
                                        <p:attrNameLst>
                                          <p:attrName>ppt_y</p:attrName>
                                        </p:attrNameLst>
                                      </p:cBhvr>
                                      <p:tavLst>
                                        <p:tav tm="0">
                                          <p:val>
                                            <p:strVal val="#ppt_y"/>
                                          </p:val>
                                        </p:tav>
                                        <p:tav tm="100000">
                                          <p:val>
                                            <p:strVal val="#ppt_y+0.15*sin(rand(0-360)+0)+2"/>
                                          </p:val>
                                        </p:tav>
                                      </p:tavLst>
                                    </p:anim>
                                    <p:anim to="" calcmode="lin" valueType="num">
                                      <p:cBhvr>
                                        <p:cTn id="9" dur="998" fill="hold">
                                          <p:stCondLst>
                                            <p:cond delay="2"/>
                                          </p:stCondLst>
                                        </p:cTn>
                                        <p:tgtEl>
                                          <p:spTgt spid="18"/>
                                        </p:tgtEl>
                                        <p:attrNameLst>
                                          <p:attrName>style.opacity</p:attrName>
                                        </p:attrNameLst>
                                      </p:cBhvr>
                                      <p:tavLst>
                                        <p:tav tm="0">
                                          <p:val>
                                            <p:strVal val="0"/>
                                          </p:val>
                                        </p:tav>
                                        <p:tav tm="100000">
                                          <p:val>
                                            <p:strVal val="1"/>
                                          </p:val>
                                        </p:tav>
                                      </p:tavLst>
                                    </p:anim>
                                    <p:animScale>
                                      <p:cBhvr>
                                        <p:cTn id="10" dur="998" fill="hold">
                                          <p:stCondLst>
                                            <p:cond delay="2"/>
                                          </p:stCondLst>
                                        </p:cTn>
                                        <p:tgtEl>
                                          <p:spTgt spid="18"/>
                                        </p:tgtEl>
                                      </p:cBhvr>
                                      <p:from x="500000" y="500000"/>
                                      <p:to x="100000" y="100000"/>
                                    </p:animScale>
                                    <p:anim to="" calcmode="lin" valueType="num">
                                      <p:cBhvr>
                                        <p:cTn id="11" dur="714" fill="hold">
                                          <p:stCondLst>
                                            <p:cond delay="286"/>
                                          </p:stCondLst>
                                        </p:cTn>
                                        <p:tgtEl>
                                          <p:spTgt spid="18"/>
                                        </p:tgtEl>
                                        <p:attrNameLst>
                                          <p:attrName>ppt_y</p:attrName>
                                        </p:attrNameLst>
                                      </p:cBhvr>
                                      <p:tavLst>
                                        <p:tav tm="0">
                                          <p:val>
                                            <p:strVal val="ppt_y-2"/>
                                          </p:val>
                                        </p:tav>
                                        <p:tav tm="100000">
                                          <p:val>
                                            <p:strVal val="#ppt_y"/>
                                          </p:val>
                                        </p:tav>
                                      </p:tavLst>
                                    </p:anim>
                                    <p:anim to="" calcmode="lin" valueType="num">
                                      <p:cBhvr>
                                        <p:cTn id="12" dur="714" fill="hold">
                                          <p:stCondLst>
                                            <p:cond delay="286"/>
                                          </p:stCondLst>
                                        </p:cTn>
                                        <p:tgtEl>
                                          <p:spTgt spid="18"/>
                                        </p:tgtEl>
                                        <p:attrNameLst>
                                          <p:attrName>ppt_x</p:attrName>
                                        </p:attrNameLst>
                                      </p:cBhvr>
                                      <p:tavLst>
                                        <p:tav tm="0">
                                          <p:val>
                                            <p:strVal val="ppt_x-2"/>
                                          </p:val>
                                        </p:tav>
                                        <p:tav tm="100000">
                                          <p:val>
                                            <p:strVal val="#ppt_x"/>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0" presetClass="entr" presetSubtype="0" fill="hold" grpId="0" nodeType="withEffect">
                                  <p:stCondLst>
                                    <p:cond delay="0"/>
                                  </p:stCondLst>
                                  <p:childTnLst>
                                    <p:set>
                                      <p:cBhvr>
                                        <p:cTn id="18" dur="1" fill="hold">
                                          <p:stCondLst>
                                            <p:cond delay="0"/>
                                          </p:stCondLst>
                                        </p:cTn>
                                        <p:tgtEl>
                                          <p:spTgt spid="188"/>
                                        </p:tgtEl>
                                        <p:attrNameLst>
                                          <p:attrName>style.visibility</p:attrName>
                                        </p:attrNameLst>
                                      </p:cBhvr>
                                      <p:to>
                                        <p:strVal val="visible"/>
                                      </p:to>
                                    </p:set>
                                    <p:anim to="" calcmode="lin" valueType="num">
                                      <p:cBhvr>
                                        <p:cTn id="19" dur="500" fill="hold">
                                          <p:stCondLst>
                                            <p:cond delay="0"/>
                                          </p:stCondLst>
                                        </p:cTn>
                                        <p:tgtEl>
                                          <p:spTgt spid="18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18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1" dur="500" fill="hold">
                                          <p:stCondLst>
                                            <p:cond delay="0"/>
                                          </p:stCondLst>
                                        </p:cTn>
                                        <p:tgtEl>
                                          <p:spTgt spid="188"/>
                                        </p:tgtEl>
                                        <p:attrNameLst>
                                          <p:attrName>style.opacity</p:attrName>
                                        </p:attrNameLst>
                                      </p:cBhvr>
                                      <p:tavLst>
                                        <p:tav tm="0">
                                          <p:val>
                                            <p:strVal val="0"/>
                                          </p:val>
                                        </p:tav>
                                        <p:tav tm="100000">
                                          <p:val>
                                            <p:strVal val="1"/>
                                          </p:val>
                                        </p:tav>
                                      </p:tavLst>
                                    </p:anim>
                                    <p:anim to="" calcmode="lin" valueType="num">
                                      <p:cBhvr>
                                        <p:cTn id="22" dur="500" fill="hold">
                                          <p:stCondLst>
                                            <p:cond delay="0"/>
                                          </p:stCondLst>
                                        </p:cTn>
                                        <p:tgtEl>
                                          <p:spTgt spid="188"/>
                                        </p:tgtEl>
                                        <p:attrNameLst>
                                          <p:attrName>ppt_w</p:attrName>
                                        </p:attrNameLst>
                                      </p:cBhvr>
                                      <p:tavLst>
                                        <p:tav tm="0">
                                          <p:val>
                                            <p:strVal val="#ppt_w*2"/>
                                          </p:val>
                                        </p:tav>
                                        <p:tav tm="100000">
                                          <p:val>
                                            <p:strVal val="#ppt_w"/>
                                          </p:val>
                                        </p:tav>
                                      </p:tavLst>
                                    </p:anim>
                                    <p:anim to="" calcmode="lin" valueType="num">
                                      <p:cBhvr>
                                        <p:cTn id="23" dur="500" fill="hold">
                                          <p:stCondLst>
                                            <p:cond delay="0"/>
                                          </p:stCondLst>
                                        </p:cTn>
                                        <p:tgtEl>
                                          <p:spTgt spid="188"/>
                                        </p:tgtEl>
                                        <p:attrNameLst>
                                          <p:attrName>ppt_h</p:attrName>
                                        </p:attrNameLst>
                                      </p:cBhvr>
                                      <p:tavLst>
                                        <p:tav tm="0">
                                          <p:val>
                                            <p:strVal val="#ppt_h*2"/>
                                          </p:val>
                                        </p:tav>
                                        <p:tav tm="100000">
                                          <p:val>
                                            <p:strVal val="#ppt_h"/>
                                          </p:val>
                                        </p:tav>
                                      </p:tavLst>
                                    </p:anim>
                                  </p:childTnLst>
                                </p:cTn>
                              </p:par>
                              <p:par>
                                <p:cTn id="24" presetID="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 to="" calcmode="lin" valueType="num">
                                      <p:cBhvr>
                                        <p:cTn id="26" dur="500" fill="hold">
                                          <p:stCondLst>
                                            <p:cond delay="0"/>
                                          </p:stCondLst>
                                        </p:cTn>
                                        <p:tgtEl>
                                          <p:spTgt spid="2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7" dur="500" fill="hold">
                                          <p:stCondLst>
                                            <p:cond delay="0"/>
                                          </p:stCondLst>
                                        </p:cTn>
                                        <p:tgtEl>
                                          <p:spTgt spid="2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8" dur="500" fill="hold">
                                          <p:stCondLst>
                                            <p:cond delay="0"/>
                                          </p:stCondLst>
                                        </p:cTn>
                                        <p:tgtEl>
                                          <p:spTgt spid="26"/>
                                        </p:tgtEl>
                                        <p:attrNameLst>
                                          <p:attrName>style.opacity</p:attrName>
                                        </p:attrNameLst>
                                      </p:cBhvr>
                                      <p:tavLst>
                                        <p:tav tm="0">
                                          <p:val>
                                            <p:strVal val="0"/>
                                          </p:val>
                                        </p:tav>
                                        <p:tav tm="100000">
                                          <p:val>
                                            <p:strVal val="1"/>
                                          </p:val>
                                        </p:tav>
                                      </p:tavLst>
                                    </p:anim>
                                    <p:anim to="" calcmode="lin" valueType="num">
                                      <p:cBhvr>
                                        <p:cTn id="29" dur="500" fill="hold">
                                          <p:stCondLst>
                                            <p:cond delay="0"/>
                                          </p:stCondLst>
                                        </p:cTn>
                                        <p:tgtEl>
                                          <p:spTgt spid="26"/>
                                        </p:tgtEl>
                                        <p:attrNameLst>
                                          <p:attrName>ppt_w</p:attrName>
                                        </p:attrNameLst>
                                      </p:cBhvr>
                                      <p:tavLst>
                                        <p:tav tm="0">
                                          <p:val>
                                            <p:strVal val="#ppt_w*2"/>
                                          </p:val>
                                        </p:tav>
                                        <p:tav tm="100000">
                                          <p:val>
                                            <p:strVal val="#ppt_w"/>
                                          </p:val>
                                        </p:tav>
                                      </p:tavLst>
                                    </p:anim>
                                    <p:anim to="" calcmode="lin" valueType="num">
                                      <p:cBhvr>
                                        <p:cTn id="30" dur="500" fill="hold">
                                          <p:stCondLst>
                                            <p:cond delay="0"/>
                                          </p:stCondLst>
                                        </p:cTn>
                                        <p:tgtEl>
                                          <p:spTgt spid="26"/>
                                        </p:tgtEl>
                                        <p:attrNameLst>
                                          <p:attrName>ppt_h</p:attrName>
                                        </p:attrNameLst>
                                      </p:cBhvr>
                                      <p:tavLst>
                                        <p:tav tm="0">
                                          <p:val>
                                            <p:strVal val="#ppt_h*2"/>
                                          </p:val>
                                        </p:tav>
                                        <p:tav tm="100000">
                                          <p:val>
                                            <p:strVal val="#ppt_h"/>
                                          </p:val>
                                        </p:tav>
                                      </p:tavLst>
                                    </p:anim>
                                  </p:childTnLst>
                                </p:cTn>
                              </p:par>
                              <p:par>
                                <p:cTn id="31" presetID="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to="" calcmode="lin" valueType="num">
                                      <p:cBhvr>
                                        <p:cTn id="33" dur="500" fill="hold">
                                          <p:stCondLst>
                                            <p:cond delay="0"/>
                                          </p:stCondLst>
                                        </p:cTn>
                                        <p:tgtEl>
                                          <p:spTgt spid="2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4" dur="500" fill="hold">
                                          <p:stCondLst>
                                            <p:cond delay="0"/>
                                          </p:stCondLst>
                                        </p:cTn>
                                        <p:tgtEl>
                                          <p:spTgt spid="2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5" dur="500" fill="hold">
                                          <p:stCondLst>
                                            <p:cond delay="0"/>
                                          </p:stCondLst>
                                        </p:cTn>
                                        <p:tgtEl>
                                          <p:spTgt spid="28"/>
                                        </p:tgtEl>
                                        <p:attrNameLst>
                                          <p:attrName>style.opacity</p:attrName>
                                        </p:attrNameLst>
                                      </p:cBhvr>
                                      <p:tavLst>
                                        <p:tav tm="0">
                                          <p:val>
                                            <p:strVal val="0"/>
                                          </p:val>
                                        </p:tav>
                                        <p:tav tm="100000">
                                          <p:val>
                                            <p:strVal val="1"/>
                                          </p:val>
                                        </p:tav>
                                      </p:tavLst>
                                    </p:anim>
                                    <p:anim to="" calcmode="lin" valueType="num">
                                      <p:cBhvr>
                                        <p:cTn id="36" dur="500" fill="hold">
                                          <p:stCondLst>
                                            <p:cond delay="0"/>
                                          </p:stCondLst>
                                        </p:cTn>
                                        <p:tgtEl>
                                          <p:spTgt spid="28"/>
                                        </p:tgtEl>
                                        <p:attrNameLst>
                                          <p:attrName>ppt_w</p:attrName>
                                        </p:attrNameLst>
                                      </p:cBhvr>
                                      <p:tavLst>
                                        <p:tav tm="0">
                                          <p:val>
                                            <p:strVal val="#ppt_w*2"/>
                                          </p:val>
                                        </p:tav>
                                        <p:tav tm="100000">
                                          <p:val>
                                            <p:strVal val="#ppt_w"/>
                                          </p:val>
                                        </p:tav>
                                      </p:tavLst>
                                    </p:anim>
                                    <p:anim to="" calcmode="lin" valueType="num">
                                      <p:cBhvr>
                                        <p:cTn id="37" dur="500" fill="hold">
                                          <p:stCondLst>
                                            <p:cond delay="0"/>
                                          </p:stCondLst>
                                        </p:cTn>
                                        <p:tgtEl>
                                          <p:spTgt spid="28"/>
                                        </p:tgtEl>
                                        <p:attrNameLst>
                                          <p:attrName>ppt_h</p:attrName>
                                        </p:attrNameLst>
                                      </p:cBhvr>
                                      <p:tavLst>
                                        <p:tav tm="0">
                                          <p:val>
                                            <p:strVal val="#ppt_h*2"/>
                                          </p:val>
                                        </p:tav>
                                        <p:tav tm="100000">
                                          <p:val>
                                            <p:strVal val="#ppt_h"/>
                                          </p:val>
                                        </p:tav>
                                      </p:tavLst>
                                    </p:anim>
                                  </p:childTnLst>
                                </p:cTn>
                              </p:par>
                              <p:par>
                                <p:cTn id="38" presetID="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 to="" calcmode="lin" valueType="num">
                                      <p:cBhvr>
                                        <p:cTn id="40" dur="500" fill="hold">
                                          <p:stCondLst>
                                            <p:cond delay="0"/>
                                          </p:stCondLst>
                                        </p:cTn>
                                        <p:tgtEl>
                                          <p:spTgt spid="3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1" dur="500" fill="hold">
                                          <p:stCondLst>
                                            <p:cond delay="0"/>
                                          </p:stCondLst>
                                        </p:cTn>
                                        <p:tgtEl>
                                          <p:spTgt spid="31"/>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2" dur="500" fill="hold">
                                          <p:stCondLst>
                                            <p:cond delay="0"/>
                                          </p:stCondLst>
                                        </p:cTn>
                                        <p:tgtEl>
                                          <p:spTgt spid="31"/>
                                        </p:tgtEl>
                                        <p:attrNameLst>
                                          <p:attrName>style.opacity</p:attrName>
                                        </p:attrNameLst>
                                      </p:cBhvr>
                                      <p:tavLst>
                                        <p:tav tm="0">
                                          <p:val>
                                            <p:strVal val="0"/>
                                          </p:val>
                                        </p:tav>
                                        <p:tav tm="100000">
                                          <p:val>
                                            <p:strVal val="1"/>
                                          </p:val>
                                        </p:tav>
                                      </p:tavLst>
                                    </p:anim>
                                    <p:anim to="" calcmode="lin" valueType="num">
                                      <p:cBhvr>
                                        <p:cTn id="43" dur="500" fill="hold">
                                          <p:stCondLst>
                                            <p:cond delay="0"/>
                                          </p:stCondLst>
                                        </p:cTn>
                                        <p:tgtEl>
                                          <p:spTgt spid="31"/>
                                        </p:tgtEl>
                                        <p:attrNameLst>
                                          <p:attrName>ppt_w</p:attrName>
                                        </p:attrNameLst>
                                      </p:cBhvr>
                                      <p:tavLst>
                                        <p:tav tm="0">
                                          <p:val>
                                            <p:strVal val="#ppt_w*2"/>
                                          </p:val>
                                        </p:tav>
                                        <p:tav tm="100000">
                                          <p:val>
                                            <p:strVal val="#ppt_w"/>
                                          </p:val>
                                        </p:tav>
                                      </p:tavLst>
                                    </p:anim>
                                    <p:anim to="" calcmode="lin" valueType="num">
                                      <p:cBhvr>
                                        <p:cTn id="44" dur="500" fill="hold">
                                          <p:stCondLst>
                                            <p:cond delay="0"/>
                                          </p:stCondLst>
                                        </p:cTn>
                                        <p:tgtEl>
                                          <p:spTgt spid="31"/>
                                        </p:tgtEl>
                                        <p:attrNameLst>
                                          <p:attrName>ppt_h</p:attrName>
                                        </p:attrNameLst>
                                      </p:cBhvr>
                                      <p:tavLst>
                                        <p:tav tm="0">
                                          <p:val>
                                            <p:strVal val="#ppt_h*2"/>
                                          </p:val>
                                        </p:tav>
                                        <p:tav tm="100000">
                                          <p:val>
                                            <p:strVal val="#ppt_h"/>
                                          </p:val>
                                        </p:tav>
                                      </p:tavLst>
                                    </p:anim>
                                  </p:childTnLst>
                                </p:cTn>
                              </p:par>
                              <p:par>
                                <p:cTn id="45" presetID="0"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 to="" calcmode="lin" valueType="num">
                                      <p:cBhvr>
                                        <p:cTn id="47"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8"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9"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50"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51" dur="500" fill="hold">
                                          <p:stCondLst>
                                            <p:cond delay="0"/>
                                          </p:stCondLst>
                                        </p:cTn>
                                        <p:tgtEl>
                                          <p:spTgt spid="4"/>
                                        </p:tgtEl>
                                        <p:attrNameLst>
                                          <p:attrName>ppt_h</p:attrName>
                                        </p:attrNameLst>
                                      </p:cBhvr>
                                      <p:tavLst>
                                        <p:tav tm="0">
                                          <p:val>
                                            <p:strVal val="#ppt_h*2"/>
                                          </p:val>
                                        </p:tav>
                                        <p:tav tm="100000">
                                          <p:val>
                                            <p:strVal val="#ppt_h"/>
                                          </p:val>
                                        </p:tav>
                                      </p:tavLst>
                                    </p:anim>
                                  </p:childTnLst>
                                </p:cTn>
                              </p:par>
                              <p:par>
                                <p:cTn id="52" presetID="0" presetClass="entr" presetSubtype="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 to="" calcmode="lin" valueType="num">
                                      <p:cBhvr>
                                        <p:cTn id="54"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5"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6" dur="500" fill="hold">
                                          <p:stCondLst>
                                            <p:cond delay="0"/>
                                          </p:stCondLst>
                                        </p:cTn>
                                        <p:tgtEl>
                                          <p:spTgt spid="3"/>
                                        </p:tgtEl>
                                        <p:attrNameLst>
                                          <p:attrName>style.opacity</p:attrName>
                                        </p:attrNameLst>
                                      </p:cBhvr>
                                      <p:tavLst>
                                        <p:tav tm="0">
                                          <p:val>
                                            <p:strVal val="0"/>
                                          </p:val>
                                        </p:tav>
                                        <p:tav tm="100000">
                                          <p:val>
                                            <p:strVal val="1"/>
                                          </p:val>
                                        </p:tav>
                                      </p:tavLst>
                                    </p:anim>
                                    <p:anim to="" calcmode="lin" valueType="num">
                                      <p:cBhvr>
                                        <p:cTn id="57" dur="500" fill="hold">
                                          <p:stCondLst>
                                            <p:cond delay="0"/>
                                          </p:stCondLst>
                                        </p:cTn>
                                        <p:tgtEl>
                                          <p:spTgt spid="3"/>
                                        </p:tgtEl>
                                        <p:attrNameLst>
                                          <p:attrName>ppt_w</p:attrName>
                                        </p:attrNameLst>
                                      </p:cBhvr>
                                      <p:tavLst>
                                        <p:tav tm="0">
                                          <p:val>
                                            <p:strVal val="#ppt_w*2"/>
                                          </p:val>
                                        </p:tav>
                                        <p:tav tm="100000">
                                          <p:val>
                                            <p:strVal val="#ppt_w"/>
                                          </p:val>
                                        </p:tav>
                                      </p:tavLst>
                                    </p:anim>
                                    <p:anim to="" calcmode="lin" valueType="num">
                                      <p:cBhvr>
                                        <p:cTn id="58" dur="500" fill="hold">
                                          <p:stCondLst>
                                            <p:cond delay="0"/>
                                          </p:stCondLst>
                                        </p:cTn>
                                        <p:tgtEl>
                                          <p:spTgt spid="3"/>
                                        </p:tgtEl>
                                        <p:attrNameLst>
                                          <p:attrName>ppt_h</p:attrName>
                                        </p:attrNameLst>
                                      </p:cBhvr>
                                      <p:tavLst>
                                        <p:tav tm="0">
                                          <p:val>
                                            <p:strVal val="#ppt_h*2"/>
                                          </p:val>
                                        </p:tav>
                                        <p:tav tm="100000">
                                          <p:val>
                                            <p:strVal val="#ppt_h"/>
                                          </p:val>
                                        </p:tav>
                                      </p:tavLst>
                                    </p:anim>
                                  </p:childTnLst>
                                </p:cTn>
                              </p:par>
                              <p:par>
                                <p:cTn id="59" presetID="0"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 to="" calcmode="lin" valueType="num">
                                      <p:cBhvr>
                                        <p:cTn id="61"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2"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63" dur="500" fill="hold">
                                          <p:stCondLst>
                                            <p:cond delay="0"/>
                                          </p:stCondLst>
                                        </p:cTn>
                                        <p:tgtEl>
                                          <p:spTgt spid="9"/>
                                        </p:tgtEl>
                                        <p:attrNameLst>
                                          <p:attrName>style.opacity</p:attrName>
                                        </p:attrNameLst>
                                      </p:cBhvr>
                                      <p:tavLst>
                                        <p:tav tm="0">
                                          <p:val>
                                            <p:strVal val="0"/>
                                          </p:val>
                                        </p:tav>
                                        <p:tav tm="100000">
                                          <p:val>
                                            <p:strVal val="1"/>
                                          </p:val>
                                        </p:tav>
                                      </p:tavLst>
                                    </p:anim>
                                    <p:anim to="" calcmode="lin" valueType="num">
                                      <p:cBhvr>
                                        <p:cTn id="64" dur="500" fill="hold">
                                          <p:stCondLst>
                                            <p:cond delay="0"/>
                                          </p:stCondLst>
                                        </p:cTn>
                                        <p:tgtEl>
                                          <p:spTgt spid="9"/>
                                        </p:tgtEl>
                                        <p:attrNameLst>
                                          <p:attrName>ppt_w</p:attrName>
                                        </p:attrNameLst>
                                      </p:cBhvr>
                                      <p:tavLst>
                                        <p:tav tm="0">
                                          <p:val>
                                            <p:strVal val="#ppt_w*2"/>
                                          </p:val>
                                        </p:tav>
                                        <p:tav tm="100000">
                                          <p:val>
                                            <p:strVal val="#ppt_w"/>
                                          </p:val>
                                        </p:tav>
                                      </p:tavLst>
                                    </p:anim>
                                    <p:anim to="" calcmode="lin" valueType="num">
                                      <p:cBhvr>
                                        <p:cTn id="65" dur="500" fill="hold">
                                          <p:stCondLst>
                                            <p:cond delay="0"/>
                                          </p:stCondLst>
                                        </p:cTn>
                                        <p:tgtEl>
                                          <p:spTgt spid="9"/>
                                        </p:tgtEl>
                                        <p:attrNameLst>
                                          <p:attrName>ppt_h</p:attrName>
                                        </p:attrNameLst>
                                      </p:cBhvr>
                                      <p:tavLst>
                                        <p:tav tm="0">
                                          <p:val>
                                            <p:strVal val="#ppt_h*2"/>
                                          </p:val>
                                        </p:tav>
                                        <p:tav tm="100000">
                                          <p:val>
                                            <p:strVal val="#ppt_h"/>
                                          </p:val>
                                        </p:tav>
                                      </p:tavLst>
                                    </p:anim>
                                  </p:childTnLst>
                                </p:cTn>
                              </p:par>
                              <p:par>
                                <p:cTn id="66" presetID="0"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anim to="" calcmode="lin" valueType="num">
                                      <p:cBhvr>
                                        <p:cTn id="68"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9"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0"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71"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72"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88" grpId="0" animBg="1"/>
      <p:bldP spid="26" grpId="0" animBg="1"/>
      <p:bldP spid="28" grpId="0" animBg="1"/>
      <p:bldP spid="3" grpId="0"/>
      <p:bldP spid="9"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1"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8"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22" name="!!平滑8"/>
          <p:cNvSpPr/>
          <p:nvPr userDrawn="1">
            <p:custDataLst>
              <p:tags r:id="rId4"/>
            </p:custDataLst>
          </p:nvPr>
        </p:nvSpPr>
        <p:spPr>
          <a:xfrm flipH="1">
            <a:off x="5175884" y="-1"/>
            <a:ext cx="7016116" cy="4601029"/>
          </a:xfrm>
          <a:prstGeom prst="diagStripe">
            <a:avLst/>
          </a:prstGeom>
          <a:gradFill flip="none" rotWithShape="1">
            <a:gsLst>
              <a:gs pos="2000">
                <a:schemeClr val="accent3"/>
              </a:gs>
              <a:gs pos="100000">
                <a:schemeClr val="accent2"/>
              </a:gs>
            </a:gsLst>
            <a:path path="circle">
              <a:fillToRect l="100000" t="100000"/>
            </a:path>
            <a:tileRect r="-100000" b="-100000"/>
          </a:gradFill>
          <a:ln>
            <a:noFill/>
          </a:ln>
          <a:effectLst>
            <a:outerShdw blurRad="5334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图片1"/>
          <p:cNvSpPr/>
          <p:nvPr>
            <p:custDataLst>
              <p:tags r:id="rId5"/>
            </p:custDataLst>
          </p:nvPr>
        </p:nvSpPr>
        <p:spPr>
          <a:xfrm>
            <a:off x="4312989" y="-986971"/>
            <a:ext cx="2995732" cy="3229136"/>
          </a:xfrm>
          <a:custGeom>
            <a:avLst/>
            <a:gdLst/>
            <a:ahLst/>
            <a:cxnLst>
              <a:cxn ang="3">
                <a:pos x="hc" y="t"/>
              </a:cxn>
              <a:cxn ang="cd2">
                <a:pos x="l" y="vc"/>
              </a:cxn>
              <a:cxn ang="cd4">
                <a:pos x="hc" y="b"/>
              </a:cxn>
              <a:cxn ang="0">
                <a:pos x="r" y="vc"/>
              </a:cxn>
            </a:cxnLst>
            <a:rect l="l" t="t" r="r" b="b"/>
            <a:pathLst>
              <a:path w="4718" h="5085">
                <a:moveTo>
                  <a:pt x="2359" y="0"/>
                </a:moveTo>
                <a:cubicBezTo>
                  <a:pt x="2528" y="0"/>
                  <a:pt x="2697" y="43"/>
                  <a:pt x="2849" y="129"/>
                </a:cubicBezTo>
                <a:lnTo>
                  <a:pt x="4227" y="916"/>
                </a:lnTo>
                <a:cubicBezTo>
                  <a:pt x="4532" y="1088"/>
                  <a:pt x="4718" y="1411"/>
                  <a:pt x="4718" y="1756"/>
                </a:cubicBezTo>
                <a:lnTo>
                  <a:pt x="4718" y="3329"/>
                </a:lnTo>
                <a:cubicBezTo>
                  <a:pt x="4718" y="3679"/>
                  <a:pt x="4532" y="3997"/>
                  <a:pt x="4227" y="4169"/>
                </a:cubicBezTo>
                <a:lnTo>
                  <a:pt x="2849" y="4956"/>
                </a:lnTo>
                <a:cubicBezTo>
                  <a:pt x="2544" y="5128"/>
                  <a:pt x="2174" y="5128"/>
                  <a:pt x="1869" y="4956"/>
                </a:cubicBezTo>
                <a:lnTo>
                  <a:pt x="490" y="4169"/>
                </a:lnTo>
                <a:cubicBezTo>
                  <a:pt x="185" y="3997"/>
                  <a:pt x="0" y="3674"/>
                  <a:pt x="0" y="3329"/>
                </a:cubicBezTo>
                <a:lnTo>
                  <a:pt x="0" y="1756"/>
                </a:lnTo>
                <a:cubicBezTo>
                  <a:pt x="0" y="1406"/>
                  <a:pt x="185" y="1088"/>
                  <a:pt x="490" y="916"/>
                </a:cubicBezTo>
                <a:lnTo>
                  <a:pt x="1869" y="129"/>
                </a:lnTo>
                <a:cubicBezTo>
                  <a:pt x="2021" y="43"/>
                  <a:pt x="2190" y="0"/>
                  <a:pt x="2359" y="0"/>
                </a:cubicBezTo>
                <a:close/>
              </a:path>
            </a:pathLst>
          </a:custGeom>
          <a:blipFill dpi="0" rotWithShape="0">
            <a:blip r:embed="rId12"/>
            <a:srcRect/>
            <a:stretch>
              <a:fillRect l="-3895" r="-3895"/>
            </a:stretch>
          </a:blip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图片2"/>
          <p:cNvSpPr/>
          <p:nvPr>
            <p:custDataLst>
              <p:tags r:id="rId6"/>
            </p:custDataLst>
          </p:nvPr>
        </p:nvSpPr>
        <p:spPr>
          <a:xfrm>
            <a:off x="7308919" y="627199"/>
            <a:ext cx="2995732" cy="3229136"/>
          </a:xfrm>
          <a:custGeom>
            <a:avLst/>
            <a:gdLst/>
            <a:ahLst/>
            <a:cxnLst>
              <a:cxn ang="3">
                <a:pos x="hc" y="t"/>
              </a:cxn>
              <a:cxn ang="cd2">
                <a:pos x="l" y="vc"/>
              </a:cxn>
              <a:cxn ang="cd4">
                <a:pos x="hc" y="b"/>
              </a:cxn>
              <a:cxn ang="0">
                <a:pos x="r" y="vc"/>
              </a:cxn>
            </a:cxnLst>
            <a:rect l="l" t="t" r="r" b="b"/>
            <a:pathLst>
              <a:path w="4718" h="5085">
                <a:moveTo>
                  <a:pt x="2359" y="0"/>
                </a:moveTo>
                <a:cubicBezTo>
                  <a:pt x="2528" y="0"/>
                  <a:pt x="2697" y="43"/>
                  <a:pt x="2849" y="129"/>
                </a:cubicBezTo>
                <a:lnTo>
                  <a:pt x="4227" y="916"/>
                </a:lnTo>
                <a:cubicBezTo>
                  <a:pt x="4532" y="1088"/>
                  <a:pt x="4718" y="1411"/>
                  <a:pt x="4718" y="1756"/>
                </a:cubicBezTo>
                <a:lnTo>
                  <a:pt x="4718" y="3329"/>
                </a:lnTo>
                <a:cubicBezTo>
                  <a:pt x="4718" y="3679"/>
                  <a:pt x="4532" y="3997"/>
                  <a:pt x="4227" y="4169"/>
                </a:cubicBezTo>
                <a:lnTo>
                  <a:pt x="2849" y="4956"/>
                </a:lnTo>
                <a:cubicBezTo>
                  <a:pt x="2544" y="5128"/>
                  <a:pt x="2174" y="5128"/>
                  <a:pt x="1869" y="4956"/>
                </a:cubicBezTo>
                <a:lnTo>
                  <a:pt x="490" y="4169"/>
                </a:lnTo>
                <a:cubicBezTo>
                  <a:pt x="185" y="3997"/>
                  <a:pt x="0" y="3674"/>
                  <a:pt x="0" y="3329"/>
                </a:cubicBezTo>
                <a:lnTo>
                  <a:pt x="0" y="1756"/>
                </a:lnTo>
                <a:cubicBezTo>
                  <a:pt x="0" y="1406"/>
                  <a:pt x="185" y="1088"/>
                  <a:pt x="490" y="916"/>
                </a:cubicBezTo>
                <a:lnTo>
                  <a:pt x="1869" y="129"/>
                </a:lnTo>
                <a:cubicBezTo>
                  <a:pt x="2021" y="43"/>
                  <a:pt x="2190" y="0"/>
                  <a:pt x="2359" y="0"/>
                </a:cubicBezTo>
                <a:close/>
              </a:path>
            </a:pathLst>
          </a:custGeom>
          <a:blipFill dpi="0" rotWithShape="0">
            <a:blip r:embed="rId13"/>
            <a:srcRect/>
            <a:stretch>
              <a:fillRect l="-3895" r="-3895"/>
            </a:stretch>
          </a:blip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图片3"/>
          <p:cNvSpPr/>
          <p:nvPr>
            <p:custDataLst>
              <p:tags r:id="rId7"/>
            </p:custDataLst>
          </p:nvPr>
        </p:nvSpPr>
        <p:spPr>
          <a:xfrm>
            <a:off x="10304849" y="2242004"/>
            <a:ext cx="2995732" cy="3229136"/>
          </a:xfrm>
          <a:custGeom>
            <a:avLst/>
            <a:gdLst/>
            <a:ahLst/>
            <a:cxnLst>
              <a:cxn ang="3">
                <a:pos x="hc" y="t"/>
              </a:cxn>
              <a:cxn ang="cd2">
                <a:pos x="l" y="vc"/>
              </a:cxn>
              <a:cxn ang="cd4">
                <a:pos x="hc" y="b"/>
              </a:cxn>
              <a:cxn ang="0">
                <a:pos x="r" y="vc"/>
              </a:cxn>
            </a:cxnLst>
            <a:rect l="l" t="t" r="r" b="b"/>
            <a:pathLst>
              <a:path w="4718" h="5085">
                <a:moveTo>
                  <a:pt x="2359" y="0"/>
                </a:moveTo>
                <a:cubicBezTo>
                  <a:pt x="2528" y="0"/>
                  <a:pt x="2697" y="43"/>
                  <a:pt x="2849" y="129"/>
                </a:cubicBezTo>
                <a:lnTo>
                  <a:pt x="4227" y="916"/>
                </a:lnTo>
                <a:cubicBezTo>
                  <a:pt x="4532" y="1088"/>
                  <a:pt x="4718" y="1411"/>
                  <a:pt x="4718" y="1756"/>
                </a:cubicBezTo>
                <a:lnTo>
                  <a:pt x="4718" y="3329"/>
                </a:lnTo>
                <a:cubicBezTo>
                  <a:pt x="4718" y="3679"/>
                  <a:pt x="4532" y="3997"/>
                  <a:pt x="4227" y="4169"/>
                </a:cubicBezTo>
                <a:lnTo>
                  <a:pt x="2849" y="4956"/>
                </a:lnTo>
                <a:cubicBezTo>
                  <a:pt x="2544" y="5128"/>
                  <a:pt x="2174" y="5128"/>
                  <a:pt x="1869" y="4956"/>
                </a:cubicBezTo>
                <a:lnTo>
                  <a:pt x="490" y="4169"/>
                </a:lnTo>
                <a:cubicBezTo>
                  <a:pt x="185" y="3997"/>
                  <a:pt x="0" y="3674"/>
                  <a:pt x="0" y="3329"/>
                </a:cubicBezTo>
                <a:lnTo>
                  <a:pt x="0" y="1756"/>
                </a:lnTo>
                <a:cubicBezTo>
                  <a:pt x="0" y="1406"/>
                  <a:pt x="185" y="1088"/>
                  <a:pt x="490" y="916"/>
                </a:cubicBezTo>
                <a:lnTo>
                  <a:pt x="1869" y="129"/>
                </a:lnTo>
                <a:cubicBezTo>
                  <a:pt x="2021" y="43"/>
                  <a:pt x="2190" y="0"/>
                  <a:pt x="2359" y="0"/>
                </a:cubicBezTo>
                <a:close/>
              </a:path>
            </a:pathLst>
          </a:custGeom>
          <a:blipFill dpi="0" rotWithShape="0">
            <a:blip r:embed="rId14"/>
            <a:srcRect/>
            <a:stretch>
              <a:fillRect l="-3895" r="-3895"/>
            </a:stretch>
          </a:blip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标题"/>
          <p:cNvSpPr txBox="1"/>
          <p:nvPr>
            <p:custDataLst>
              <p:tags r:id="rId8"/>
            </p:custDataLst>
          </p:nvPr>
        </p:nvSpPr>
        <p:spPr>
          <a:xfrm>
            <a:off x="879475" y="2211705"/>
            <a:ext cx="4550410" cy="583565"/>
          </a:xfrm>
          <a:prstGeom prst="rect">
            <a:avLst/>
          </a:prstGeom>
          <a:noFill/>
        </p:spPr>
        <p:txBody>
          <a:bodyPr wrap="square" rtlCol="0" anchor="ctr" anchorCtr="0">
            <a:normAutofit fontScale="95000"/>
          </a:bodyPr>
          <a:lstStyle/>
          <a:p>
            <a:pPr fontAlgn="auto"/>
            <a:r>
              <a:rPr lang="en-US" sz="32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IPv6</a:t>
            </a:r>
            <a:r>
              <a:rPr lang="zh-CN" altLang="en-US" sz="32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技术概述</a:t>
            </a:r>
            <a:endParaRPr lang="en-US" sz="3200" b="1" spc="100" dirty="0">
              <a:solidFill>
                <a:schemeClr val="accent1"/>
              </a:solidFill>
              <a:latin typeface="思源黑体 CN" panose="020B0500000000000000" pitchFamily="34" charset="-122"/>
              <a:ea typeface="思源黑体 CN" panose="020B0500000000000000" pitchFamily="34" charset="-122"/>
              <a:cs typeface="Poppins" panose="00000500000000000000" pitchFamily="2" charset="0"/>
              <a:sym typeface="思源黑体 CN" panose="020B0500000000000000" pitchFamily="34" charset="-122"/>
            </a:endParaRPr>
          </a:p>
        </p:txBody>
      </p:sp>
      <p:sp>
        <p:nvSpPr>
          <p:cNvPr id="15" name="内容"/>
          <p:cNvSpPr/>
          <p:nvPr>
            <p:custDataLst>
              <p:tags r:id="rId9"/>
            </p:custDataLst>
          </p:nvPr>
        </p:nvSpPr>
        <p:spPr>
          <a:xfrm>
            <a:off x="879475" y="2874010"/>
            <a:ext cx="6107430" cy="3018790"/>
          </a:xfrm>
          <a:prstGeom prst="rect">
            <a:avLst/>
          </a:prstGeom>
        </p:spPr>
        <p:txBody>
          <a:bodyPr wrap="square">
            <a:normAutofit/>
          </a:bodyPr>
          <a:lstStyle/>
          <a:p>
            <a:pPr algn="just">
              <a:lnSpc>
                <a:spcPct val="150000"/>
              </a:lnSpc>
              <a:spcBef>
                <a:spcPts val="300"/>
              </a:spcBef>
              <a:spcAft>
                <a:spcPts val="300"/>
              </a:spcAft>
            </a:pP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 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技术的发展历程。</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技术全称是</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Internet Protocol Version </a:t>
            </a:r>
            <a:r>
              <a:rPr lang="en-US" altLang="zh-CN" sz="1200" b="1" smtClean="0">
                <a:solidFill>
                  <a:schemeClr val="accent1"/>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，是</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IPv4</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的升级版。</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的开发和推广始于上世纪</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90</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年代，主要是为了应对</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IPv4</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所面临的地址短缺、安全性弱等方面的问题，以及支持新的互联网应用。</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的设计目标是在保证协议数据单元</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(Data Unit)</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最小化的基础上，提供大量的地址空间、更好的安全性和可靠性、更低的延迟和带宽占用率，以及更好的</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QoS(Quality of Service)</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支持等方面的功能。经过多年的发展与测试，</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技术已经成为目前互联网的主要技术之一。
</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 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技术的应用现状。当前，</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技术已经在全球范围内得到应用和推广。我国政府也将</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技术作为国家战略布局中的重要一环，加快推进</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规模化应用。目前，</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技术已经得到广泛应用于云计算、大数据、物联网等领域，在为数字经济的发展注入新的活力和动力的同时，也为人们带来了更加丰富、便利和智能化的互联网服务体验。</a:t>
            </a:r>
            <a:endParaRPr lang="it-IT" sz="1200" dirty="0">
              <a:latin typeface="思源黑体 CN" panose="020B0500000000000000" pitchFamily="34" charset="-122"/>
              <a:ea typeface="思源黑体 CN" panose="020B0500000000000000" pitchFamily="34" charset="-122"/>
              <a:cs typeface="Open Sans" panose="020B0606030504020204" pitchFamily="34" charset="0"/>
              <a:sym typeface="思源黑体 CN" panose="020B0500000000000000" pitchFamily="34" charset="-122"/>
            </a:endParaRPr>
          </a:p>
        </p:txBody>
      </p:sp>
    </p:spTree>
    <p:custDataLst>
      <p:tags r:id="rId1"/>
    </p:custDataLst>
    <p:extLst>
      <p:ext uri="{BB962C8B-B14F-4D97-AF65-F5344CB8AC3E}">
        <p14:creationId xmlns:p14="http://schemas.microsoft.com/office/powerpoint/2010/main" val="2341339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4/3*#ppt_w"/>
                                              </p:val>
                                            </p:tav>
                                            <p:tav tm="100000">
                                              <p:val>
                                                <p:strVal val="#ppt_w"/>
                                              </p:val>
                                            </p:tav>
                                          </p:tavLst>
                                        </p:anim>
                                        <p:anim calcmode="lin" valueType="num">
                                          <p:cBhvr>
                                            <p:cTn id="8" dur="500" fill="hold"/>
                                            <p:tgtEl>
                                              <p:spTgt spid="11"/>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strVal val="4/3*#ppt_w"/>
                                              </p:val>
                                            </p:tav>
                                            <p:tav tm="100000">
                                              <p:val>
                                                <p:strVal val="#ppt_w"/>
                                              </p:val>
                                            </p:tav>
                                          </p:tavLst>
                                        </p:anim>
                                        <p:anim calcmode="lin" valueType="num">
                                          <p:cBhvr>
                                            <p:cTn id="12" dur="500" fill="hold"/>
                                            <p:tgtEl>
                                              <p:spTgt spid="2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strVal val="4/3*#ppt_w"/>
                                              </p:val>
                                            </p:tav>
                                            <p:tav tm="100000">
                                              <p:val>
                                                <p:strVal val="#ppt_w"/>
                                              </p:val>
                                            </p:tav>
                                          </p:tavLst>
                                        </p:anim>
                                        <p:anim calcmode="lin" valueType="num">
                                          <p:cBhvr>
                                            <p:cTn id="16" dur="500" fill="hold"/>
                                            <p:tgtEl>
                                              <p:spTgt spid="10"/>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strVal val="4/3*#ppt_w"/>
                                              </p:val>
                                            </p:tav>
                                            <p:tav tm="100000">
                                              <p:val>
                                                <p:strVal val="#ppt_w"/>
                                              </p:val>
                                            </p:tav>
                                          </p:tavLst>
                                        </p:anim>
                                        <p:anim calcmode="lin" valueType="num">
                                          <p:cBhvr>
                                            <p:cTn id="20" dur="500" fill="hold"/>
                                            <p:tgtEl>
                                              <p:spTgt spid="8"/>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strVal val="4/3*#ppt_w"/>
                                              </p:val>
                                            </p:tav>
                                            <p:tav tm="100000">
                                              <p:val>
                                                <p:strVal val="#ppt_w"/>
                                              </p:val>
                                            </p:tav>
                                          </p:tavLst>
                                        </p:anim>
                                        <p:anim calcmode="lin" valueType="num">
                                          <p:cBhvr>
                                            <p:cTn id="24" dur="500" fill="hold"/>
                                            <p:tgtEl>
                                              <p:spTgt spid="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3*#ppt_w"/>
                                              </p:val>
                                            </p:tav>
                                            <p:tav tm="100000">
                                              <p:val>
                                                <p:strVal val="#ppt_w"/>
                                              </p:val>
                                            </p:tav>
                                          </p:tavLst>
                                        </p:anim>
                                        <p:anim calcmode="lin" valueType="num">
                                          <p:cBhvr>
                                            <p:cTn id="28" dur="500" fill="hold"/>
                                            <p:tgtEl>
                                              <p:spTgt spid="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strVal val="4/3*#ppt_w"/>
                                              </p:val>
                                            </p:tav>
                                            <p:tav tm="100000">
                                              <p:val>
                                                <p:strVal val="#ppt_w"/>
                                              </p:val>
                                            </p:tav>
                                          </p:tavLst>
                                        </p:anim>
                                        <p:anim calcmode="lin" valueType="num">
                                          <p:cBhvr>
                                            <p:cTn id="32" dur="500" fill="hold"/>
                                            <p:tgtEl>
                                              <p:spTgt spid="9"/>
                                            </p:tgtEl>
                                            <p:attrNameLst>
                                              <p:attrName>ppt_h</p:attrName>
                                            </p:attrNameLst>
                                          </p:cBhvr>
                                          <p:tavLst>
                                            <p:tav tm="0">
                                              <p:val>
                                                <p:strVal val="4/3*#ppt_h"/>
                                              </p:val>
                                            </p:tav>
                                            <p:tav tm="100000">
                                              <p:val>
                                                <p:strVal val="#ppt_h"/>
                                              </p:val>
                                            </p:tav>
                                          </p:tavLst>
                                        </p:anim>
                                      </p:childTnLst>
                                    </p:cTn>
                                  </p:par>
                                  <p:par>
                                    <p:cTn id="33" presetID="53" presetClass="entr" presetSubtype="16" fill="hold" grpId="0" nodeType="withEffect" p14:presetBounceEnd="100000">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par>
                                    <p:cTn id="38" presetID="23" presetClass="entr" presetSubtype="28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strVal val="4/3*#ppt_w"/>
                                              </p:val>
                                            </p:tav>
                                            <p:tav tm="100000">
                                              <p:val>
                                                <p:strVal val="#ppt_w"/>
                                              </p:val>
                                            </p:tav>
                                          </p:tavLst>
                                        </p:anim>
                                        <p:anim calcmode="lin" valueType="num">
                                          <p:cBhvr>
                                            <p:cTn id="41" dur="500" fill="hold"/>
                                            <p:tgtEl>
                                              <p:spTgt spid="1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8" grpId="0" animBg="1"/>
          <p:bldP spid="22" grpId="0" animBg="1"/>
          <p:bldP spid="2" grpId="0" animBg="1"/>
          <p:bldP spid="7" grpId="0" animBg="1"/>
          <p:bldP spid="9" grpId="0" animBg="1"/>
          <p:bldP spid="13" grpId="0"/>
          <p:bldP spid="1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4/3*#ppt_w"/>
                                              </p:val>
                                            </p:tav>
                                            <p:tav tm="100000">
                                              <p:val>
                                                <p:strVal val="#ppt_w"/>
                                              </p:val>
                                            </p:tav>
                                          </p:tavLst>
                                        </p:anim>
                                        <p:anim calcmode="lin" valueType="num">
                                          <p:cBhvr>
                                            <p:cTn id="8" dur="500" fill="hold"/>
                                            <p:tgtEl>
                                              <p:spTgt spid="11"/>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strVal val="4/3*#ppt_w"/>
                                              </p:val>
                                            </p:tav>
                                            <p:tav tm="100000">
                                              <p:val>
                                                <p:strVal val="#ppt_w"/>
                                              </p:val>
                                            </p:tav>
                                          </p:tavLst>
                                        </p:anim>
                                        <p:anim calcmode="lin" valueType="num">
                                          <p:cBhvr>
                                            <p:cTn id="12" dur="500" fill="hold"/>
                                            <p:tgtEl>
                                              <p:spTgt spid="2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strVal val="4/3*#ppt_w"/>
                                              </p:val>
                                            </p:tav>
                                            <p:tav tm="100000">
                                              <p:val>
                                                <p:strVal val="#ppt_w"/>
                                              </p:val>
                                            </p:tav>
                                          </p:tavLst>
                                        </p:anim>
                                        <p:anim calcmode="lin" valueType="num">
                                          <p:cBhvr>
                                            <p:cTn id="16" dur="500" fill="hold"/>
                                            <p:tgtEl>
                                              <p:spTgt spid="10"/>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strVal val="4/3*#ppt_w"/>
                                              </p:val>
                                            </p:tav>
                                            <p:tav tm="100000">
                                              <p:val>
                                                <p:strVal val="#ppt_w"/>
                                              </p:val>
                                            </p:tav>
                                          </p:tavLst>
                                        </p:anim>
                                        <p:anim calcmode="lin" valueType="num">
                                          <p:cBhvr>
                                            <p:cTn id="20" dur="500" fill="hold"/>
                                            <p:tgtEl>
                                              <p:spTgt spid="8"/>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strVal val="4/3*#ppt_w"/>
                                              </p:val>
                                            </p:tav>
                                            <p:tav tm="100000">
                                              <p:val>
                                                <p:strVal val="#ppt_w"/>
                                              </p:val>
                                            </p:tav>
                                          </p:tavLst>
                                        </p:anim>
                                        <p:anim calcmode="lin" valueType="num">
                                          <p:cBhvr>
                                            <p:cTn id="24" dur="500" fill="hold"/>
                                            <p:tgtEl>
                                              <p:spTgt spid="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3*#ppt_w"/>
                                              </p:val>
                                            </p:tav>
                                            <p:tav tm="100000">
                                              <p:val>
                                                <p:strVal val="#ppt_w"/>
                                              </p:val>
                                            </p:tav>
                                          </p:tavLst>
                                        </p:anim>
                                        <p:anim calcmode="lin" valueType="num">
                                          <p:cBhvr>
                                            <p:cTn id="28" dur="500" fill="hold"/>
                                            <p:tgtEl>
                                              <p:spTgt spid="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strVal val="4/3*#ppt_w"/>
                                              </p:val>
                                            </p:tav>
                                            <p:tav tm="100000">
                                              <p:val>
                                                <p:strVal val="#ppt_w"/>
                                              </p:val>
                                            </p:tav>
                                          </p:tavLst>
                                        </p:anim>
                                        <p:anim calcmode="lin" valueType="num">
                                          <p:cBhvr>
                                            <p:cTn id="32" dur="500" fill="hold"/>
                                            <p:tgtEl>
                                              <p:spTgt spid="9"/>
                                            </p:tgtEl>
                                            <p:attrNameLst>
                                              <p:attrName>ppt_h</p:attrName>
                                            </p:attrNameLst>
                                          </p:cBhvr>
                                          <p:tavLst>
                                            <p:tav tm="0">
                                              <p:val>
                                                <p:strVal val="4/3*#ppt_h"/>
                                              </p:val>
                                            </p:tav>
                                            <p:tav tm="100000">
                                              <p:val>
                                                <p:strVal val="#ppt_h"/>
                                              </p:val>
                                            </p:tav>
                                          </p:tavLst>
                                        </p:anim>
                                      </p:childTnLst>
                                    </p:cTn>
                                  </p:par>
                                  <p:par>
                                    <p:cTn id="33" presetID="53" presetClass="entr" presetSubtype="16"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par>
                                    <p:cTn id="38" presetID="23" presetClass="entr" presetSubtype="28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strVal val="4/3*#ppt_w"/>
                                              </p:val>
                                            </p:tav>
                                            <p:tav tm="100000">
                                              <p:val>
                                                <p:strVal val="#ppt_w"/>
                                              </p:val>
                                            </p:tav>
                                          </p:tavLst>
                                        </p:anim>
                                        <p:anim calcmode="lin" valueType="num">
                                          <p:cBhvr>
                                            <p:cTn id="41" dur="500" fill="hold"/>
                                            <p:tgtEl>
                                              <p:spTgt spid="1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8" grpId="0" animBg="1"/>
          <p:bldP spid="22" grpId="0" animBg="1"/>
          <p:bldP spid="2" grpId="0" animBg="1"/>
          <p:bldP spid="7" grpId="0" animBg="1"/>
          <p:bldP spid="9" grpId="0" animBg="1"/>
          <p:bldP spid="13" grpId="0"/>
          <p:bldP spid="1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4"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12"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5" name="!!平滑3"/>
          <p:cNvSpPr/>
          <p:nvPr>
            <p:custDataLst>
              <p:tags r:id="rId4"/>
            </p:custDataLst>
          </p:nvPr>
        </p:nvSpPr>
        <p:spPr>
          <a:xfrm>
            <a:off x="7261641" y="4967015"/>
            <a:ext cx="848162" cy="848162"/>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3" name="!!平滑2"/>
          <p:cNvSpPr/>
          <p:nvPr>
            <p:custDataLst>
              <p:tags r:id="rId5"/>
            </p:custDataLst>
          </p:nvPr>
        </p:nvSpPr>
        <p:spPr>
          <a:xfrm flipH="1">
            <a:off x="989076" y="4352374"/>
            <a:ext cx="4040369" cy="2505626"/>
          </a:xfrm>
          <a:custGeom>
            <a:avLst/>
            <a:gdLst>
              <a:gd name="connsiteX0" fmla="*/ 4436793 w 4436793"/>
              <a:gd name="connsiteY0" fmla="*/ 0 h 2751468"/>
              <a:gd name="connsiteX1" fmla="*/ 3958811 w 4436793"/>
              <a:gd name="connsiteY1" fmla="*/ 0 h 2751468"/>
              <a:gd name="connsiteX2" fmla="*/ 3911635 w 4436793"/>
              <a:gd name="connsiteY2" fmla="*/ 0 h 2751468"/>
              <a:gd name="connsiteX3" fmla="*/ 3658582 w 4436793"/>
              <a:gd name="connsiteY3" fmla="*/ 0 h 2751468"/>
              <a:gd name="connsiteX4" fmla="*/ 3433653 w 4436793"/>
              <a:gd name="connsiteY4" fmla="*/ 0 h 2751468"/>
              <a:gd name="connsiteX5" fmla="*/ 3180600 w 4436793"/>
              <a:gd name="connsiteY5" fmla="*/ 0 h 2751468"/>
              <a:gd name="connsiteX6" fmla="*/ 3133424 w 4436793"/>
              <a:gd name="connsiteY6" fmla="*/ 0 h 2751468"/>
              <a:gd name="connsiteX7" fmla="*/ 2655442 w 4436793"/>
              <a:gd name="connsiteY7" fmla="*/ 0 h 2751468"/>
              <a:gd name="connsiteX8" fmla="*/ 0 w 4436793"/>
              <a:gd name="connsiteY8" fmla="*/ 2751468 h 2751468"/>
              <a:gd name="connsiteX9" fmla="*/ 477982 w 4436793"/>
              <a:gd name="connsiteY9" fmla="*/ 2751468 h 2751468"/>
              <a:gd name="connsiteX10" fmla="*/ 525158 w 4436793"/>
              <a:gd name="connsiteY10" fmla="*/ 2751468 h 2751468"/>
              <a:gd name="connsiteX11" fmla="*/ 778211 w 4436793"/>
              <a:gd name="connsiteY11" fmla="*/ 2751468 h 2751468"/>
              <a:gd name="connsiteX12" fmla="*/ 1003140 w 4436793"/>
              <a:gd name="connsiteY12" fmla="*/ 2751468 h 2751468"/>
              <a:gd name="connsiteX13" fmla="*/ 1256193 w 4436793"/>
              <a:gd name="connsiteY13" fmla="*/ 2751468 h 2751468"/>
              <a:gd name="connsiteX14" fmla="*/ 1303369 w 4436793"/>
              <a:gd name="connsiteY14" fmla="*/ 2751468 h 2751468"/>
              <a:gd name="connsiteX15" fmla="*/ 1781351 w 4436793"/>
              <a:gd name="connsiteY15" fmla="*/ 2751468 h 27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793" h="2751468">
                <a:moveTo>
                  <a:pt x="4436793" y="0"/>
                </a:moveTo>
                <a:lnTo>
                  <a:pt x="3958811" y="0"/>
                </a:lnTo>
                <a:lnTo>
                  <a:pt x="3911635" y="0"/>
                </a:lnTo>
                <a:lnTo>
                  <a:pt x="3658582" y="0"/>
                </a:lnTo>
                <a:lnTo>
                  <a:pt x="3433653" y="0"/>
                </a:lnTo>
                <a:lnTo>
                  <a:pt x="3180600" y="0"/>
                </a:lnTo>
                <a:lnTo>
                  <a:pt x="3133424" y="0"/>
                </a:lnTo>
                <a:lnTo>
                  <a:pt x="2655442" y="0"/>
                </a:lnTo>
                <a:lnTo>
                  <a:pt x="0" y="2751468"/>
                </a:lnTo>
                <a:lnTo>
                  <a:pt x="477982" y="2751468"/>
                </a:lnTo>
                <a:lnTo>
                  <a:pt x="525158" y="2751468"/>
                </a:lnTo>
                <a:lnTo>
                  <a:pt x="778211" y="2751468"/>
                </a:lnTo>
                <a:lnTo>
                  <a:pt x="1003140" y="2751468"/>
                </a:lnTo>
                <a:lnTo>
                  <a:pt x="1256193" y="2751468"/>
                </a:lnTo>
                <a:lnTo>
                  <a:pt x="1303369" y="2751468"/>
                </a:lnTo>
                <a:lnTo>
                  <a:pt x="1781351" y="2751468"/>
                </a:lnTo>
                <a:close/>
              </a:path>
            </a:pathLst>
          </a:cu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sp>
        <p:nvSpPr>
          <p:cNvPr id="4" name="!!平滑5"/>
          <p:cNvSpPr/>
          <p:nvPr>
            <p:custDataLst>
              <p:tags r:id="rId6"/>
            </p:custDataLst>
          </p:nvPr>
        </p:nvSpPr>
        <p:spPr>
          <a:xfrm>
            <a:off x="9577633" y="0"/>
            <a:ext cx="26143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6" name="!!平滑4"/>
          <p:cNvSpPr/>
          <p:nvPr>
            <p:custDataLst>
              <p:tags r:id="rId7"/>
            </p:custDataLst>
          </p:nvPr>
        </p:nvSpPr>
        <p:spPr>
          <a:xfrm>
            <a:off x="5961919" y="154913"/>
            <a:ext cx="2256815" cy="2256817"/>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7" name="标题"/>
          <p:cNvSpPr txBox="1"/>
          <p:nvPr>
            <p:custDataLst>
              <p:tags r:id="rId8"/>
            </p:custDataLst>
          </p:nvPr>
        </p:nvSpPr>
        <p:spPr>
          <a:xfrm>
            <a:off x="617855" y="2082165"/>
            <a:ext cx="4716145" cy="659130"/>
          </a:xfrm>
          <a:prstGeom prst="rect">
            <a:avLst/>
          </a:prstGeom>
          <a:noFill/>
        </p:spPr>
        <p:txBody>
          <a:bodyPr wrap="square" lIns="71755" tIns="36195" rIns="71755" bIns="36195" rtlCol="0" anchor="ctr" anchorCtr="0">
            <a:normAutofit fontScale="95000"/>
          </a:bodyPr>
          <a:lstStyle/>
          <a:p>
            <a:pPr fontAlgn="auto"/>
            <a:r>
              <a:rPr lang="en-US" altLang="zh-CN" sz="3200" b="1"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3200" b="1"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技术对数据安全的保障</a:t>
            </a:r>
            <a:endParaRPr lang="en-US" sz="32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8" name="内容"/>
          <p:cNvSpPr txBox="1"/>
          <p:nvPr>
            <p:custDataLst>
              <p:tags r:id="rId9"/>
            </p:custDataLst>
          </p:nvPr>
        </p:nvSpPr>
        <p:spPr>
          <a:xfrm>
            <a:off x="617672" y="2814969"/>
            <a:ext cx="4882515" cy="2488565"/>
          </a:xfrm>
          <a:prstGeom prst="rect">
            <a:avLst/>
          </a:prstGeom>
          <a:noFill/>
        </p:spPr>
        <p:txBody>
          <a:bodyPr wrap="square" lIns="71755" tIns="36195" rIns="71755" bIns="36195" rtlCol="0" anchor="t" anchorCtr="0">
            <a:normAutofit/>
          </a:bodyPr>
          <a:lstStyle/>
          <a:p>
            <a:pPr>
              <a:lnSpc>
                <a:spcPct val="150000"/>
              </a:lnSpc>
              <a:spcBef>
                <a:spcPts val="300"/>
              </a:spcBef>
              <a:spcAft>
                <a:spcPts val="300"/>
              </a:spcAft>
              <a:buFontTx/>
              <a:buNone/>
            </a:pPr>
            <a:r>
              <a:rPr lang="en-US" altLang="zh-CN" sz="1033" b="1" smtClean="0">
                <a:latin typeface="思源黑体 CN" panose="020B0500000000000000" pitchFamily="34" charset="-122"/>
                <a:ea typeface="思源黑体 CN" panose="020B0500000000000000" pitchFamily="34" charset="-122"/>
                <a:sym typeface="思源黑体 CN" panose="020B0500000000000000" pitchFamily="34" charset="-122"/>
              </a:rPr>
              <a:t>1. </a:t>
            </a:r>
            <a:r>
              <a:rPr lang="zh-CN" altLang="en-US" sz="1033" b="1" smtClean="0">
                <a:latin typeface="思源黑体 CN" panose="020B0500000000000000" pitchFamily="34" charset="-122"/>
                <a:ea typeface="思源黑体 CN" panose="020B0500000000000000" pitchFamily="34" charset="-122"/>
                <a:sym typeface="思源黑体 CN" panose="020B0500000000000000" pitchFamily="34" charset="-122"/>
              </a:rPr>
              <a:t>基于</a:t>
            </a:r>
            <a:r>
              <a:rPr lang="en-US" altLang="zh-CN" sz="1033" b="1"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033" b="1" smtClean="0">
                <a:latin typeface="思源黑体 CN" panose="020B0500000000000000" pitchFamily="34" charset="-122"/>
                <a:ea typeface="思源黑体 CN" panose="020B0500000000000000" pitchFamily="34" charset="-122"/>
                <a:sym typeface="思源黑体 CN" panose="020B0500000000000000" pitchFamily="34" charset="-122"/>
              </a:rPr>
              <a:t>的</a:t>
            </a:r>
            <a:r>
              <a:rPr lang="en-US" altLang="zh-CN" sz="1033" b="1" smtClean="0">
                <a:latin typeface="思源黑体 CN" panose="020B0500000000000000" pitchFamily="34" charset="-122"/>
                <a:ea typeface="思源黑体 CN" panose="020B0500000000000000" pitchFamily="34" charset="-122"/>
                <a:sym typeface="思源黑体 CN" panose="020B0500000000000000" pitchFamily="34" charset="-122"/>
              </a:rPr>
              <a:t>IPsec</a:t>
            </a:r>
            <a:r>
              <a:rPr lang="zh-CN" altLang="en-US" sz="1033" b="1" smtClean="0">
                <a:latin typeface="思源黑体 CN" panose="020B0500000000000000" pitchFamily="34" charset="-122"/>
                <a:ea typeface="思源黑体 CN" panose="020B0500000000000000" pitchFamily="34" charset="-122"/>
                <a:sym typeface="思源黑体 CN" panose="020B0500000000000000" pitchFamily="34" charset="-122"/>
              </a:rPr>
              <a:t>协议：</a:t>
            </a:r>
            <a:r>
              <a:rPr lang="en-US" altLang="zh-CN" sz="1033"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033" smtClean="0">
                <a:latin typeface="思源黑体 CN" panose="020B0500000000000000" pitchFamily="34" charset="-122"/>
                <a:ea typeface="思源黑体 CN" panose="020B0500000000000000" pitchFamily="34" charset="-122"/>
                <a:sym typeface="思源黑体 CN" panose="020B0500000000000000" pitchFamily="34" charset="-122"/>
              </a:rPr>
              <a:t>协议与</a:t>
            </a:r>
            <a:r>
              <a:rPr lang="en-US" altLang="zh-CN" sz="1033" smtClean="0">
                <a:latin typeface="思源黑体 CN" panose="020B0500000000000000" pitchFamily="34" charset="-122"/>
                <a:ea typeface="思源黑体 CN" panose="020B0500000000000000" pitchFamily="34" charset="-122"/>
                <a:sym typeface="思源黑体 CN" panose="020B0500000000000000" pitchFamily="34" charset="-122"/>
              </a:rPr>
              <a:t>IPsec</a:t>
            </a:r>
            <a:r>
              <a:rPr lang="zh-CN" altLang="en-US" sz="1033" smtClean="0">
                <a:latin typeface="思源黑体 CN" panose="020B0500000000000000" pitchFamily="34" charset="-122"/>
                <a:ea typeface="思源黑体 CN" panose="020B0500000000000000" pitchFamily="34" charset="-122"/>
                <a:sym typeface="思源黑体 CN" panose="020B0500000000000000" pitchFamily="34" charset="-122"/>
              </a:rPr>
              <a:t>协议的结合，可有效地提升数据传输的安全性。</a:t>
            </a:r>
            <a:r>
              <a:rPr lang="en-US" altLang="zh-CN" sz="1033"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033" smtClean="0">
                <a:latin typeface="思源黑体 CN" panose="020B0500000000000000" pitchFamily="34" charset="-122"/>
                <a:ea typeface="思源黑体 CN" panose="020B0500000000000000" pitchFamily="34" charset="-122"/>
                <a:sym typeface="思源黑体 CN" panose="020B0500000000000000" pitchFamily="34" charset="-122"/>
              </a:rPr>
              <a:t>协议提供了更多的字段用于安全加密，而</a:t>
            </a:r>
            <a:r>
              <a:rPr lang="en-US" altLang="zh-CN" sz="1033" smtClean="0">
                <a:latin typeface="思源黑体 CN" panose="020B0500000000000000" pitchFamily="34" charset="-122"/>
                <a:ea typeface="思源黑体 CN" panose="020B0500000000000000" pitchFamily="34" charset="-122"/>
                <a:sym typeface="思源黑体 CN" panose="020B0500000000000000" pitchFamily="34" charset="-122"/>
              </a:rPr>
              <a:t>IPsec</a:t>
            </a:r>
            <a:r>
              <a:rPr lang="zh-CN" altLang="en-US" sz="1033" smtClean="0">
                <a:latin typeface="思源黑体 CN" panose="020B0500000000000000" pitchFamily="34" charset="-122"/>
                <a:ea typeface="思源黑体 CN" panose="020B0500000000000000" pitchFamily="34" charset="-122"/>
                <a:sym typeface="思源黑体 CN" panose="020B0500000000000000" pitchFamily="34" charset="-122"/>
              </a:rPr>
              <a:t>协议则可完善实现网络安全防护，确保数据的无法被篡改、窃取或伪造等。
</a:t>
            </a:r>
            <a:r>
              <a:rPr lang="en-US" altLang="zh-CN" sz="1033" b="1" smtClean="0">
                <a:latin typeface="思源黑体 CN" panose="020B0500000000000000" pitchFamily="34" charset="-122"/>
                <a:ea typeface="思源黑体 CN" panose="020B0500000000000000" pitchFamily="34" charset="-122"/>
                <a:sym typeface="思源黑体 CN" panose="020B0500000000000000" pitchFamily="34" charset="-122"/>
              </a:rPr>
              <a:t>2. </a:t>
            </a:r>
            <a:r>
              <a:rPr lang="zh-CN" altLang="en-US" sz="1033" b="1" smtClean="0">
                <a:latin typeface="思源黑体 CN" panose="020B0500000000000000" pitchFamily="34" charset="-122"/>
                <a:ea typeface="思源黑体 CN" panose="020B0500000000000000" pitchFamily="34" charset="-122"/>
                <a:sym typeface="思源黑体 CN" panose="020B0500000000000000" pitchFamily="34" charset="-122"/>
              </a:rPr>
              <a:t>数字身份认证：</a:t>
            </a:r>
            <a:r>
              <a:rPr lang="en-US" altLang="zh-CN" sz="1033"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033" smtClean="0">
                <a:latin typeface="思源黑体 CN" panose="020B0500000000000000" pitchFamily="34" charset="-122"/>
                <a:ea typeface="思源黑体 CN" panose="020B0500000000000000" pitchFamily="34" charset="-122"/>
                <a:sym typeface="思源黑体 CN" panose="020B0500000000000000" pitchFamily="34" charset="-122"/>
              </a:rPr>
              <a:t>技术支持数字身份认证技术，其智能化安全管理功能，可通过身份识别、访问控制、审计日志等措施，加强安全防护，保障数据通信的安全和稳定。
</a:t>
            </a:r>
            <a:r>
              <a:rPr lang="en-US" altLang="zh-CN" sz="1033" b="1" smtClean="0">
                <a:latin typeface="思源黑体 CN" panose="020B0500000000000000" pitchFamily="34" charset="-122"/>
                <a:ea typeface="思源黑体 CN" panose="020B0500000000000000" pitchFamily="34" charset="-122"/>
                <a:sym typeface="思源黑体 CN" panose="020B0500000000000000" pitchFamily="34" charset="-122"/>
              </a:rPr>
              <a:t>3. </a:t>
            </a:r>
            <a:r>
              <a:rPr lang="zh-CN" altLang="en-US" sz="1033" b="1" smtClean="0">
                <a:latin typeface="思源黑体 CN" panose="020B0500000000000000" pitchFamily="34" charset="-122"/>
                <a:ea typeface="思源黑体 CN" panose="020B0500000000000000" pitchFamily="34" charset="-122"/>
                <a:sym typeface="思源黑体 CN" panose="020B0500000000000000" pitchFamily="34" charset="-122"/>
              </a:rPr>
              <a:t>地址隐蔽及追踪功能：</a:t>
            </a:r>
            <a:r>
              <a:rPr lang="en-US" altLang="zh-CN" sz="1033"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033" smtClean="0">
                <a:latin typeface="思源黑体 CN" panose="020B0500000000000000" pitchFamily="34" charset="-122"/>
                <a:ea typeface="思源黑体 CN" panose="020B0500000000000000" pitchFamily="34" charset="-122"/>
                <a:sym typeface="思源黑体 CN" panose="020B0500000000000000" pitchFamily="34" charset="-122"/>
              </a:rPr>
              <a:t>技术中的地址生成规则，使得</a:t>
            </a:r>
            <a:r>
              <a:rPr lang="en-US" altLang="zh-CN" sz="1033"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033" smtClean="0">
                <a:latin typeface="思源黑体 CN" panose="020B0500000000000000" pitchFamily="34" charset="-122"/>
                <a:ea typeface="思源黑体 CN" panose="020B0500000000000000" pitchFamily="34" charset="-122"/>
                <a:sym typeface="思源黑体 CN" panose="020B0500000000000000" pitchFamily="34" charset="-122"/>
              </a:rPr>
              <a:t>地址不再依赖</a:t>
            </a:r>
            <a:r>
              <a:rPr lang="en-US" altLang="zh-CN" sz="1033" smtClean="0">
                <a:latin typeface="思源黑体 CN" panose="020B0500000000000000" pitchFamily="34" charset="-122"/>
                <a:ea typeface="思源黑体 CN" panose="020B0500000000000000" pitchFamily="34" charset="-122"/>
                <a:sym typeface="思源黑体 CN" panose="020B0500000000000000" pitchFamily="34" charset="-122"/>
              </a:rPr>
              <a:t>MAC</a:t>
            </a:r>
            <a:r>
              <a:rPr lang="zh-CN" altLang="en-US" sz="1033" smtClean="0">
                <a:latin typeface="思源黑体 CN" panose="020B0500000000000000" pitchFamily="34" charset="-122"/>
                <a:ea typeface="思源黑体 CN" panose="020B0500000000000000" pitchFamily="34" charset="-122"/>
                <a:sym typeface="思源黑体 CN" panose="020B0500000000000000" pitchFamily="34" charset="-122"/>
              </a:rPr>
              <a:t>地址，并且在地址隐蔽和追踪方面提供了强大的功能，使攻击者很难直接追踪和攻击特定的设备，从而保障了数据的安全性。</a:t>
            </a:r>
            <a:endParaRPr lang="en-US" sz="1033"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TextBox 8"/>
          <p:cNvSpPr txBox="1"/>
          <p:nvPr>
            <p:custDataLst>
              <p:tags r:id="rId10"/>
            </p:custDataLst>
          </p:nvPr>
        </p:nvSpPr>
        <p:spPr>
          <a:xfrm>
            <a:off x="723900" y="1859862"/>
            <a:ext cx="1253887" cy="160257"/>
          </a:xfrm>
          <a:prstGeom prst="rect">
            <a:avLst/>
          </a:prstGeom>
          <a:noFill/>
        </p:spPr>
        <p:txBody>
          <a:bodyPr wrap="square" lIns="0" tIns="0" rIns="0" bIns="0" rtlCol="0">
            <a:noAutofit/>
          </a:bodyPr>
          <a:lstStyle/>
          <a:p>
            <a:pPr>
              <a:spcBef>
                <a:spcPts val="300"/>
              </a:spcBef>
              <a:spcAft>
                <a:spcPts val="300"/>
              </a:spcAft>
            </a:pPr>
            <a:r>
              <a:rPr lang="en-US" sz="1033"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---------&gt;</a:t>
            </a:r>
          </a:p>
        </p:txBody>
      </p:sp>
      <p:sp>
        <p:nvSpPr>
          <p:cNvPr id="10" name="TextBox 9"/>
          <p:cNvSpPr txBox="1"/>
          <p:nvPr>
            <p:custDataLst>
              <p:tags r:id="rId11"/>
            </p:custDataLst>
          </p:nvPr>
        </p:nvSpPr>
        <p:spPr>
          <a:xfrm>
            <a:off x="660400" y="5479318"/>
            <a:ext cx="1290894" cy="251228"/>
          </a:xfrm>
          <a:prstGeom prst="roundRect">
            <a:avLst>
              <a:gd name="adj" fmla="val 50000"/>
            </a:avLst>
          </a:prstGeom>
          <a:noFill/>
          <a:ln w="12700">
            <a:solidFill>
              <a:schemeClr val="accent4"/>
            </a:solidFill>
          </a:ln>
        </p:spPr>
        <p:txBody>
          <a:bodyPr wrap="square" lIns="91440" tIns="0" rIns="0" bIns="0" rtlCol="0" anchor="ctr">
            <a:noAutofit/>
          </a:bodyPr>
          <a:lstStyle/>
          <a:p>
            <a:pPr>
              <a:spcBef>
                <a:spcPts val="300"/>
              </a:spcBef>
              <a:spcAft>
                <a:spcPts val="300"/>
              </a:spcAft>
            </a:pPr>
            <a:r>
              <a:rPr lang="en-US" sz="1033" dirty="0">
                <a:latin typeface="思源黑体 CN" panose="020B0500000000000000" pitchFamily="34" charset="-122"/>
                <a:ea typeface="思源黑体 CN" panose="020B0500000000000000" pitchFamily="34" charset="-122"/>
                <a:sym typeface="思源黑体 CN" panose="020B0500000000000000" pitchFamily="34" charset="-122"/>
              </a:rPr>
              <a:t>Read more &gt;&gt;</a:t>
            </a:r>
          </a:p>
        </p:txBody>
      </p:sp>
      <p:sp>
        <p:nvSpPr>
          <p:cNvPr id="16" name="!!平滑1"/>
          <p:cNvSpPr/>
          <p:nvPr>
            <p:custDataLst>
              <p:tags r:id="rId12"/>
            </p:custDataLst>
          </p:nvPr>
        </p:nvSpPr>
        <p:spPr>
          <a:xfrm>
            <a:off x="723900" y="1643357"/>
            <a:ext cx="530352"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2" name="图片"/>
          <p:cNvSpPr/>
          <p:nvPr>
            <p:custDataLst>
              <p:tags r:id="rId13"/>
            </p:custDataLst>
          </p:nvPr>
        </p:nvSpPr>
        <p:spPr>
          <a:xfrm>
            <a:off x="6289675" y="883285"/>
            <a:ext cx="4543425" cy="4543425"/>
          </a:xfrm>
          <a:prstGeom prst="ellipse">
            <a:avLst/>
          </a:prstGeom>
          <a:blipFill dpi="0" rotWithShape="0">
            <a:blip r:embed="rId1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微软雅黑" panose="020B0503020204020204" pitchFamily="34" charset="-122"/>
              <a:ea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1455200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strVal val="4/3*#ppt_w"/>
                                          </p:val>
                                        </p:tav>
                                        <p:tav tm="100000">
                                          <p:val>
                                            <p:strVal val="#ppt_w"/>
                                          </p:val>
                                        </p:tav>
                                      </p:tavLst>
                                    </p:anim>
                                    <p:anim calcmode="lin" valueType="num">
                                      <p:cBhvr>
                                        <p:cTn id="8" dur="500" fill="hold"/>
                                        <p:tgtEl>
                                          <p:spTgt spid="14"/>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4/3*#ppt_w"/>
                                          </p:val>
                                        </p:tav>
                                        <p:tav tm="100000">
                                          <p:val>
                                            <p:strVal val="#ppt_w"/>
                                          </p:val>
                                        </p:tav>
                                      </p:tavLst>
                                    </p:anim>
                                    <p:anim calcmode="lin" valueType="num">
                                      <p:cBhvr>
                                        <p:cTn id="16" dur="500" fill="hold"/>
                                        <p:tgtEl>
                                          <p:spTgt spid="4"/>
                                        </p:tgtEl>
                                        <p:attrNameLst>
                                          <p:attrName>ppt_h</p:attrName>
                                        </p:attrNameLst>
                                      </p:cBhvr>
                                      <p:tavLst>
                                        <p:tav tm="0">
                                          <p:val>
                                            <p:strVal val="4/3*#ppt_h"/>
                                          </p:val>
                                        </p:tav>
                                        <p:tav tm="100000">
                                          <p:val>
                                            <p:strVal val="#ppt_h"/>
                                          </p:val>
                                        </p:tav>
                                      </p:tavLst>
                                    </p:anim>
                                  </p:childTnLst>
                                </p:cTn>
                              </p:par>
                              <p:par>
                                <p:cTn id="17" presetID="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to="" calcmode="lin" valueType="num">
                                      <p:cBhvr>
                                        <p:cTn id="19" dur="500" fill="hold">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0" dur="500" fill="hold">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1" dur="500" fill="hold">
                                          <p:stCondLst>
                                            <p:cond delay="0"/>
                                          </p:stCondLst>
                                        </p:cTn>
                                        <p:tgtEl>
                                          <p:spTgt spid="13"/>
                                        </p:tgtEl>
                                        <p:attrNameLst>
                                          <p:attrName>style.opacity</p:attrName>
                                        </p:attrNameLst>
                                      </p:cBhvr>
                                      <p:tavLst>
                                        <p:tav tm="0">
                                          <p:val>
                                            <p:strVal val="0"/>
                                          </p:val>
                                        </p:tav>
                                        <p:tav tm="100000">
                                          <p:val>
                                            <p:strVal val="1"/>
                                          </p:val>
                                        </p:tav>
                                      </p:tavLst>
                                    </p:anim>
                                  </p:childTnLst>
                                </p:cTn>
                              </p:par>
                              <p:par>
                                <p:cTn id="22" presetID="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to="" calcmode="lin" valueType="num">
                                      <p:cBhvr>
                                        <p:cTn id="24" dur="500" fill="hold">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5" dur="500" fill="hold">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6" dur="500" fill="hold">
                                          <p:stCondLst>
                                            <p:cond delay="0"/>
                                          </p:stCondLst>
                                        </p:cTn>
                                        <p:tgtEl>
                                          <p:spTgt spid="5"/>
                                        </p:tgtEl>
                                        <p:attrNameLst>
                                          <p:attrName>style.opacity</p:attrName>
                                        </p:attrNameLst>
                                      </p:cBhvr>
                                      <p:tavLst>
                                        <p:tav tm="0">
                                          <p:val>
                                            <p:strVal val="0"/>
                                          </p:val>
                                        </p:tav>
                                        <p:tav tm="100000">
                                          <p:val>
                                            <p:strVal val="1"/>
                                          </p:val>
                                        </p:tav>
                                      </p:tavLst>
                                    </p:anim>
                                  </p:childTnLst>
                                </p:cTn>
                              </p:par>
                              <p:par>
                                <p:cTn id="27" presetID="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to="" calcmode="lin" valueType="num">
                                      <p:cBhvr>
                                        <p:cTn id="29"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0"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1" dur="500" fill="hold">
                                          <p:stCondLst>
                                            <p:cond delay="0"/>
                                          </p:stCondLst>
                                        </p:cTn>
                                        <p:tgtEl>
                                          <p:spTgt spid="3"/>
                                        </p:tgtEl>
                                        <p:attrNameLst>
                                          <p:attrName>style.opacity</p:attrName>
                                        </p:attrNameLst>
                                      </p:cBhvr>
                                      <p:tavLst>
                                        <p:tav tm="0">
                                          <p:val>
                                            <p:strVal val="0"/>
                                          </p:val>
                                        </p:tav>
                                        <p:tav tm="100000">
                                          <p:val>
                                            <p:strVal val="1"/>
                                          </p:val>
                                        </p:tav>
                                      </p:tavLst>
                                    </p:anim>
                                  </p:childTnLst>
                                </p:cTn>
                              </p:par>
                              <p:par>
                                <p:cTn id="32" presetID="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to="" calcmode="lin" valueType="num">
                                      <p:cBhvr>
                                        <p:cTn id="34" dur="500" fill="hold">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5" dur="500" fill="hold">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6" dur="500" fill="hold">
                                          <p:stCondLst>
                                            <p:cond delay="0"/>
                                          </p:stCondLst>
                                        </p:cTn>
                                        <p:tgtEl>
                                          <p:spTgt spid="6"/>
                                        </p:tgtEl>
                                        <p:attrNameLst>
                                          <p:attrName>style.opacity</p:attrName>
                                        </p:attrNameLst>
                                      </p:cBhvr>
                                      <p:tavLst>
                                        <p:tav tm="0">
                                          <p:val>
                                            <p:strVal val="0"/>
                                          </p:val>
                                        </p:tav>
                                        <p:tav tm="100000">
                                          <p:val>
                                            <p:strVal val="1"/>
                                          </p:val>
                                        </p:tav>
                                      </p:tavLst>
                                    </p:anim>
                                  </p:childTnLst>
                                </p:cTn>
                              </p:par>
                              <p:par>
                                <p:cTn id="37" presetID="0" presetClass="entr" presetSubtype="0" fill="hold" grpId="0" nodeType="withEffect">
                                  <p:stCondLst>
                                    <p:cond delay="0"/>
                                  </p:stCondLst>
                                  <p:iterate type="lt">
                                    <p:tmPct val="10000"/>
                                  </p:iterate>
                                  <p:childTnLst>
                                    <p:set>
                                      <p:cBhvr>
                                        <p:cTn id="38" dur="1" fill="hold">
                                          <p:stCondLst>
                                            <p:cond delay="0"/>
                                          </p:stCondLst>
                                        </p:cTn>
                                        <p:tgtEl>
                                          <p:spTgt spid="7"/>
                                        </p:tgtEl>
                                        <p:attrNameLst>
                                          <p:attrName>style.visibility</p:attrName>
                                        </p:attrNameLst>
                                      </p:cBhvr>
                                      <p:to>
                                        <p:strVal val="visible"/>
                                      </p:to>
                                    </p:set>
                                    <p:anim to="" calcmode="lin" valueType="num">
                                      <p:cBhvr>
                                        <p:cTn id="39" dur="1" fill="hold">
                                          <p:stCondLst>
                                            <p:cond delay="0"/>
                                          </p:stCondLst>
                                        </p:cTn>
                                        <p:tgtEl>
                                          <p:spTgt spid="7"/>
                                        </p:tgtEl>
                                        <p:attrNameLst>
                                          <p:attrName>ppt_x</p:attrName>
                                        </p:attrNameLst>
                                      </p:cBhvr>
                                      <p:tavLst>
                                        <p:tav tm="0">
                                          <p:val>
                                            <p:strVal val="#ppt_x"/>
                                          </p:val>
                                        </p:tav>
                                        <p:tav tm="100000">
                                          <p:val>
                                            <p:strVal val="#ppt_x+0.15*sin(rand(0-360)+0)+2"/>
                                          </p:val>
                                        </p:tav>
                                      </p:tavLst>
                                    </p:anim>
                                    <p:anim to="" calcmode="lin" valueType="num">
                                      <p:cBhvr>
                                        <p:cTn id="40" dur="1" fill="hold">
                                          <p:stCondLst>
                                            <p:cond delay="0"/>
                                          </p:stCondLst>
                                        </p:cTn>
                                        <p:tgtEl>
                                          <p:spTgt spid="7"/>
                                        </p:tgtEl>
                                        <p:attrNameLst>
                                          <p:attrName>ppt_y</p:attrName>
                                        </p:attrNameLst>
                                      </p:cBhvr>
                                      <p:tavLst>
                                        <p:tav tm="0">
                                          <p:val>
                                            <p:strVal val="#ppt_y"/>
                                          </p:val>
                                        </p:tav>
                                        <p:tav tm="100000">
                                          <p:val>
                                            <p:strVal val="#ppt_y+0.15*sin(rand(0-360)+0)+2"/>
                                          </p:val>
                                        </p:tav>
                                      </p:tavLst>
                                    </p:anim>
                                    <p:anim to="" calcmode="lin" valueType="num">
                                      <p:cBhvr>
                                        <p:cTn id="41" dur="998" fill="hold">
                                          <p:stCondLst>
                                            <p:cond delay="2"/>
                                          </p:stCondLst>
                                        </p:cTn>
                                        <p:tgtEl>
                                          <p:spTgt spid="7"/>
                                        </p:tgtEl>
                                        <p:attrNameLst>
                                          <p:attrName>style.opacity</p:attrName>
                                        </p:attrNameLst>
                                      </p:cBhvr>
                                      <p:tavLst>
                                        <p:tav tm="0">
                                          <p:val>
                                            <p:strVal val="0"/>
                                          </p:val>
                                        </p:tav>
                                        <p:tav tm="100000">
                                          <p:val>
                                            <p:strVal val="1"/>
                                          </p:val>
                                        </p:tav>
                                      </p:tavLst>
                                    </p:anim>
                                    <p:animScale>
                                      <p:cBhvr>
                                        <p:cTn id="42" dur="998" fill="hold">
                                          <p:stCondLst>
                                            <p:cond delay="2"/>
                                          </p:stCondLst>
                                        </p:cTn>
                                        <p:tgtEl>
                                          <p:spTgt spid="7"/>
                                        </p:tgtEl>
                                      </p:cBhvr>
                                      <p:from x="500000" y="500000"/>
                                      <p:to x="100000" y="100000"/>
                                    </p:animScale>
                                    <p:anim to="" calcmode="lin" valueType="num">
                                      <p:cBhvr>
                                        <p:cTn id="43" dur="714" fill="hold">
                                          <p:stCondLst>
                                            <p:cond delay="286"/>
                                          </p:stCondLst>
                                        </p:cTn>
                                        <p:tgtEl>
                                          <p:spTgt spid="7"/>
                                        </p:tgtEl>
                                        <p:attrNameLst>
                                          <p:attrName>ppt_y</p:attrName>
                                        </p:attrNameLst>
                                      </p:cBhvr>
                                      <p:tavLst>
                                        <p:tav tm="0">
                                          <p:val>
                                            <p:strVal val="ppt_y-2"/>
                                          </p:val>
                                        </p:tav>
                                        <p:tav tm="100000">
                                          <p:val>
                                            <p:strVal val="#ppt_y"/>
                                          </p:val>
                                        </p:tav>
                                      </p:tavLst>
                                    </p:anim>
                                    <p:anim to="" calcmode="lin" valueType="num">
                                      <p:cBhvr>
                                        <p:cTn id="44" dur="714" fill="hold">
                                          <p:stCondLst>
                                            <p:cond delay="286"/>
                                          </p:stCondLst>
                                        </p:cTn>
                                        <p:tgtEl>
                                          <p:spTgt spid="7"/>
                                        </p:tgtEl>
                                        <p:attrNameLst>
                                          <p:attrName>ppt_x</p:attrName>
                                        </p:attrNameLst>
                                      </p:cBhvr>
                                      <p:tavLst>
                                        <p:tav tm="0">
                                          <p:val>
                                            <p:strVal val="ppt_x-2"/>
                                          </p:val>
                                        </p:tav>
                                        <p:tav tm="100000">
                                          <p:val>
                                            <p:strVal val="#ppt_x"/>
                                          </p:val>
                                        </p:tav>
                                      </p:tavLst>
                                    </p:anim>
                                  </p:childTnLst>
                                </p:cTn>
                              </p:par>
                              <p:par>
                                <p:cTn id="45" presetID="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to="" calcmode="lin" valueType="num">
                                      <p:cBhvr>
                                        <p:cTn id="47"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8"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9" dur="500" fill="hold">
                                          <p:stCondLst>
                                            <p:cond delay="0"/>
                                          </p:stCondLst>
                                        </p:cTn>
                                        <p:tgtEl>
                                          <p:spTgt spid="8"/>
                                        </p:tgtEl>
                                        <p:attrNameLst>
                                          <p:attrName>style.opacity</p:attrName>
                                        </p:attrNameLst>
                                      </p:cBhvr>
                                      <p:tavLst>
                                        <p:tav tm="0">
                                          <p:val>
                                            <p:strVal val="0"/>
                                          </p:val>
                                        </p:tav>
                                        <p:tav tm="100000">
                                          <p:val>
                                            <p:str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 to="" calcmode="lin" valueType="num">
                                      <p:cBhvr>
                                        <p:cTn id="52"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3"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4"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55" presetID="0"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to="" calcmode="lin" valueType="num">
                                      <p:cBhvr>
                                        <p:cTn id="57" dur="500" fill="hold">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8" dur="500" fill="hold">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9" dur="500" fill="hold">
                                          <p:stCondLst>
                                            <p:cond delay="0"/>
                                          </p:stCondLst>
                                        </p:cTn>
                                        <p:tgtEl>
                                          <p:spTgt spid="10"/>
                                        </p:tgtEl>
                                        <p:attrNameLst>
                                          <p:attrName>style.opacity</p:attrName>
                                        </p:attrNameLst>
                                      </p:cBhvr>
                                      <p:tavLst>
                                        <p:tav tm="0">
                                          <p:val>
                                            <p:strVal val="0"/>
                                          </p:val>
                                        </p:tav>
                                        <p:tav tm="100000">
                                          <p:val>
                                            <p:strVal val="1"/>
                                          </p:val>
                                        </p:tav>
                                      </p:tavLst>
                                    </p:anim>
                                  </p:childTnLst>
                                </p:cTn>
                              </p:par>
                              <p:par>
                                <p:cTn id="60" presetID="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 to="" calcmode="lin" valueType="num">
                                      <p:cBhvr>
                                        <p:cTn id="62" dur="500" fill="hold">
                                          <p:stCondLst>
                                            <p:cond delay="0"/>
                                          </p:stCondLst>
                                        </p:cTn>
                                        <p:tgtEl>
                                          <p:spTgt spid="1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3" dur="500" fill="hold">
                                          <p:stCondLst>
                                            <p:cond delay="0"/>
                                          </p:stCondLst>
                                        </p:cTn>
                                        <p:tgtEl>
                                          <p:spTgt spid="1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4" dur="500" fill="hold">
                                          <p:stCondLst>
                                            <p:cond delay="0"/>
                                          </p:stCondLst>
                                        </p:cTn>
                                        <p:tgtEl>
                                          <p:spTgt spid="16"/>
                                        </p:tgtEl>
                                        <p:attrNameLst>
                                          <p:attrName>style.opacity</p:attrName>
                                        </p:attrNameLst>
                                      </p:cBhvr>
                                      <p:tavLst>
                                        <p:tav tm="0">
                                          <p:val>
                                            <p:strVal val="0"/>
                                          </p:val>
                                        </p:tav>
                                        <p:tav tm="100000">
                                          <p:val>
                                            <p:strVal val="1"/>
                                          </p:val>
                                        </p:tav>
                                      </p:tavLst>
                                    </p:anim>
                                  </p:childTnLst>
                                </p:cTn>
                              </p:par>
                              <p:par>
                                <p:cTn id="65" presetID="0"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anim to="" calcmode="lin" valueType="num">
                                      <p:cBhvr>
                                        <p:cTn id="67"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68"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69" dur="500" fill="hold">
                                          <p:stCondLst>
                                            <p:cond delay="0"/>
                                          </p:stCondLst>
                                        </p:cTn>
                                        <p:tgtEl>
                                          <p:spTgt spid="2"/>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2" grpId="0" animBg="1"/>
      <p:bldP spid="5" grpId="0" animBg="1"/>
      <p:bldP spid="3" grpId="0" animBg="1"/>
      <p:bldP spid="4" grpId="0" animBg="1"/>
      <p:bldP spid="6" grpId="0" animBg="1"/>
      <p:bldP spid="7" grpId="0"/>
      <p:bldP spid="8" grpId="0"/>
      <p:bldP spid="9" grpId="0"/>
      <p:bldP spid="10" grpId="0" animBg="1"/>
      <p:bldP spid="16"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0"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18"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2" name="平行四边形 1"/>
          <p:cNvSpPr/>
          <p:nvPr>
            <p:custDataLst>
              <p:tags r:id="rId4"/>
            </p:custDataLst>
          </p:nvPr>
        </p:nvSpPr>
        <p:spPr>
          <a:xfrm>
            <a:off x="0" y="0"/>
            <a:ext cx="6466840" cy="6858000"/>
          </a:xfrm>
          <a:prstGeom prst="parallelogram">
            <a:avLst>
              <a:gd name="adj" fmla="val 29615"/>
            </a:avLst>
          </a:prstGeom>
          <a:gradFill>
            <a:gsLst>
              <a:gs pos="0">
                <a:schemeClr val="accent1">
                  <a:alpha val="28000"/>
                </a:schemeClr>
              </a:gs>
              <a:gs pos="100000">
                <a:schemeClr val="accent1">
                  <a:lumMod val="60000"/>
                  <a:lumOff val="40000"/>
                  <a:alpha val="0"/>
                </a:schemeClr>
              </a:gs>
            </a:gsLst>
            <a:lin ang="5400000" scaled="1"/>
          </a:gradFill>
          <a:ln w="10927">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61" tIns="3180" rIns="6361" bIns="3180" numCol="1" spcCol="0" rtlCol="0" fromWordArt="0" anchor="ctr" anchorCtr="0" forceAA="0" compatLnSpc="1">
            <a:noAutofit/>
          </a:bodyPr>
          <a:lstStyle/>
          <a:p>
            <a:pPr algn="ctr"/>
            <a:endParaRPr lang="zh-CN" altLang="en-US" sz="125"/>
          </a:p>
        </p:txBody>
      </p:sp>
      <p:sp>
        <p:nvSpPr>
          <p:cNvPr id="45" name="任意多边形: 形状 44"/>
          <p:cNvSpPr/>
          <p:nvPr>
            <p:custDataLst>
              <p:tags r:id="rId5"/>
            </p:custDataLst>
          </p:nvPr>
        </p:nvSpPr>
        <p:spPr>
          <a:xfrm rot="1050957">
            <a:off x="5586730" y="2419350"/>
            <a:ext cx="1005840" cy="4699000"/>
          </a:xfrm>
          <a:custGeom>
            <a:avLst/>
            <a:gdLst>
              <a:gd name="connsiteX0" fmla="*/ 0 w 1060854"/>
              <a:gd name="connsiteY0" fmla="*/ 0 h 4698826"/>
              <a:gd name="connsiteX1" fmla="*/ 1060854 w 1060854"/>
              <a:gd name="connsiteY1" fmla="*/ 0 h 4698826"/>
              <a:gd name="connsiteX2" fmla="*/ 1060854 w 1060854"/>
              <a:gd name="connsiteY2" fmla="*/ 4364015 h 4698826"/>
              <a:gd name="connsiteX3" fmla="*/ 0 w 1060854"/>
              <a:gd name="connsiteY3" fmla="*/ 4698826 h 4698826"/>
            </a:gdLst>
            <a:ahLst/>
            <a:cxnLst>
              <a:cxn ang="0">
                <a:pos x="connsiteX0" y="connsiteY0"/>
              </a:cxn>
              <a:cxn ang="0">
                <a:pos x="connsiteX1" y="connsiteY1"/>
              </a:cxn>
              <a:cxn ang="0">
                <a:pos x="connsiteX2" y="connsiteY2"/>
              </a:cxn>
              <a:cxn ang="0">
                <a:pos x="connsiteX3" y="connsiteY3"/>
              </a:cxn>
            </a:cxnLst>
            <a:rect l="l" t="t" r="r" b="b"/>
            <a:pathLst>
              <a:path w="1060854" h="4698826">
                <a:moveTo>
                  <a:pt x="0" y="0"/>
                </a:moveTo>
                <a:lnTo>
                  <a:pt x="1060854" y="0"/>
                </a:lnTo>
                <a:lnTo>
                  <a:pt x="1060854" y="4364015"/>
                </a:lnTo>
                <a:lnTo>
                  <a:pt x="0" y="4698826"/>
                </a:lnTo>
                <a:close/>
              </a:path>
            </a:pathLst>
          </a:custGeom>
          <a:gradFill>
            <a:gsLst>
              <a:gs pos="0">
                <a:schemeClr val="accent1">
                  <a:alpha val="0"/>
                </a:schemeClr>
              </a:gs>
              <a:gs pos="100000">
                <a:schemeClr val="accent1">
                  <a:alpha val="34000"/>
                </a:schemeClr>
              </a:gs>
            </a:gsLst>
            <a:lin ang="5400000" scaled="1"/>
          </a:gradFill>
          <a:ln w="10927">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61" tIns="3180" rIns="6361" bIns="3180" numCol="1" spcCol="0" rtlCol="0" fromWordArt="0" anchor="ctr" anchorCtr="0" forceAA="0" compatLnSpc="1">
            <a:noAutofit/>
          </a:bodyPr>
          <a:lstStyle/>
          <a:p>
            <a:pPr algn="ctr"/>
            <a:endParaRPr lang="zh-CN" altLang="en-US" sz="125"/>
          </a:p>
        </p:txBody>
      </p:sp>
      <p:sp>
        <p:nvSpPr>
          <p:cNvPr id="43" name="任意多边形: 形状 42"/>
          <p:cNvSpPr/>
          <p:nvPr>
            <p:custDataLst>
              <p:tags r:id="rId6"/>
            </p:custDataLst>
          </p:nvPr>
        </p:nvSpPr>
        <p:spPr>
          <a:xfrm rot="1050957">
            <a:off x="420370" y="-230505"/>
            <a:ext cx="803910" cy="4164965"/>
          </a:xfrm>
          <a:custGeom>
            <a:avLst/>
            <a:gdLst>
              <a:gd name="connsiteX0" fmla="*/ 0 w 847974"/>
              <a:gd name="connsiteY0" fmla="*/ 267625 h 4165107"/>
              <a:gd name="connsiteX1" fmla="*/ 847974 w 847974"/>
              <a:gd name="connsiteY1" fmla="*/ 0 h 4165107"/>
              <a:gd name="connsiteX2" fmla="*/ 847974 w 847974"/>
              <a:gd name="connsiteY2" fmla="*/ 4165107 h 4165107"/>
              <a:gd name="connsiteX3" fmla="*/ 196847 w 847974"/>
              <a:gd name="connsiteY3" fmla="*/ 4165107 h 4165107"/>
              <a:gd name="connsiteX4" fmla="*/ 0 w 847974"/>
              <a:gd name="connsiteY4" fmla="*/ 3541393 h 4165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974" h="4165107">
                <a:moveTo>
                  <a:pt x="0" y="267625"/>
                </a:moveTo>
                <a:lnTo>
                  <a:pt x="847974" y="0"/>
                </a:lnTo>
                <a:lnTo>
                  <a:pt x="847974" y="4165107"/>
                </a:lnTo>
                <a:lnTo>
                  <a:pt x="196847" y="4165107"/>
                </a:lnTo>
                <a:lnTo>
                  <a:pt x="0" y="3541393"/>
                </a:lnTo>
                <a:close/>
              </a:path>
            </a:pathLst>
          </a:custGeom>
          <a:gradFill>
            <a:gsLst>
              <a:gs pos="100000">
                <a:schemeClr val="accent1">
                  <a:alpha val="0"/>
                </a:schemeClr>
              </a:gs>
              <a:gs pos="0">
                <a:schemeClr val="accent1">
                  <a:alpha val="34000"/>
                </a:schemeClr>
              </a:gs>
            </a:gsLst>
            <a:lin ang="5400000" scaled="1"/>
          </a:gradFill>
          <a:ln w="10927">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61" tIns="3180" rIns="6361" bIns="3180" numCol="1" spcCol="0" rtlCol="0" fromWordArt="0" anchor="ctr" anchorCtr="0" forceAA="0" compatLnSpc="1">
            <a:noAutofit/>
          </a:bodyPr>
          <a:lstStyle/>
          <a:p>
            <a:pPr lvl="0" algn="ctr">
              <a:buClrTx/>
              <a:buSzTx/>
              <a:buFontTx/>
            </a:pPr>
            <a:endParaRPr lang="zh-CN" altLang="en-US" sz="125">
              <a:sym typeface="+mn-ea"/>
            </a:endParaRPr>
          </a:p>
        </p:txBody>
      </p:sp>
      <p:sp>
        <p:nvSpPr>
          <p:cNvPr id="51" name="任意多边形: 形状 50"/>
          <p:cNvSpPr/>
          <p:nvPr>
            <p:custDataLst>
              <p:tags r:id="rId7"/>
            </p:custDataLst>
          </p:nvPr>
        </p:nvSpPr>
        <p:spPr>
          <a:xfrm rot="1050957">
            <a:off x="12042751" y="3281417"/>
            <a:ext cx="1060854" cy="4698826"/>
          </a:xfrm>
          <a:custGeom>
            <a:avLst/>
            <a:gdLst>
              <a:gd name="connsiteX0" fmla="*/ 0 w 1060854"/>
              <a:gd name="connsiteY0" fmla="*/ 0 h 4698826"/>
              <a:gd name="connsiteX1" fmla="*/ 1060854 w 1060854"/>
              <a:gd name="connsiteY1" fmla="*/ 0 h 4698826"/>
              <a:gd name="connsiteX2" fmla="*/ 1060854 w 1060854"/>
              <a:gd name="connsiteY2" fmla="*/ 4364015 h 4698826"/>
              <a:gd name="connsiteX3" fmla="*/ 0 w 1060854"/>
              <a:gd name="connsiteY3" fmla="*/ 4698826 h 4698826"/>
            </a:gdLst>
            <a:ahLst/>
            <a:cxnLst>
              <a:cxn ang="0">
                <a:pos x="connsiteX0" y="connsiteY0"/>
              </a:cxn>
              <a:cxn ang="0">
                <a:pos x="connsiteX1" y="connsiteY1"/>
              </a:cxn>
              <a:cxn ang="0">
                <a:pos x="connsiteX2" y="connsiteY2"/>
              </a:cxn>
              <a:cxn ang="0">
                <a:pos x="connsiteX3" y="connsiteY3"/>
              </a:cxn>
            </a:cxnLst>
            <a:rect l="l" t="t" r="r" b="b"/>
            <a:pathLst>
              <a:path w="1060854" h="4698826">
                <a:moveTo>
                  <a:pt x="0" y="0"/>
                </a:moveTo>
                <a:lnTo>
                  <a:pt x="1060854" y="0"/>
                </a:lnTo>
                <a:lnTo>
                  <a:pt x="1060854" y="4364015"/>
                </a:lnTo>
                <a:lnTo>
                  <a:pt x="0" y="4698826"/>
                </a:lnTo>
                <a:close/>
              </a:path>
            </a:pathLst>
          </a:custGeom>
          <a:gradFill>
            <a:gsLst>
              <a:gs pos="0">
                <a:schemeClr val="accent1">
                  <a:alpha val="0"/>
                </a:schemeClr>
              </a:gs>
              <a:gs pos="100000">
                <a:schemeClr val="accent1">
                  <a:lumMod val="60000"/>
                  <a:lumOff val="40000"/>
                </a:schemeClr>
              </a:gs>
            </a:gsLst>
            <a:lin ang="5400000" scaled="1"/>
          </a:gradFill>
          <a:ln w="10927">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61" tIns="3180" rIns="6361" bIns="3180" numCol="1" spcCol="0" rtlCol="0" fromWordArt="0" anchor="ctr" anchorCtr="0" forceAA="0" compatLnSpc="1">
            <a:noAutofit/>
          </a:bodyPr>
          <a:lstStyle/>
          <a:p>
            <a:pPr algn="ctr"/>
            <a:endParaRPr lang="zh-CN" altLang="en-US" sz="125"/>
          </a:p>
        </p:txBody>
      </p:sp>
      <p:sp>
        <p:nvSpPr>
          <p:cNvPr id="3" name="标题"/>
          <p:cNvSpPr>
            <a:spLocks noGrp="1"/>
          </p:cNvSpPr>
          <p:nvPr>
            <p:custDataLst>
              <p:tags r:id="rId8"/>
            </p:custDataLst>
          </p:nvPr>
        </p:nvSpPr>
        <p:spPr>
          <a:xfrm>
            <a:off x="6184171" y="1177992"/>
            <a:ext cx="4329627" cy="509381"/>
          </a:xfrm>
          <a:prstGeom prst="rect">
            <a:avLst/>
          </a:prstGeom>
        </p:spPr>
        <p:txBody>
          <a:bodyPr wrap="square">
            <a:normAutofit/>
          </a:bodyPr>
          <a:lstStyle>
            <a:lvl1pPr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charset="-122"/>
                <a:cs typeface="+mj-cs"/>
              </a:defRPr>
            </a:lvl1pPr>
          </a:lstStyle>
          <a:p>
            <a:pPr marL="0" marR="0" lvl="0" algn="l" defTabSz="457200" rtl="0" eaLnBrk="1" fontAlgn="auto" latinLnBrk="0" hangingPunct="1">
              <a:lnSpc>
                <a:spcPct val="100000"/>
              </a:lnSpc>
              <a:spcBef>
                <a:spcPts val="0"/>
              </a:spcBef>
              <a:spcAft>
                <a:spcPts val="0"/>
              </a:spcAft>
              <a:buClrTx/>
              <a:buSzTx/>
              <a:buFontTx/>
              <a:buNone/>
              <a:defRPr/>
            </a:pPr>
            <a:r>
              <a:rPr lang="en-US" altLang="zh-CN" b="1" noProof="0" smtClean="0">
                <a:ln>
                  <a:noFill/>
                </a:ln>
                <a:solidFill>
                  <a:schemeClr val="accent1"/>
                </a:solidFill>
                <a:effectLst/>
                <a:uLnTx/>
                <a:uFillTx/>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b="1" noProof="0" smtClean="0">
                <a:ln>
                  <a:noFill/>
                </a:ln>
                <a:solidFill>
                  <a:schemeClr val="accent1"/>
                </a:solidFill>
                <a:effectLst/>
                <a:uLnTx/>
                <a:uFillTx/>
                <a:latin typeface="思源黑体 CN" panose="020B0500000000000000" pitchFamily="34" charset="-122"/>
                <a:ea typeface="思源黑体 CN" panose="020B0500000000000000" pitchFamily="34" charset="-122"/>
                <a:sym typeface="思源黑体 CN" panose="020B0500000000000000" pitchFamily="34" charset="-122"/>
              </a:rPr>
              <a:t>技术在不同领域的应用</a:t>
            </a:r>
            <a:endParaRPr lang="zh-CN" altLang="en-US" b="1" dirty="0">
              <a:solidFill>
                <a:schemeClr val="accent1"/>
              </a:solidFill>
              <a:latin typeface="思源黑体 CN" panose="020B0500000000000000" pitchFamily="34" charset="-122"/>
              <a:ea typeface="思源黑体 CN" panose="020B0500000000000000" pitchFamily="34" charset="-122"/>
              <a:cs typeface="阿里巴巴普惠体" panose="00020600040101010101" charset="-122"/>
              <a:sym typeface="思源黑体 CN" panose="020B0500000000000000" pitchFamily="34" charset="-122"/>
            </a:endParaRPr>
          </a:p>
        </p:txBody>
      </p:sp>
      <p:sp>
        <p:nvSpPr>
          <p:cNvPr id="120" name="内容"/>
          <p:cNvSpPr txBox="1"/>
          <p:nvPr>
            <p:custDataLst>
              <p:tags r:id="rId9"/>
            </p:custDataLst>
          </p:nvPr>
        </p:nvSpPr>
        <p:spPr>
          <a:xfrm>
            <a:off x="6129020" y="2018665"/>
            <a:ext cx="5097145" cy="3523615"/>
          </a:xfrm>
          <a:prstGeom prst="rect">
            <a:avLst/>
          </a:prstGeom>
          <a:noFill/>
        </p:spPr>
        <p:txBody>
          <a:bodyPr wrap="square" rtlCol="0">
            <a:noAutofit/>
          </a:bodyPr>
          <a:lstStyle/>
          <a:p>
            <a:pPr>
              <a:lnSpc>
                <a:spcPct val="130000"/>
              </a:lnSpc>
              <a:spcBef>
                <a:spcPts val="300"/>
              </a:spcBef>
              <a:spcAft>
                <a:spcPts val="300"/>
              </a:spcAft>
              <a:defRPr/>
            </a:pPr>
            <a:r>
              <a:rPr lang="zh-CN" altLang="en-US" sz="1200" kern="0" smtClean="0">
                <a:latin typeface="思源黑体 CN" panose="020B0500000000000000" pitchFamily="34" charset="-122"/>
                <a:ea typeface="思源黑体 CN" panose="020B0500000000000000" pitchFamily="34" charset="-122"/>
                <a:sym typeface="思源黑体 CN" panose="020B0500000000000000" pitchFamily="34" charset="-122"/>
              </a:rPr>
              <a:t>在智慧城市建设中的应用。随着城市规模的不断扩大和人口数量的增加，智慧城市建设已成为一种有效的解决方案。</a:t>
            </a:r>
            <a:r>
              <a:rPr lang="en-US" altLang="zh-CN" sz="1200" kern="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latin typeface="思源黑体 CN" panose="020B0500000000000000" pitchFamily="34" charset="-122"/>
                <a:ea typeface="思源黑体 CN" panose="020B0500000000000000" pitchFamily="34" charset="-122"/>
                <a:sym typeface="思源黑体 CN" panose="020B0500000000000000" pitchFamily="34" charset="-122"/>
              </a:rPr>
              <a:t>技术提供了良好的网络基础设施支持，使得智慧城市的建设变得更加容易和有效。
在智慧城市建设中，</a:t>
            </a:r>
            <a:r>
              <a:rPr lang="en-US" altLang="zh-CN" sz="1200" kern="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latin typeface="思源黑体 CN" panose="020B0500000000000000" pitchFamily="34" charset="-122"/>
                <a:ea typeface="思源黑体 CN" panose="020B0500000000000000" pitchFamily="34" charset="-122"/>
                <a:sym typeface="思源黑体 CN" panose="020B0500000000000000" pitchFamily="34" charset="-122"/>
              </a:rPr>
              <a:t>技术的应用可以帮助城市管理者监控城市的各种资源，例如水、电、气、交通等，同时也可以提高公共交通运输系统的运作效率。通过</a:t>
            </a:r>
            <a:r>
              <a:rPr lang="en-US" altLang="zh-CN" sz="1200" kern="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latin typeface="思源黑体 CN" panose="020B0500000000000000" pitchFamily="34" charset="-122"/>
                <a:ea typeface="思源黑体 CN" panose="020B0500000000000000" pitchFamily="34" charset="-122"/>
                <a:sym typeface="思源黑体 CN" panose="020B0500000000000000" pitchFamily="34" charset="-122"/>
              </a:rPr>
              <a:t>技术的应用，城市里的各种设备和终端可以互相通信，从而使得城市的交通、安防、能源等方面的管理变得更加高效和精确。
此外，</a:t>
            </a:r>
            <a:r>
              <a:rPr lang="en-US" altLang="zh-CN" sz="1200" kern="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latin typeface="思源黑体 CN" panose="020B0500000000000000" pitchFamily="34" charset="-122"/>
                <a:ea typeface="思源黑体 CN" panose="020B0500000000000000" pitchFamily="34" charset="-122"/>
                <a:sym typeface="思源黑体 CN" panose="020B0500000000000000" pitchFamily="34" charset="-122"/>
              </a:rPr>
              <a:t>技术的普及还可以带来更多的商业机会，在智慧城市建设中有望成为一个新的发展方向。例如，通过</a:t>
            </a:r>
            <a:r>
              <a:rPr lang="en-US" altLang="zh-CN" sz="1200" kern="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latin typeface="思源黑体 CN" panose="020B0500000000000000" pitchFamily="34" charset="-122"/>
                <a:ea typeface="思源黑体 CN" panose="020B0500000000000000" pitchFamily="34" charset="-122"/>
                <a:sym typeface="思源黑体 CN" panose="020B0500000000000000" pitchFamily="34" charset="-122"/>
              </a:rPr>
              <a:t>技术实现城市智能交通管理，可以为城市的出租车、公交车等交通终端提供新的服务，从而提高城市居民的出行体验并为城市经济带来更多的贡献。
总之，</a:t>
            </a:r>
            <a:r>
              <a:rPr lang="en-US" altLang="zh-CN" sz="1200" kern="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latin typeface="思源黑体 CN" panose="020B0500000000000000" pitchFamily="34" charset="-122"/>
                <a:ea typeface="思源黑体 CN" panose="020B0500000000000000" pitchFamily="34" charset="-122"/>
                <a:sym typeface="思源黑体 CN" panose="020B0500000000000000" pitchFamily="34" charset="-122"/>
              </a:rPr>
              <a:t>技术在智慧城市建设中的应用已经得到了越来越多的重视。通过</a:t>
            </a:r>
            <a:r>
              <a:rPr lang="en-US" altLang="zh-CN" sz="1200" kern="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latin typeface="思源黑体 CN" panose="020B0500000000000000" pitchFamily="34" charset="-122"/>
                <a:ea typeface="思源黑体 CN" panose="020B0500000000000000" pitchFamily="34" charset="-122"/>
                <a:sym typeface="思源黑体 CN" panose="020B0500000000000000" pitchFamily="34" charset="-122"/>
              </a:rPr>
              <a:t>技术的支持，可以实现对城市资源的高效管理和优化利用，从而帮助我们打造更加智能和可持续的城市。</a:t>
            </a:r>
            <a:endParaRPr lang="zh-CN" altLang="en-US" sz="12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grpSp>
        <p:nvGrpSpPr>
          <p:cNvPr id="4" name="组合 3"/>
          <p:cNvGrpSpPr/>
          <p:nvPr/>
        </p:nvGrpSpPr>
        <p:grpSpPr>
          <a:xfrm>
            <a:off x="6230826" y="1644433"/>
            <a:ext cx="4092098" cy="120864"/>
            <a:chOff x="7606416" y="1550405"/>
            <a:chExt cx="4092098" cy="120864"/>
          </a:xfrm>
        </p:grpSpPr>
        <p:sp>
          <p:nvSpPr>
            <p:cNvPr id="5" name="平行四边形 4"/>
            <p:cNvSpPr/>
            <p:nvPr userDrawn="1">
              <p:custDataLst>
                <p:tags r:id="rId14"/>
              </p:custDataLst>
            </p:nvPr>
          </p:nvSpPr>
          <p:spPr>
            <a:xfrm flipH="1" flipV="1">
              <a:off x="7606416" y="1550405"/>
              <a:ext cx="134420" cy="120864"/>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6" name="平行四边形 5"/>
            <p:cNvSpPr/>
            <p:nvPr userDrawn="1">
              <p:custDataLst>
                <p:tags r:id="rId15"/>
              </p:custDataLst>
            </p:nvPr>
          </p:nvSpPr>
          <p:spPr>
            <a:xfrm flipH="1" flipV="1">
              <a:off x="7742178" y="1550405"/>
              <a:ext cx="134420" cy="120864"/>
            </a:xfrm>
            <a:prstGeom prst="parallelogram">
              <a:avLst>
                <a:gd name="adj" fmla="val 64387"/>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1" name="平行四边形 10"/>
            <p:cNvSpPr/>
            <p:nvPr userDrawn="1">
              <p:custDataLst>
                <p:tags r:id="rId16"/>
              </p:custDataLst>
            </p:nvPr>
          </p:nvSpPr>
          <p:spPr>
            <a:xfrm flipH="1" flipV="1">
              <a:off x="7877939" y="1550405"/>
              <a:ext cx="134420" cy="120864"/>
            </a:xfrm>
            <a:prstGeom prst="parallelogram">
              <a:avLst>
                <a:gd name="adj" fmla="val 64387"/>
              </a:avLst>
            </a:prstGeom>
            <a:solidFill>
              <a:schemeClr val="accent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2" name="平行四边形 11"/>
            <p:cNvSpPr/>
            <p:nvPr userDrawn="1">
              <p:custDataLst>
                <p:tags r:id="rId17"/>
              </p:custDataLst>
            </p:nvPr>
          </p:nvSpPr>
          <p:spPr>
            <a:xfrm flipH="1" flipV="1">
              <a:off x="8013701" y="1550405"/>
              <a:ext cx="134420" cy="120864"/>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cxnSp>
          <p:nvCxnSpPr>
            <p:cNvPr id="13" name="直接连接符 12"/>
            <p:cNvCxnSpPr/>
            <p:nvPr userDrawn="1">
              <p:custDataLst>
                <p:tags r:id="rId18"/>
              </p:custDataLst>
            </p:nvPr>
          </p:nvCxnSpPr>
          <p:spPr>
            <a:xfrm>
              <a:off x="8166027" y="1554889"/>
              <a:ext cx="3532487" cy="0"/>
            </a:xfrm>
            <a:prstGeom prst="line">
              <a:avLst/>
            </a:prstGeom>
            <a:ln>
              <a:gradFill flip="none" rotWithShape="1">
                <a:gsLst>
                  <a:gs pos="0">
                    <a:schemeClr val="accent1">
                      <a:alpha val="0"/>
                    </a:schemeClr>
                  </a:gs>
                  <a:gs pos="55000">
                    <a:schemeClr val="accent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136" name="图片"/>
          <p:cNvSpPr/>
          <p:nvPr>
            <p:custDataLst>
              <p:tags r:id="rId10"/>
            </p:custDataLst>
          </p:nvPr>
        </p:nvSpPr>
        <p:spPr>
          <a:xfrm>
            <a:off x="1207770" y="1272540"/>
            <a:ext cx="4157980" cy="4636770"/>
          </a:xfrm>
          <a:prstGeom prst="roundRect">
            <a:avLst>
              <a:gd name="adj" fmla="val 2550"/>
            </a:avLst>
          </a:prstGeom>
          <a:blipFill dpi="0" rotWithShape="0">
            <a:blip r:embed="rId21"/>
            <a:srcRect/>
            <a:stretch>
              <a:fillRect l="-5757" r="-57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custDataLst>
              <p:tags r:id="rId11"/>
            </p:custDataLst>
          </p:nvPr>
        </p:nvSpPr>
        <p:spPr>
          <a:xfrm>
            <a:off x="11225883" y="5124567"/>
            <a:ext cx="640321" cy="64032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8" name="椭圆 7"/>
          <p:cNvSpPr/>
          <p:nvPr>
            <p:custDataLst>
              <p:tags r:id="rId12"/>
            </p:custDataLst>
          </p:nvPr>
        </p:nvSpPr>
        <p:spPr>
          <a:xfrm>
            <a:off x="10865255" y="1262597"/>
            <a:ext cx="680788" cy="680788"/>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cs typeface="+mn-ea"/>
                <a:sym typeface="+mn-lt"/>
              </a:rPr>
              <a:t> </a:t>
            </a:r>
            <a:endParaRPr lang="zh-CN" altLang="en-US" dirty="0">
              <a:solidFill>
                <a:schemeClr val="lt1"/>
              </a:solidFill>
              <a:cs typeface="+mn-ea"/>
              <a:sym typeface="+mn-lt"/>
            </a:endParaRPr>
          </a:p>
        </p:txBody>
      </p:sp>
      <p:sp>
        <p:nvSpPr>
          <p:cNvPr id="9" name="椭圆 8"/>
          <p:cNvSpPr/>
          <p:nvPr>
            <p:custDataLst>
              <p:tags r:id="rId13"/>
            </p:custDataLst>
          </p:nvPr>
        </p:nvSpPr>
        <p:spPr>
          <a:xfrm>
            <a:off x="5917453" y="5444005"/>
            <a:ext cx="320161" cy="320161"/>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Tree>
    <p:custDataLst>
      <p:tags r:id="rId1"/>
    </p:custDataLst>
    <p:extLst>
      <p:ext uri="{BB962C8B-B14F-4D97-AF65-F5344CB8AC3E}">
        <p14:creationId xmlns:p14="http://schemas.microsoft.com/office/powerpoint/2010/main" val="526674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strVal val="4/3*#ppt_w"/>
                                              </p:val>
                                            </p:tav>
                                            <p:tav tm="100000">
                                              <p:val>
                                                <p:strVal val="#ppt_w"/>
                                              </p:val>
                                            </p:tav>
                                          </p:tavLst>
                                        </p:anim>
                                        <p:anim calcmode="lin" valueType="num">
                                          <p:cBhvr>
                                            <p:cTn id="8" dur="500" fill="hold"/>
                                            <p:tgtEl>
                                              <p:spTgt spid="2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cTn>
                                  </p:par>
                                  <p:par>
                                    <p:cTn id="13" presetID="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to="" calcmode="lin" valueType="num">
                                          <p:cBhvr>
                                            <p:cTn id="15" dur="500" fill="hold">
                                              <p:stCondLst>
                                                <p:cond delay="0"/>
                                              </p:stCondLst>
                                            </p:cTn>
                                            <p:tgtEl>
                                              <p:spTgt spid="1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7" dur="500" fill="hold">
                                              <p:stCondLst>
                                                <p:cond delay="0"/>
                                              </p:stCondLst>
                                            </p:cTn>
                                            <p:tgtEl>
                                              <p:spTgt spid="19"/>
                                            </p:tgtEl>
                                            <p:attrNameLst>
                                              <p:attrName>style.opacity</p:attrName>
                                            </p:attrNameLst>
                                          </p:cBhvr>
                                          <p:tavLst>
                                            <p:tav tm="0">
                                              <p:val>
                                                <p:strVal val="0"/>
                                              </p:val>
                                            </p:tav>
                                            <p:tav tm="100000">
                                              <p:val>
                                                <p:strVal val="1"/>
                                              </p:val>
                                            </p:tav>
                                          </p:tavLst>
                                        </p:anim>
                                        <p:anim to="" calcmode="lin" valueType="num">
                                          <p:cBhvr>
                                            <p:cTn id="18" dur="500" fill="hold">
                                              <p:stCondLst>
                                                <p:cond delay="0"/>
                                              </p:stCondLst>
                                            </p:cTn>
                                            <p:tgtEl>
                                              <p:spTgt spid="19"/>
                                            </p:tgtEl>
                                            <p:attrNameLst>
                                              <p:attrName>ppt_w</p:attrName>
                                            </p:attrNameLst>
                                          </p:cBhvr>
                                          <p:tavLst>
                                            <p:tav tm="0">
                                              <p:val>
                                                <p:strVal val="#ppt_w*2"/>
                                              </p:val>
                                            </p:tav>
                                            <p:tav tm="100000">
                                              <p:val>
                                                <p:strVal val="#ppt_w"/>
                                              </p:val>
                                            </p:tav>
                                          </p:tavLst>
                                        </p:anim>
                                        <p:anim to="" calcmode="lin" valueType="num">
                                          <p:cBhvr>
                                            <p:cTn id="19" dur="500" fill="hold">
                                              <p:stCondLst>
                                                <p:cond delay="0"/>
                                              </p:stCondLst>
                                            </p:cTn>
                                            <p:tgtEl>
                                              <p:spTgt spid="19"/>
                                            </p:tgtEl>
                                            <p:attrNameLst>
                                              <p:attrName>ppt_h</p:attrName>
                                            </p:attrNameLst>
                                          </p:cBhvr>
                                          <p:tavLst>
                                            <p:tav tm="0">
                                              <p:val>
                                                <p:strVal val="#ppt_h*2"/>
                                              </p:val>
                                            </p:tav>
                                            <p:tav tm="100000">
                                              <p:val>
                                                <p:strVal val="#ppt_h"/>
                                              </p:val>
                                            </p:tav>
                                          </p:tavLst>
                                        </p:anim>
                                      </p:childTnLst>
                                    </p:cTn>
                                  </p:par>
                                  <p:par>
                                    <p:cTn id="20" presetID="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to="" calcmode="lin" valueType="num">
                                          <p:cBhvr>
                                            <p:cTn id="22" dur="500" fill="hold">
                                              <p:stCondLst>
                                                <p:cond delay="0"/>
                                              </p:stCondLst>
                                            </p:cTn>
                                            <p:tgtEl>
                                              <p:spTgt spid="1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3" dur="500" fill="hold">
                                              <p:stCondLst>
                                                <p:cond delay="0"/>
                                              </p:stCondLst>
                                            </p:cTn>
                                            <p:tgtEl>
                                              <p:spTgt spid="1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4" dur="500" fill="hold">
                                              <p:stCondLst>
                                                <p:cond delay="0"/>
                                              </p:stCondLst>
                                            </p:cTn>
                                            <p:tgtEl>
                                              <p:spTgt spid="18"/>
                                            </p:tgtEl>
                                            <p:attrNameLst>
                                              <p:attrName>style.opacity</p:attrName>
                                            </p:attrNameLst>
                                          </p:cBhvr>
                                          <p:tavLst>
                                            <p:tav tm="0">
                                              <p:val>
                                                <p:strVal val="0"/>
                                              </p:val>
                                            </p:tav>
                                            <p:tav tm="100000">
                                              <p:val>
                                                <p:strVal val="1"/>
                                              </p:val>
                                            </p:tav>
                                          </p:tavLst>
                                        </p:anim>
                                        <p:anim to="" calcmode="lin" valueType="num">
                                          <p:cBhvr>
                                            <p:cTn id="25" dur="500" fill="hold">
                                              <p:stCondLst>
                                                <p:cond delay="0"/>
                                              </p:stCondLst>
                                            </p:cTn>
                                            <p:tgtEl>
                                              <p:spTgt spid="18"/>
                                            </p:tgtEl>
                                            <p:attrNameLst>
                                              <p:attrName>ppt_w</p:attrName>
                                            </p:attrNameLst>
                                          </p:cBhvr>
                                          <p:tavLst>
                                            <p:tav tm="0">
                                              <p:val>
                                                <p:strVal val="#ppt_w*2"/>
                                              </p:val>
                                            </p:tav>
                                            <p:tav tm="100000">
                                              <p:val>
                                                <p:strVal val="#ppt_w"/>
                                              </p:val>
                                            </p:tav>
                                          </p:tavLst>
                                        </p:anim>
                                        <p:anim to="" calcmode="lin" valueType="num">
                                          <p:cBhvr>
                                            <p:cTn id="26" dur="500" fill="hold">
                                              <p:stCondLst>
                                                <p:cond delay="0"/>
                                              </p:stCondLst>
                                            </p:cTn>
                                            <p:tgtEl>
                                              <p:spTgt spid="18"/>
                                            </p:tgtEl>
                                            <p:attrNameLst>
                                              <p:attrName>ppt_h</p:attrName>
                                            </p:attrNameLst>
                                          </p:cBhvr>
                                          <p:tavLst>
                                            <p:tav tm="0">
                                              <p:val>
                                                <p:strVal val="#ppt_h*2"/>
                                              </p:val>
                                            </p:tav>
                                            <p:tav tm="100000">
                                              <p:val>
                                                <p:strVal val="#ppt_h"/>
                                              </p:val>
                                            </p:tav>
                                          </p:tavLst>
                                        </p:anim>
                                      </p:childTnLst>
                                    </p:cTn>
                                  </p:par>
                                  <p:par>
                                    <p:cTn id="27" presetID="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 to="" calcmode="lin" valueType="num">
                                          <p:cBhvr>
                                            <p:cTn id="29"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0"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1"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32"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33"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34" presetID="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 to="" calcmode="lin" valueType="num">
                                          <p:cBhvr>
                                            <p:cTn id="36" dur="500" fill="hold">
                                              <p:stCondLst>
                                                <p:cond delay="0"/>
                                              </p:stCondLst>
                                            </p:cTn>
                                            <p:tgtEl>
                                              <p:spTgt spid="4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7" dur="500" fill="hold">
                                              <p:stCondLst>
                                                <p:cond delay="0"/>
                                              </p:stCondLst>
                                            </p:cTn>
                                            <p:tgtEl>
                                              <p:spTgt spid="4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8" dur="500" fill="hold">
                                              <p:stCondLst>
                                                <p:cond delay="0"/>
                                              </p:stCondLst>
                                            </p:cTn>
                                            <p:tgtEl>
                                              <p:spTgt spid="43"/>
                                            </p:tgtEl>
                                            <p:attrNameLst>
                                              <p:attrName>style.opacity</p:attrName>
                                            </p:attrNameLst>
                                          </p:cBhvr>
                                          <p:tavLst>
                                            <p:tav tm="0">
                                              <p:val>
                                                <p:strVal val="0"/>
                                              </p:val>
                                            </p:tav>
                                            <p:tav tm="100000">
                                              <p:val>
                                                <p:strVal val="1"/>
                                              </p:val>
                                            </p:tav>
                                          </p:tavLst>
                                        </p:anim>
                                        <p:anim to="" calcmode="lin" valueType="num">
                                          <p:cBhvr>
                                            <p:cTn id="39" dur="500" fill="hold">
                                              <p:stCondLst>
                                                <p:cond delay="0"/>
                                              </p:stCondLst>
                                            </p:cTn>
                                            <p:tgtEl>
                                              <p:spTgt spid="43"/>
                                            </p:tgtEl>
                                            <p:attrNameLst>
                                              <p:attrName>ppt_w</p:attrName>
                                            </p:attrNameLst>
                                          </p:cBhvr>
                                          <p:tavLst>
                                            <p:tav tm="0">
                                              <p:val>
                                                <p:strVal val="#ppt_w*2"/>
                                              </p:val>
                                            </p:tav>
                                            <p:tav tm="100000">
                                              <p:val>
                                                <p:strVal val="#ppt_w"/>
                                              </p:val>
                                            </p:tav>
                                          </p:tavLst>
                                        </p:anim>
                                        <p:anim to="" calcmode="lin" valueType="num">
                                          <p:cBhvr>
                                            <p:cTn id="40" dur="500" fill="hold">
                                              <p:stCondLst>
                                                <p:cond delay="0"/>
                                              </p:stCondLst>
                                            </p:cTn>
                                            <p:tgtEl>
                                              <p:spTgt spid="43"/>
                                            </p:tgtEl>
                                            <p:attrNameLst>
                                              <p:attrName>ppt_h</p:attrName>
                                            </p:attrNameLst>
                                          </p:cBhvr>
                                          <p:tavLst>
                                            <p:tav tm="0">
                                              <p:val>
                                                <p:strVal val="#ppt_h*2"/>
                                              </p:val>
                                            </p:tav>
                                            <p:tav tm="100000">
                                              <p:val>
                                                <p:strVal val="#ppt_h"/>
                                              </p:val>
                                            </p:tav>
                                          </p:tavLst>
                                        </p:anim>
                                      </p:childTnLst>
                                    </p:cTn>
                                  </p:par>
                                  <p:par>
                                    <p:cTn id="41" presetID="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to="" calcmode="lin" valueType="num">
                                          <p:cBhvr>
                                            <p:cTn id="43" dur="500" fill="hold">
                                              <p:stCondLst>
                                                <p:cond delay="0"/>
                                              </p:stCondLst>
                                            </p:cTn>
                                            <p:tgtEl>
                                              <p:spTgt spid="5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4" dur="500" fill="hold">
                                              <p:stCondLst>
                                                <p:cond delay="0"/>
                                              </p:stCondLst>
                                            </p:cTn>
                                            <p:tgtEl>
                                              <p:spTgt spid="51"/>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5" dur="500" fill="hold">
                                              <p:stCondLst>
                                                <p:cond delay="0"/>
                                              </p:stCondLst>
                                            </p:cTn>
                                            <p:tgtEl>
                                              <p:spTgt spid="51"/>
                                            </p:tgtEl>
                                            <p:attrNameLst>
                                              <p:attrName>style.opacity</p:attrName>
                                            </p:attrNameLst>
                                          </p:cBhvr>
                                          <p:tavLst>
                                            <p:tav tm="0">
                                              <p:val>
                                                <p:strVal val="0"/>
                                              </p:val>
                                            </p:tav>
                                            <p:tav tm="100000">
                                              <p:val>
                                                <p:strVal val="1"/>
                                              </p:val>
                                            </p:tav>
                                          </p:tavLst>
                                        </p:anim>
                                        <p:anim to="" calcmode="lin" valueType="num">
                                          <p:cBhvr>
                                            <p:cTn id="46" dur="500" fill="hold">
                                              <p:stCondLst>
                                                <p:cond delay="0"/>
                                              </p:stCondLst>
                                            </p:cTn>
                                            <p:tgtEl>
                                              <p:spTgt spid="51"/>
                                            </p:tgtEl>
                                            <p:attrNameLst>
                                              <p:attrName>ppt_w</p:attrName>
                                            </p:attrNameLst>
                                          </p:cBhvr>
                                          <p:tavLst>
                                            <p:tav tm="0">
                                              <p:val>
                                                <p:strVal val="#ppt_w*2"/>
                                              </p:val>
                                            </p:tav>
                                            <p:tav tm="100000">
                                              <p:val>
                                                <p:strVal val="#ppt_w"/>
                                              </p:val>
                                            </p:tav>
                                          </p:tavLst>
                                        </p:anim>
                                        <p:anim to="" calcmode="lin" valueType="num">
                                          <p:cBhvr>
                                            <p:cTn id="47" dur="500" fill="hold">
                                              <p:stCondLst>
                                                <p:cond delay="0"/>
                                              </p:stCondLst>
                                            </p:cTn>
                                            <p:tgtEl>
                                              <p:spTgt spid="51"/>
                                            </p:tgtEl>
                                            <p:attrNameLst>
                                              <p:attrName>ppt_h</p:attrName>
                                            </p:attrNameLst>
                                          </p:cBhvr>
                                          <p:tavLst>
                                            <p:tav tm="0">
                                              <p:val>
                                                <p:strVal val="#ppt_h*2"/>
                                              </p:val>
                                            </p:tav>
                                            <p:tav tm="100000">
                                              <p:val>
                                                <p:strVal val="#ppt_h"/>
                                              </p:val>
                                            </p:tav>
                                          </p:tavLst>
                                        </p:anim>
                                      </p:childTnLst>
                                    </p:cTn>
                                  </p:par>
                                  <p:par>
                                    <p:cTn id="48" presetID="53" presetClass="entr" presetSubtype="16" fill="hold" grpId="0" nodeType="withEffect" p14:presetBounceEnd="100000">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p:cTn id="50" dur="500" fill="hold"/>
                                            <p:tgtEl>
                                              <p:spTgt spid="3"/>
                                            </p:tgtEl>
                                            <p:attrNameLst>
                                              <p:attrName>ppt_w</p:attrName>
                                            </p:attrNameLst>
                                          </p:cBhvr>
                                          <p:tavLst>
                                            <p:tav tm="0">
                                              <p:val>
                                                <p:fltVal val="0"/>
                                              </p:val>
                                            </p:tav>
                                            <p:tav tm="100000">
                                              <p:val>
                                                <p:strVal val="#ppt_w"/>
                                              </p:val>
                                            </p:tav>
                                          </p:tavLst>
                                        </p:anim>
                                        <p:anim calcmode="lin" valueType="num">
                                          <p:cBhvr>
                                            <p:cTn id="51" dur="500" fill="hold"/>
                                            <p:tgtEl>
                                              <p:spTgt spid="3"/>
                                            </p:tgtEl>
                                            <p:attrNameLst>
                                              <p:attrName>ppt_h</p:attrName>
                                            </p:attrNameLst>
                                          </p:cBhvr>
                                          <p:tavLst>
                                            <p:tav tm="0">
                                              <p:val>
                                                <p:fltVal val="0"/>
                                              </p:val>
                                            </p:tav>
                                            <p:tav tm="100000">
                                              <p:val>
                                                <p:strVal val="#ppt_h"/>
                                              </p:val>
                                            </p:tav>
                                          </p:tavLst>
                                        </p:anim>
                                        <p:animEffect transition="in" filter="fade">
                                          <p:cBhvr>
                                            <p:cTn id="52" dur="500"/>
                                            <p:tgtEl>
                                              <p:spTgt spid="3"/>
                                            </p:tgtEl>
                                          </p:cBhvr>
                                        </p:animEffect>
                                      </p:childTnLst>
                                    </p:cTn>
                                  </p:par>
                                  <p:par>
                                    <p:cTn id="53" presetID="0"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anim to="" calcmode="lin" valueType="num">
                                          <p:cBhvr>
                                            <p:cTn id="55" dur="500" fill="hold">
                                              <p:stCondLst>
                                                <p:cond delay="0"/>
                                              </p:stCondLst>
                                            </p:cTn>
                                            <p:tgtEl>
                                              <p:spTgt spid="1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6" dur="500" fill="hold">
                                              <p:stCondLst>
                                                <p:cond delay="0"/>
                                              </p:stCondLst>
                                            </p:cTn>
                                            <p:tgtEl>
                                              <p:spTgt spid="120"/>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7" dur="500" fill="hold">
                                              <p:stCondLst>
                                                <p:cond delay="0"/>
                                              </p:stCondLst>
                                            </p:cTn>
                                            <p:tgtEl>
                                              <p:spTgt spid="120"/>
                                            </p:tgtEl>
                                            <p:attrNameLst>
                                              <p:attrName>style.opacity</p:attrName>
                                            </p:attrNameLst>
                                          </p:cBhvr>
                                          <p:tavLst>
                                            <p:tav tm="0">
                                              <p:val>
                                                <p:strVal val="0"/>
                                              </p:val>
                                            </p:tav>
                                            <p:tav tm="100000">
                                              <p:val>
                                                <p:strVal val="1"/>
                                              </p:val>
                                            </p:tav>
                                          </p:tavLst>
                                        </p:anim>
                                        <p:anim to="" calcmode="lin" valueType="num">
                                          <p:cBhvr>
                                            <p:cTn id="58" dur="500" fill="hold">
                                              <p:stCondLst>
                                                <p:cond delay="0"/>
                                              </p:stCondLst>
                                            </p:cTn>
                                            <p:tgtEl>
                                              <p:spTgt spid="120"/>
                                            </p:tgtEl>
                                            <p:attrNameLst>
                                              <p:attrName>ppt_w</p:attrName>
                                            </p:attrNameLst>
                                          </p:cBhvr>
                                          <p:tavLst>
                                            <p:tav tm="0">
                                              <p:val>
                                                <p:strVal val="#ppt_w*2"/>
                                              </p:val>
                                            </p:tav>
                                            <p:tav tm="100000">
                                              <p:val>
                                                <p:strVal val="#ppt_w"/>
                                              </p:val>
                                            </p:tav>
                                          </p:tavLst>
                                        </p:anim>
                                        <p:anim to="" calcmode="lin" valueType="num">
                                          <p:cBhvr>
                                            <p:cTn id="59" dur="500" fill="hold">
                                              <p:stCondLst>
                                                <p:cond delay="0"/>
                                              </p:stCondLst>
                                            </p:cTn>
                                            <p:tgtEl>
                                              <p:spTgt spid="120"/>
                                            </p:tgtEl>
                                            <p:attrNameLst>
                                              <p:attrName>ppt_h</p:attrName>
                                            </p:attrNameLst>
                                          </p:cBhvr>
                                          <p:tavLst>
                                            <p:tav tm="0">
                                              <p:val>
                                                <p:strVal val="#ppt_h*2"/>
                                              </p:val>
                                            </p:tav>
                                            <p:tav tm="100000">
                                              <p:val>
                                                <p:strVal val="#ppt_h"/>
                                              </p:val>
                                            </p:tav>
                                          </p:tavLst>
                                        </p:anim>
                                      </p:childTnLst>
                                    </p:cTn>
                                  </p:par>
                                  <p:par>
                                    <p:cTn id="60" presetID="0"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anim to="" calcmode="lin" valueType="num">
                                          <p:cBhvr>
                                            <p:cTn id="62"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3"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64"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65"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66" dur="500" fill="hold">
                                              <p:stCondLst>
                                                <p:cond delay="0"/>
                                              </p:stCondLst>
                                            </p:cTn>
                                            <p:tgtEl>
                                              <p:spTgt spid="4"/>
                                            </p:tgtEl>
                                            <p:attrNameLst>
                                              <p:attrName>ppt_h</p:attrName>
                                            </p:attrNameLst>
                                          </p:cBhvr>
                                          <p:tavLst>
                                            <p:tav tm="0">
                                              <p:val>
                                                <p:strVal val="#ppt_h*2"/>
                                              </p:val>
                                            </p:tav>
                                            <p:tav tm="100000">
                                              <p:val>
                                                <p:strVal val="#ppt_h"/>
                                              </p:val>
                                            </p:tav>
                                          </p:tavLst>
                                        </p:anim>
                                      </p:childTnLst>
                                    </p:cTn>
                                  </p:par>
                                  <p:par>
                                    <p:cTn id="67" presetID="0" presetClass="entr" presetSubtype="0" fill="hold" grpId="0" nodeType="withEffect">
                                      <p:stCondLst>
                                        <p:cond delay="0"/>
                                      </p:stCondLst>
                                      <p:childTnLst>
                                        <p:set>
                                          <p:cBhvr>
                                            <p:cTn id="68" dur="1" fill="hold">
                                              <p:stCondLst>
                                                <p:cond delay="0"/>
                                              </p:stCondLst>
                                            </p:cTn>
                                            <p:tgtEl>
                                              <p:spTgt spid="136"/>
                                            </p:tgtEl>
                                            <p:attrNameLst>
                                              <p:attrName>style.visibility</p:attrName>
                                            </p:attrNameLst>
                                          </p:cBhvr>
                                          <p:to>
                                            <p:strVal val="visible"/>
                                          </p:to>
                                        </p:set>
                                        <p:anim to="" calcmode="lin" valueType="num">
                                          <p:cBhvr>
                                            <p:cTn id="69" dur="500" fill="hold">
                                              <p:stCondLst>
                                                <p:cond delay="0"/>
                                              </p:stCondLst>
                                            </p:cTn>
                                            <p:tgtEl>
                                              <p:spTgt spid="13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0" dur="500" fill="hold">
                                              <p:stCondLst>
                                                <p:cond delay="0"/>
                                              </p:stCondLst>
                                            </p:cTn>
                                            <p:tgtEl>
                                              <p:spTgt spid="13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1" dur="500" fill="hold">
                                              <p:stCondLst>
                                                <p:cond delay="0"/>
                                              </p:stCondLst>
                                            </p:cTn>
                                            <p:tgtEl>
                                              <p:spTgt spid="136"/>
                                            </p:tgtEl>
                                            <p:attrNameLst>
                                              <p:attrName>style.opacity</p:attrName>
                                            </p:attrNameLst>
                                          </p:cBhvr>
                                          <p:tavLst>
                                            <p:tav tm="0">
                                              <p:val>
                                                <p:strVal val="0"/>
                                              </p:val>
                                            </p:tav>
                                            <p:tav tm="100000">
                                              <p:val>
                                                <p:strVal val="1"/>
                                              </p:val>
                                            </p:tav>
                                          </p:tavLst>
                                        </p:anim>
                                        <p:anim to="" calcmode="lin" valueType="num">
                                          <p:cBhvr>
                                            <p:cTn id="72" dur="500" fill="hold">
                                              <p:stCondLst>
                                                <p:cond delay="0"/>
                                              </p:stCondLst>
                                            </p:cTn>
                                            <p:tgtEl>
                                              <p:spTgt spid="136"/>
                                            </p:tgtEl>
                                            <p:attrNameLst>
                                              <p:attrName>ppt_w</p:attrName>
                                            </p:attrNameLst>
                                          </p:cBhvr>
                                          <p:tavLst>
                                            <p:tav tm="0">
                                              <p:val>
                                                <p:strVal val="#ppt_w*2"/>
                                              </p:val>
                                            </p:tav>
                                            <p:tav tm="100000">
                                              <p:val>
                                                <p:strVal val="#ppt_w"/>
                                              </p:val>
                                            </p:tav>
                                          </p:tavLst>
                                        </p:anim>
                                        <p:anim to="" calcmode="lin" valueType="num">
                                          <p:cBhvr>
                                            <p:cTn id="73" dur="500" fill="hold">
                                              <p:stCondLst>
                                                <p:cond delay="0"/>
                                              </p:stCondLst>
                                            </p:cTn>
                                            <p:tgtEl>
                                              <p:spTgt spid="136"/>
                                            </p:tgtEl>
                                            <p:attrNameLst>
                                              <p:attrName>ppt_h</p:attrName>
                                            </p:attrNameLst>
                                          </p:cBhvr>
                                          <p:tavLst>
                                            <p:tav tm="0">
                                              <p:val>
                                                <p:strVal val="#ppt_h*2"/>
                                              </p:val>
                                            </p:tav>
                                            <p:tav tm="100000">
                                              <p:val>
                                                <p:strVal val="#ppt_h"/>
                                              </p:val>
                                            </p:tav>
                                          </p:tavLst>
                                        </p:anim>
                                      </p:childTnLst>
                                    </p:cTn>
                                  </p:par>
                                  <p:par>
                                    <p:cTn id="74" presetID="10" presetClass="entr" presetSubtype="0"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childTnLst>
                                    </p:cTn>
                                  </p:par>
                                  <p:par>
                                    <p:cTn id="77" presetID="0" presetClass="entr" presetSubtype="0"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to="" calcmode="lin" valueType="num">
                                          <p:cBhvr>
                                            <p:cTn id="79"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0"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81" dur="500" fill="hold">
                                              <p:stCondLst>
                                                <p:cond delay="0"/>
                                              </p:stCondLst>
                                            </p:cTn>
                                            <p:tgtEl>
                                              <p:spTgt spid="8"/>
                                            </p:tgtEl>
                                            <p:attrNameLst>
                                              <p:attrName>style.opacity</p:attrName>
                                            </p:attrNameLst>
                                          </p:cBhvr>
                                          <p:tavLst>
                                            <p:tav tm="0">
                                              <p:val>
                                                <p:strVal val="0"/>
                                              </p:val>
                                            </p:tav>
                                            <p:tav tm="100000">
                                              <p:val>
                                                <p:strVal val="1"/>
                                              </p:val>
                                            </p:tav>
                                          </p:tavLst>
                                        </p:anim>
                                        <p:anim to="" calcmode="lin" valueType="num">
                                          <p:cBhvr>
                                            <p:cTn id="82" dur="500" fill="hold">
                                              <p:stCondLst>
                                                <p:cond delay="0"/>
                                              </p:stCondLst>
                                            </p:cTn>
                                            <p:tgtEl>
                                              <p:spTgt spid="8"/>
                                            </p:tgtEl>
                                            <p:attrNameLst>
                                              <p:attrName>ppt_w</p:attrName>
                                            </p:attrNameLst>
                                          </p:cBhvr>
                                          <p:tavLst>
                                            <p:tav tm="0">
                                              <p:val>
                                                <p:strVal val="#ppt_w*2"/>
                                              </p:val>
                                            </p:tav>
                                            <p:tav tm="100000">
                                              <p:val>
                                                <p:strVal val="#ppt_w"/>
                                              </p:val>
                                            </p:tav>
                                          </p:tavLst>
                                        </p:anim>
                                        <p:anim to="" calcmode="lin" valueType="num">
                                          <p:cBhvr>
                                            <p:cTn id="83" dur="500" fill="hold">
                                              <p:stCondLst>
                                                <p:cond delay="0"/>
                                              </p:stCondLst>
                                            </p:cTn>
                                            <p:tgtEl>
                                              <p:spTgt spid="8"/>
                                            </p:tgtEl>
                                            <p:attrNameLst>
                                              <p:attrName>ppt_h</p:attrName>
                                            </p:attrNameLst>
                                          </p:cBhvr>
                                          <p:tavLst>
                                            <p:tav tm="0">
                                              <p:val>
                                                <p:strVal val="#ppt_h*2"/>
                                              </p:val>
                                            </p:tav>
                                            <p:tav tm="100000">
                                              <p:val>
                                                <p:strVal val="#ppt_h"/>
                                              </p:val>
                                            </p:tav>
                                          </p:tavLst>
                                        </p:anim>
                                      </p:childTnLst>
                                    </p:cTn>
                                  </p:par>
                                  <p:par>
                                    <p:cTn id="84" presetID="53" presetClass="entr" presetSubtype="16" fill="hold" grpId="0" nodeType="withEffect" p14:presetBounceEnd="100000">
                                      <p:stCondLst>
                                        <p:cond delay="0"/>
                                      </p:stCondLst>
                                      <p:childTnLst>
                                        <p:set>
                                          <p:cBhvr>
                                            <p:cTn id="85" dur="1" fill="hold">
                                              <p:stCondLst>
                                                <p:cond delay="0"/>
                                              </p:stCondLst>
                                            </p:cTn>
                                            <p:tgtEl>
                                              <p:spTgt spid="9"/>
                                            </p:tgtEl>
                                            <p:attrNameLst>
                                              <p:attrName>style.visibility</p:attrName>
                                            </p:attrNameLst>
                                          </p:cBhvr>
                                          <p:to>
                                            <p:strVal val="visible"/>
                                          </p:to>
                                        </p:set>
                                        <p:anim calcmode="lin" valueType="num">
                                          <p:cBhvr>
                                            <p:cTn id="86" dur="500" fill="hold"/>
                                            <p:tgtEl>
                                              <p:spTgt spid="9"/>
                                            </p:tgtEl>
                                            <p:attrNameLst>
                                              <p:attrName>ppt_w</p:attrName>
                                            </p:attrNameLst>
                                          </p:cBhvr>
                                          <p:tavLst>
                                            <p:tav tm="0">
                                              <p:val>
                                                <p:fltVal val="0"/>
                                              </p:val>
                                            </p:tav>
                                            <p:tav tm="100000">
                                              <p:val>
                                                <p:strVal val="#ppt_w"/>
                                              </p:val>
                                            </p:tav>
                                          </p:tavLst>
                                        </p:anim>
                                        <p:anim calcmode="lin" valueType="num">
                                          <p:cBhvr>
                                            <p:cTn id="87" dur="500" fill="hold"/>
                                            <p:tgtEl>
                                              <p:spTgt spid="9"/>
                                            </p:tgtEl>
                                            <p:attrNameLst>
                                              <p:attrName>ppt_h</p:attrName>
                                            </p:attrNameLst>
                                          </p:cBhvr>
                                          <p:tavLst>
                                            <p:tav tm="0">
                                              <p:val>
                                                <p:fltVal val="0"/>
                                              </p:val>
                                            </p:tav>
                                            <p:tav tm="100000">
                                              <p:val>
                                                <p:strVal val="#ppt_h"/>
                                              </p:val>
                                            </p:tav>
                                          </p:tavLst>
                                        </p:anim>
                                        <p:animEffect transition="in" filter="fade">
                                          <p:cBhvr>
                                            <p:cTn id="8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2" grpId="0" animBg="1"/>
          <p:bldP spid="45" grpId="0" animBg="1"/>
          <p:bldP spid="43" grpId="0" animBg="1"/>
          <p:bldP spid="51" grpId="0" animBg="1"/>
          <p:bldP spid="3" grpId="0"/>
          <p:bldP spid="120" grpId="0"/>
          <p:bldP spid="136" grpId="0" animBg="1"/>
          <p:bldP spid="7" grpId="0" animBg="1"/>
          <p:bldP spid="8" grpId="0" animBg="1"/>
          <p:bldP spid="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strVal val="4/3*#ppt_w"/>
                                              </p:val>
                                            </p:tav>
                                            <p:tav tm="100000">
                                              <p:val>
                                                <p:strVal val="#ppt_w"/>
                                              </p:val>
                                            </p:tav>
                                          </p:tavLst>
                                        </p:anim>
                                        <p:anim calcmode="lin" valueType="num">
                                          <p:cBhvr>
                                            <p:cTn id="8" dur="500" fill="hold"/>
                                            <p:tgtEl>
                                              <p:spTgt spid="2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cTn>
                                  </p:par>
                                  <p:par>
                                    <p:cTn id="13" presetID="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to="" calcmode="lin" valueType="num">
                                          <p:cBhvr>
                                            <p:cTn id="15" dur="500" fill="hold">
                                              <p:stCondLst>
                                                <p:cond delay="0"/>
                                              </p:stCondLst>
                                            </p:cTn>
                                            <p:tgtEl>
                                              <p:spTgt spid="1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7" dur="500" fill="hold">
                                              <p:stCondLst>
                                                <p:cond delay="0"/>
                                              </p:stCondLst>
                                            </p:cTn>
                                            <p:tgtEl>
                                              <p:spTgt spid="19"/>
                                            </p:tgtEl>
                                            <p:attrNameLst>
                                              <p:attrName>style.opacity</p:attrName>
                                            </p:attrNameLst>
                                          </p:cBhvr>
                                          <p:tavLst>
                                            <p:tav tm="0">
                                              <p:val>
                                                <p:strVal val="0"/>
                                              </p:val>
                                            </p:tav>
                                            <p:tav tm="100000">
                                              <p:val>
                                                <p:strVal val="1"/>
                                              </p:val>
                                            </p:tav>
                                          </p:tavLst>
                                        </p:anim>
                                        <p:anim to="" calcmode="lin" valueType="num">
                                          <p:cBhvr>
                                            <p:cTn id="18" dur="500" fill="hold">
                                              <p:stCondLst>
                                                <p:cond delay="0"/>
                                              </p:stCondLst>
                                            </p:cTn>
                                            <p:tgtEl>
                                              <p:spTgt spid="19"/>
                                            </p:tgtEl>
                                            <p:attrNameLst>
                                              <p:attrName>ppt_w</p:attrName>
                                            </p:attrNameLst>
                                          </p:cBhvr>
                                          <p:tavLst>
                                            <p:tav tm="0">
                                              <p:val>
                                                <p:strVal val="#ppt_w*2"/>
                                              </p:val>
                                            </p:tav>
                                            <p:tav tm="100000">
                                              <p:val>
                                                <p:strVal val="#ppt_w"/>
                                              </p:val>
                                            </p:tav>
                                          </p:tavLst>
                                        </p:anim>
                                        <p:anim to="" calcmode="lin" valueType="num">
                                          <p:cBhvr>
                                            <p:cTn id="19" dur="500" fill="hold">
                                              <p:stCondLst>
                                                <p:cond delay="0"/>
                                              </p:stCondLst>
                                            </p:cTn>
                                            <p:tgtEl>
                                              <p:spTgt spid="19"/>
                                            </p:tgtEl>
                                            <p:attrNameLst>
                                              <p:attrName>ppt_h</p:attrName>
                                            </p:attrNameLst>
                                          </p:cBhvr>
                                          <p:tavLst>
                                            <p:tav tm="0">
                                              <p:val>
                                                <p:strVal val="#ppt_h*2"/>
                                              </p:val>
                                            </p:tav>
                                            <p:tav tm="100000">
                                              <p:val>
                                                <p:strVal val="#ppt_h"/>
                                              </p:val>
                                            </p:tav>
                                          </p:tavLst>
                                        </p:anim>
                                      </p:childTnLst>
                                    </p:cTn>
                                  </p:par>
                                  <p:par>
                                    <p:cTn id="20" presetID="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to="" calcmode="lin" valueType="num">
                                          <p:cBhvr>
                                            <p:cTn id="22" dur="500" fill="hold">
                                              <p:stCondLst>
                                                <p:cond delay="0"/>
                                              </p:stCondLst>
                                            </p:cTn>
                                            <p:tgtEl>
                                              <p:spTgt spid="1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3" dur="500" fill="hold">
                                              <p:stCondLst>
                                                <p:cond delay="0"/>
                                              </p:stCondLst>
                                            </p:cTn>
                                            <p:tgtEl>
                                              <p:spTgt spid="1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4" dur="500" fill="hold">
                                              <p:stCondLst>
                                                <p:cond delay="0"/>
                                              </p:stCondLst>
                                            </p:cTn>
                                            <p:tgtEl>
                                              <p:spTgt spid="18"/>
                                            </p:tgtEl>
                                            <p:attrNameLst>
                                              <p:attrName>style.opacity</p:attrName>
                                            </p:attrNameLst>
                                          </p:cBhvr>
                                          <p:tavLst>
                                            <p:tav tm="0">
                                              <p:val>
                                                <p:strVal val="0"/>
                                              </p:val>
                                            </p:tav>
                                            <p:tav tm="100000">
                                              <p:val>
                                                <p:strVal val="1"/>
                                              </p:val>
                                            </p:tav>
                                          </p:tavLst>
                                        </p:anim>
                                        <p:anim to="" calcmode="lin" valueType="num">
                                          <p:cBhvr>
                                            <p:cTn id="25" dur="500" fill="hold">
                                              <p:stCondLst>
                                                <p:cond delay="0"/>
                                              </p:stCondLst>
                                            </p:cTn>
                                            <p:tgtEl>
                                              <p:spTgt spid="18"/>
                                            </p:tgtEl>
                                            <p:attrNameLst>
                                              <p:attrName>ppt_w</p:attrName>
                                            </p:attrNameLst>
                                          </p:cBhvr>
                                          <p:tavLst>
                                            <p:tav tm="0">
                                              <p:val>
                                                <p:strVal val="#ppt_w*2"/>
                                              </p:val>
                                            </p:tav>
                                            <p:tav tm="100000">
                                              <p:val>
                                                <p:strVal val="#ppt_w"/>
                                              </p:val>
                                            </p:tav>
                                          </p:tavLst>
                                        </p:anim>
                                        <p:anim to="" calcmode="lin" valueType="num">
                                          <p:cBhvr>
                                            <p:cTn id="26" dur="500" fill="hold">
                                              <p:stCondLst>
                                                <p:cond delay="0"/>
                                              </p:stCondLst>
                                            </p:cTn>
                                            <p:tgtEl>
                                              <p:spTgt spid="18"/>
                                            </p:tgtEl>
                                            <p:attrNameLst>
                                              <p:attrName>ppt_h</p:attrName>
                                            </p:attrNameLst>
                                          </p:cBhvr>
                                          <p:tavLst>
                                            <p:tav tm="0">
                                              <p:val>
                                                <p:strVal val="#ppt_h*2"/>
                                              </p:val>
                                            </p:tav>
                                            <p:tav tm="100000">
                                              <p:val>
                                                <p:strVal val="#ppt_h"/>
                                              </p:val>
                                            </p:tav>
                                          </p:tavLst>
                                        </p:anim>
                                      </p:childTnLst>
                                    </p:cTn>
                                  </p:par>
                                  <p:par>
                                    <p:cTn id="27" presetID="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 to="" calcmode="lin" valueType="num">
                                          <p:cBhvr>
                                            <p:cTn id="29"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0"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1"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32"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33"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34" presetID="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 to="" calcmode="lin" valueType="num">
                                          <p:cBhvr>
                                            <p:cTn id="36" dur="500" fill="hold">
                                              <p:stCondLst>
                                                <p:cond delay="0"/>
                                              </p:stCondLst>
                                            </p:cTn>
                                            <p:tgtEl>
                                              <p:spTgt spid="4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7" dur="500" fill="hold">
                                              <p:stCondLst>
                                                <p:cond delay="0"/>
                                              </p:stCondLst>
                                            </p:cTn>
                                            <p:tgtEl>
                                              <p:spTgt spid="4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8" dur="500" fill="hold">
                                              <p:stCondLst>
                                                <p:cond delay="0"/>
                                              </p:stCondLst>
                                            </p:cTn>
                                            <p:tgtEl>
                                              <p:spTgt spid="43"/>
                                            </p:tgtEl>
                                            <p:attrNameLst>
                                              <p:attrName>style.opacity</p:attrName>
                                            </p:attrNameLst>
                                          </p:cBhvr>
                                          <p:tavLst>
                                            <p:tav tm="0">
                                              <p:val>
                                                <p:strVal val="0"/>
                                              </p:val>
                                            </p:tav>
                                            <p:tav tm="100000">
                                              <p:val>
                                                <p:strVal val="1"/>
                                              </p:val>
                                            </p:tav>
                                          </p:tavLst>
                                        </p:anim>
                                        <p:anim to="" calcmode="lin" valueType="num">
                                          <p:cBhvr>
                                            <p:cTn id="39" dur="500" fill="hold">
                                              <p:stCondLst>
                                                <p:cond delay="0"/>
                                              </p:stCondLst>
                                            </p:cTn>
                                            <p:tgtEl>
                                              <p:spTgt spid="43"/>
                                            </p:tgtEl>
                                            <p:attrNameLst>
                                              <p:attrName>ppt_w</p:attrName>
                                            </p:attrNameLst>
                                          </p:cBhvr>
                                          <p:tavLst>
                                            <p:tav tm="0">
                                              <p:val>
                                                <p:strVal val="#ppt_w*2"/>
                                              </p:val>
                                            </p:tav>
                                            <p:tav tm="100000">
                                              <p:val>
                                                <p:strVal val="#ppt_w"/>
                                              </p:val>
                                            </p:tav>
                                          </p:tavLst>
                                        </p:anim>
                                        <p:anim to="" calcmode="lin" valueType="num">
                                          <p:cBhvr>
                                            <p:cTn id="40" dur="500" fill="hold">
                                              <p:stCondLst>
                                                <p:cond delay="0"/>
                                              </p:stCondLst>
                                            </p:cTn>
                                            <p:tgtEl>
                                              <p:spTgt spid="43"/>
                                            </p:tgtEl>
                                            <p:attrNameLst>
                                              <p:attrName>ppt_h</p:attrName>
                                            </p:attrNameLst>
                                          </p:cBhvr>
                                          <p:tavLst>
                                            <p:tav tm="0">
                                              <p:val>
                                                <p:strVal val="#ppt_h*2"/>
                                              </p:val>
                                            </p:tav>
                                            <p:tav tm="100000">
                                              <p:val>
                                                <p:strVal val="#ppt_h"/>
                                              </p:val>
                                            </p:tav>
                                          </p:tavLst>
                                        </p:anim>
                                      </p:childTnLst>
                                    </p:cTn>
                                  </p:par>
                                  <p:par>
                                    <p:cTn id="41" presetID="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to="" calcmode="lin" valueType="num">
                                          <p:cBhvr>
                                            <p:cTn id="43" dur="500" fill="hold">
                                              <p:stCondLst>
                                                <p:cond delay="0"/>
                                              </p:stCondLst>
                                            </p:cTn>
                                            <p:tgtEl>
                                              <p:spTgt spid="5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4" dur="500" fill="hold">
                                              <p:stCondLst>
                                                <p:cond delay="0"/>
                                              </p:stCondLst>
                                            </p:cTn>
                                            <p:tgtEl>
                                              <p:spTgt spid="51"/>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5" dur="500" fill="hold">
                                              <p:stCondLst>
                                                <p:cond delay="0"/>
                                              </p:stCondLst>
                                            </p:cTn>
                                            <p:tgtEl>
                                              <p:spTgt spid="51"/>
                                            </p:tgtEl>
                                            <p:attrNameLst>
                                              <p:attrName>style.opacity</p:attrName>
                                            </p:attrNameLst>
                                          </p:cBhvr>
                                          <p:tavLst>
                                            <p:tav tm="0">
                                              <p:val>
                                                <p:strVal val="0"/>
                                              </p:val>
                                            </p:tav>
                                            <p:tav tm="100000">
                                              <p:val>
                                                <p:strVal val="1"/>
                                              </p:val>
                                            </p:tav>
                                          </p:tavLst>
                                        </p:anim>
                                        <p:anim to="" calcmode="lin" valueType="num">
                                          <p:cBhvr>
                                            <p:cTn id="46" dur="500" fill="hold">
                                              <p:stCondLst>
                                                <p:cond delay="0"/>
                                              </p:stCondLst>
                                            </p:cTn>
                                            <p:tgtEl>
                                              <p:spTgt spid="51"/>
                                            </p:tgtEl>
                                            <p:attrNameLst>
                                              <p:attrName>ppt_w</p:attrName>
                                            </p:attrNameLst>
                                          </p:cBhvr>
                                          <p:tavLst>
                                            <p:tav tm="0">
                                              <p:val>
                                                <p:strVal val="#ppt_w*2"/>
                                              </p:val>
                                            </p:tav>
                                            <p:tav tm="100000">
                                              <p:val>
                                                <p:strVal val="#ppt_w"/>
                                              </p:val>
                                            </p:tav>
                                          </p:tavLst>
                                        </p:anim>
                                        <p:anim to="" calcmode="lin" valueType="num">
                                          <p:cBhvr>
                                            <p:cTn id="47" dur="500" fill="hold">
                                              <p:stCondLst>
                                                <p:cond delay="0"/>
                                              </p:stCondLst>
                                            </p:cTn>
                                            <p:tgtEl>
                                              <p:spTgt spid="51"/>
                                            </p:tgtEl>
                                            <p:attrNameLst>
                                              <p:attrName>ppt_h</p:attrName>
                                            </p:attrNameLst>
                                          </p:cBhvr>
                                          <p:tavLst>
                                            <p:tav tm="0">
                                              <p:val>
                                                <p:strVal val="#ppt_h*2"/>
                                              </p:val>
                                            </p:tav>
                                            <p:tav tm="100000">
                                              <p:val>
                                                <p:strVal val="#ppt_h"/>
                                              </p:val>
                                            </p:tav>
                                          </p:tavLst>
                                        </p:anim>
                                      </p:childTnLst>
                                    </p:cTn>
                                  </p:par>
                                  <p:par>
                                    <p:cTn id="48" presetID="53" presetClass="entr" presetSubtype="16"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p:cTn id="50" dur="500" fill="hold"/>
                                            <p:tgtEl>
                                              <p:spTgt spid="3"/>
                                            </p:tgtEl>
                                            <p:attrNameLst>
                                              <p:attrName>ppt_w</p:attrName>
                                            </p:attrNameLst>
                                          </p:cBhvr>
                                          <p:tavLst>
                                            <p:tav tm="0">
                                              <p:val>
                                                <p:fltVal val="0"/>
                                              </p:val>
                                            </p:tav>
                                            <p:tav tm="100000">
                                              <p:val>
                                                <p:strVal val="#ppt_w"/>
                                              </p:val>
                                            </p:tav>
                                          </p:tavLst>
                                        </p:anim>
                                        <p:anim calcmode="lin" valueType="num">
                                          <p:cBhvr>
                                            <p:cTn id="51" dur="500" fill="hold"/>
                                            <p:tgtEl>
                                              <p:spTgt spid="3"/>
                                            </p:tgtEl>
                                            <p:attrNameLst>
                                              <p:attrName>ppt_h</p:attrName>
                                            </p:attrNameLst>
                                          </p:cBhvr>
                                          <p:tavLst>
                                            <p:tav tm="0">
                                              <p:val>
                                                <p:fltVal val="0"/>
                                              </p:val>
                                            </p:tav>
                                            <p:tav tm="100000">
                                              <p:val>
                                                <p:strVal val="#ppt_h"/>
                                              </p:val>
                                            </p:tav>
                                          </p:tavLst>
                                        </p:anim>
                                        <p:animEffect transition="in" filter="fade">
                                          <p:cBhvr>
                                            <p:cTn id="52" dur="500"/>
                                            <p:tgtEl>
                                              <p:spTgt spid="3"/>
                                            </p:tgtEl>
                                          </p:cBhvr>
                                        </p:animEffect>
                                      </p:childTnLst>
                                    </p:cTn>
                                  </p:par>
                                  <p:par>
                                    <p:cTn id="53" presetID="0"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anim to="" calcmode="lin" valueType="num">
                                          <p:cBhvr>
                                            <p:cTn id="55" dur="500" fill="hold">
                                              <p:stCondLst>
                                                <p:cond delay="0"/>
                                              </p:stCondLst>
                                            </p:cTn>
                                            <p:tgtEl>
                                              <p:spTgt spid="1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6" dur="500" fill="hold">
                                              <p:stCondLst>
                                                <p:cond delay="0"/>
                                              </p:stCondLst>
                                            </p:cTn>
                                            <p:tgtEl>
                                              <p:spTgt spid="120"/>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7" dur="500" fill="hold">
                                              <p:stCondLst>
                                                <p:cond delay="0"/>
                                              </p:stCondLst>
                                            </p:cTn>
                                            <p:tgtEl>
                                              <p:spTgt spid="120"/>
                                            </p:tgtEl>
                                            <p:attrNameLst>
                                              <p:attrName>style.opacity</p:attrName>
                                            </p:attrNameLst>
                                          </p:cBhvr>
                                          <p:tavLst>
                                            <p:tav tm="0">
                                              <p:val>
                                                <p:strVal val="0"/>
                                              </p:val>
                                            </p:tav>
                                            <p:tav tm="100000">
                                              <p:val>
                                                <p:strVal val="1"/>
                                              </p:val>
                                            </p:tav>
                                          </p:tavLst>
                                        </p:anim>
                                        <p:anim to="" calcmode="lin" valueType="num">
                                          <p:cBhvr>
                                            <p:cTn id="58" dur="500" fill="hold">
                                              <p:stCondLst>
                                                <p:cond delay="0"/>
                                              </p:stCondLst>
                                            </p:cTn>
                                            <p:tgtEl>
                                              <p:spTgt spid="120"/>
                                            </p:tgtEl>
                                            <p:attrNameLst>
                                              <p:attrName>ppt_w</p:attrName>
                                            </p:attrNameLst>
                                          </p:cBhvr>
                                          <p:tavLst>
                                            <p:tav tm="0">
                                              <p:val>
                                                <p:strVal val="#ppt_w*2"/>
                                              </p:val>
                                            </p:tav>
                                            <p:tav tm="100000">
                                              <p:val>
                                                <p:strVal val="#ppt_w"/>
                                              </p:val>
                                            </p:tav>
                                          </p:tavLst>
                                        </p:anim>
                                        <p:anim to="" calcmode="lin" valueType="num">
                                          <p:cBhvr>
                                            <p:cTn id="59" dur="500" fill="hold">
                                              <p:stCondLst>
                                                <p:cond delay="0"/>
                                              </p:stCondLst>
                                            </p:cTn>
                                            <p:tgtEl>
                                              <p:spTgt spid="120"/>
                                            </p:tgtEl>
                                            <p:attrNameLst>
                                              <p:attrName>ppt_h</p:attrName>
                                            </p:attrNameLst>
                                          </p:cBhvr>
                                          <p:tavLst>
                                            <p:tav tm="0">
                                              <p:val>
                                                <p:strVal val="#ppt_h*2"/>
                                              </p:val>
                                            </p:tav>
                                            <p:tav tm="100000">
                                              <p:val>
                                                <p:strVal val="#ppt_h"/>
                                              </p:val>
                                            </p:tav>
                                          </p:tavLst>
                                        </p:anim>
                                      </p:childTnLst>
                                    </p:cTn>
                                  </p:par>
                                  <p:par>
                                    <p:cTn id="60" presetID="0"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anim to="" calcmode="lin" valueType="num">
                                          <p:cBhvr>
                                            <p:cTn id="62"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3"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64"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65"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66" dur="500" fill="hold">
                                              <p:stCondLst>
                                                <p:cond delay="0"/>
                                              </p:stCondLst>
                                            </p:cTn>
                                            <p:tgtEl>
                                              <p:spTgt spid="4"/>
                                            </p:tgtEl>
                                            <p:attrNameLst>
                                              <p:attrName>ppt_h</p:attrName>
                                            </p:attrNameLst>
                                          </p:cBhvr>
                                          <p:tavLst>
                                            <p:tav tm="0">
                                              <p:val>
                                                <p:strVal val="#ppt_h*2"/>
                                              </p:val>
                                            </p:tav>
                                            <p:tav tm="100000">
                                              <p:val>
                                                <p:strVal val="#ppt_h"/>
                                              </p:val>
                                            </p:tav>
                                          </p:tavLst>
                                        </p:anim>
                                      </p:childTnLst>
                                    </p:cTn>
                                  </p:par>
                                  <p:par>
                                    <p:cTn id="67" presetID="0" presetClass="entr" presetSubtype="0" fill="hold" grpId="0" nodeType="withEffect">
                                      <p:stCondLst>
                                        <p:cond delay="0"/>
                                      </p:stCondLst>
                                      <p:childTnLst>
                                        <p:set>
                                          <p:cBhvr>
                                            <p:cTn id="68" dur="1" fill="hold">
                                              <p:stCondLst>
                                                <p:cond delay="0"/>
                                              </p:stCondLst>
                                            </p:cTn>
                                            <p:tgtEl>
                                              <p:spTgt spid="136"/>
                                            </p:tgtEl>
                                            <p:attrNameLst>
                                              <p:attrName>style.visibility</p:attrName>
                                            </p:attrNameLst>
                                          </p:cBhvr>
                                          <p:to>
                                            <p:strVal val="visible"/>
                                          </p:to>
                                        </p:set>
                                        <p:anim to="" calcmode="lin" valueType="num">
                                          <p:cBhvr>
                                            <p:cTn id="69" dur="500" fill="hold">
                                              <p:stCondLst>
                                                <p:cond delay="0"/>
                                              </p:stCondLst>
                                            </p:cTn>
                                            <p:tgtEl>
                                              <p:spTgt spid="13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0" dur="500" fill="hold">
                                              <p:stCondLst>
                                                <p:cond delay="0"/>
                                              </p:stCondLst>
                                            </p:cTn>
                                            <p:tgtEl>
                                              <p:spTgt spid="13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1" dur="500" fill="hold">
                                              <p:stCondLst>
                                                <p:cond delay="0"/>
                                              </p:stCondLst>
                                            </p:cTn>
                                            <p:tgtEl>
                                              <p:spTgt spid="136"/>
                                            </p:tgtEl>
                                            <p:attrNameLst>
                                              <p:attrName>style.opacity</p:attrName>
                                            </p:attrNameLst>
                                          </p:cBhvr>
                                          <p:tavLst>
                                            <p:tav tm="0">
                                              <p:val>
                                                <p:strVal val="0"/>
                                              </p:val>
                                            </p:tav>
                                            <p:tav tm="100000">
                                              <p:val>
                                                <p:strVal val="1"/>
                                              </p:val>
                                            </p:tav>
                                          </p:tavLst>
                                        </p:anim>
                                        <p:anim to="" calcmode="lin" valueType="num">
                                          <p:cBhvr>
                                            <p:cTn id="72" dur="500" fill="hold">
                                              <p:stCondLst>
                                                <p:cond delay="0"/>
                                              </p:stCondLst>
                                            </p:cTn>
                                            <p:tgtEl>
                                              <p:spTgt spid="136"/>
                                            </p:tgtEl>
                                            <p:attrNameLst>
                                              <p:attrName>ppt_w</p:attrName>
                                            </p:attrNameLst>
                                          </p:cBhvr>
                                          <p:tavLst>
                                            <p:tav tm="0">
                                              <p:val>
                                                <p:strVal val="#ppt_w*2"/>
                                              </p:val>
                                            </p:tav>
                                            <p:tav tm="100000">
                                              <p:val>
                                                <p:strVal val="#ppt_w"/>
                                              </p:val>
                                            </p:tav>
                                          </p:tavLst>
                                        </p:anim>
                                        <p:anim to="" calcmode="lin" valueType="num">
                                          <p:cBhvr>
                                            <p:cTn id="73" dur="500" fill="hold">
                                              <p:stCondLst>
                                                <p:cond delay="0"/>
                                              </p:stCondLst>
                                            </p:cTn>
                                            <p:tgtEl>
                                              <p:spTgt spid="136"/>
                                            </p:tgtEl>
                                            <p:attrNameLst>
                                              <p:attrName>ppt_h</p:attrName>
                                            </p:attrNameLst>
                                          </p:cBhvr>
                                          <p:tavLst>
                                            <p:tav tm="0">
                                              <p:val>
                                                <p:strVal val="#ppt_h*2"/>
                                              </p:val>
                                            </p:tav>
                                            <p:tav tm="100000">
                                              <p:val>
                                                <p:strVal val="#ppt_h"/>
                                              </p:val>
                                            </p:tav>
                                          </p:tavLst>
                                        </p:anim>
                                      </p:childTnLst>
                                    </p:cTn>
                                  </p:par>
                                  <p:par>
                                    <p:cTn id="74" presetID="10" presetClass="entr" presetSubtype="0"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childTnLst>
                                    </p:cTn>
                                  </p:par>
                                  <p:par>
                                    <p:cTn id="77" presetID="0" presetClass="entr" presetSubtype="0"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to="" calcmode="lin" valueType="num">
                                          <p:cBhvr>
                                            <p:cTn id="79"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0"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81" dur="500" fill="hold">
                                              <p:stCondLst>
                                                <p:cond delay="0"/>
                                              </p:stCondLst>
                                            </p:cTn>
                                            <p:tgtEl>
                                              <p:spTgt spid="8"/>
                                            </p:tgtEl>
                                            <p:attrNameLst>
                                              <p:attrName>style.opacity</p:attrName>
                                            </p:attrNameLst>
                                          </p:cBhvr>
                                          <p:tavLst>
                                            <p:tav tm="0">
                                              <p:val>
                                                <p:strVal val="0"/>
                                              </p:val>
                                            </p:tav>
                                            <p:tav tm="100000">
                                              <p:val>
                                                <p:strVal val="1"/>
                                              </p:val>
                                            </p:tav>
                                          </p:tavLst>
                                        </p:anim>
                                        <p:anim to="" calcmode="lin" valueType="num">
                                          <p:cBhvr>
                                            <p:cTn id="82" dur="500" fill="hold">
                                              <p:stCondLst>
                                                <p:cond delay="0"/>
                                              </p:stCondLst>
                                            </p:cTn>
                                            <p:tgtEl>
                                              <p:spTgt spid="8"/>
                                            </p:tgtEl>
                                            <p:attrNameLst>
                                              <p:attrName>ppt_w</p:attrName>
                                            </p:attrNameLst>
                                          </p:cBhvr>
                                          <p:tavLst>
                                            <p:tav tm="0">
                                              <p:val>
                                                <p:strVal val="#ppt_w*2"/>
                                              </p:val>
                                            </p:tav>
                                            <p:tav tm="100000">
                                              <p:val>
                                                <p:strVal val="#ppt_w"/>
                                              </p:val>
                                            </p:tav>
                                          </p:tavLst>
                                        </p:anim>
                                        <p:anim to="" calcmode="lin" valueType="num">
                                          <p:cBhvr>
                                            <p:cTn id="83" dur="500" fill="hold">
                                              <p:stCondLst>
                                                <p:cond delay="0"/>
                                              </p:stCondLst>
                                            </p:cTn>
                                            <p:tgtEl>
                                              <p:spTgt spid="8"/>
                                            </p:tgtEl>
                                            <p:attrNameLst>
                                              <p:attrName>ppt_h</p:attrName>
                                            </p:attrNameLst>
                                          </p:cBhvr>
                                          <p:tavLst>
                                            <p:tav tm="0">
                                              <p:val>
                                                <p:strVal val="#ppt_h*2"/>
                                              </p:val>
                                            </p:tav>
                                            <p:tav tm="100000">
                                              <p:val>
                                                <p:strVal val="#ppt_h"/>
                                              </p:val>
                                            </p:tav>
                                          </p:tavLst>
                                        </p:anim>
                                      </p:childTnLst>
                                    </p:cTn>
                                  </p:par>
                                  <p:par>
                                    <p:cTn id="84" presetID="53" presetClass="entr" presetSubtype="16" fill="hold" grpId="0" nodeType="withEffect">
                                      <p:stCondLst>
                                        <p:cond delay="0"/>
                                      </p:stCondLst>
                                      <p:childTnLst>
                                        <p:set>
                                          <p:cBhvr>
                                            <p:cTn id="85" dur="1" fill="hold">
                                              <p:stCondLst>
                                                <p:cond delay="0"/>
                                              </p:stCondLst>
                                            </p:cTn>
                                            <p:tgtEl>
                                              <p:spTgt spid="9"/>
                                            </p:tgtEl>
                                            <p:attrNameLst>
                                              <p:attrName>style.visibility</p:attrName>
                                            </p:attrNameLst>
                                          </p:cBhvr>
                                          <p:to>
                                            <p:strVal val="visible"/>
                                          </p:to>
                                        </p:set>
                                        <p:anim calcmode="lin" valueType="num">
                                          <p:cBhvr>
                                            <p:cTn id="86" dur="500" fill="hold"/>
                                            <p:tgtEl>
                                              <p:spTgt spid="9"/>
                                            </p:tgtEl>
                                            <p:attrNameLst>
                                              <p:attrName>ppt_w</p:attrName>
                                            </p:attrNameLst>
                                          </p:cBhvr>
                                          <p:tavLst>
                                            <p:tav tm="0">
                                              <p:val>
                                                <p:fltVal val="0"/>
                                              </p:val>
                                            </p:tav>
                                            <p:tav tm="100000">
                                              <p:val>
                                                <p:strVal val="#ppt_w"/>
                                              </p:val>
                                            </p:tav>
                                          </p:tavLst>
                                        </p:anim>
                                        <p:anim calcmode="lin" valueType="num">
                                          <p:cBhvr>
                                            <p:cTn id="87" dur="500" fill="hold"/>
                                            <p:tgtEl>
                                              <p:spTgt spid="9"/>
                                            </p:tgtEl>
                                            <p:attrNameLst>
                                              <p:attrName>ppt_h</p:attrName>
                                            </p:attrNameLst>
                                          </p:cBhvr>
                                          <p:tavLst>
                                            <p:tav tm="0">
                                              <p:val>
                                                <p:fltVal val="0"/>
                                              </p:val>
                                            </p:tav>
                                            <p:tav tm="100000">
                                              <p:val>
                                                <p:strVal val="#ppt_h"/>
                                              </p:val>
                                            </p:tav>
                                          </p:tavLst>
                                        </p:anim>
                                        <p:animEffect transition="in" filter="fade">
                                          <p:cBhvr>
                                            <p:cTn id="8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2" grpId="0" animBg="1"/>
          <p:bldP spid="45" grpId="0" animBg="1"/>
          <p:bldP spid="43" grpId="0" animBg="1"/>
          <p:bldP spid="51" grpId="0" animBg="1"/>
          <p:bldP spid="3" grpId="0"/>
          <p:bldP spid="120" grpId="0"/>
          <p:bldP spid="136" grpId="0" animBg="1"/>
          <p:bldP spid="7" grpId="0" animBg="1"/>
          <p:bldP spid="8" grpId="0" animBg="1"/>
          <p:bldP spid="9"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p:cNvSpPr txBox="1"/>
          <p:nvPr>
            <p:custDataLst>
              <p:tags r:id="rId2"/>
            </p:custDataLst>
          </p:nvPr>
        </p:nvSpPr>
        <p:spPr>
          <a:xfrm>
            <a:off x="799465" y="2772410"/>
            <a:ext cx="7273290" cy="922020"/>
          </a:xfrm>
          <a:prstGeom prst="rect">
            <a:avLst/>
          </a:prstGeom>
          <a:noFill/>
        </p:spPr>
        <p:txBody>
          <a:bodyPr wrap="square" rtlCol="0" anchor="ctr" anchorCtr="0">
            <a:normAutofit fontScale="77500" lnSpcReduction="200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a:r>
              <a:rPr lang="en-US" altLang="zh-CN"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IPv6</a:t>
            </a:r>
            <a:r>
              <a:rPr lang="zh-CN" altLang="en-US"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技术促进云计算雷达发展</a:t>
            </a:r>
            <a:endParaRPr lang="zh-CN" altLang="en-US" sz="5400" spc="0" dirty="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19" name="副标题"/>
          <p:cNvSpPr txBox="1"/>
          <p:nvPr>
            <p:custDataLst>
              <p:tags r:id="rId3"/>
            </p:custDataLst>
          </p:nvPr>
        </p:nvSpPr>
        <p:spPr>
          <a:xfrm>
            <a:off x="799314" y="3694141"/>
            <a:ext cx="5759906" cy="398780"/>
          </a:xfrm>
          <a:prstGeom prst="rect">
            <a:avLst/>
          </a:prstGeom>
          <a:noFill/>
        </p:spPr>
        <p:txBody>
          <a:bodyPr wrap="square" rtlCol="0" anchor="ctr" anchorCtr="0">
            <a:normAutofit fontScale="92500"/>
          </a:bodyPr>
          <a:lstStyle/>
          <a:p>
            <a:r>
              <a:rPr lang="en-US" altLang="zh-CN" sz="1400" smtClean="0">
                <a:solidFill>
                  <a:schemeClr val="tx1">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IPv6 technology promotes the development of cloud computing radar</a:t>
            </a:r>
            <a:endParaRPr lang="en-US" sz="1400" dirty="0">
              <a:solidFill>
                <a:schemeClr val="tx1">
                  <a:alpha val="80000"/>
                </a:schemeClr>
              </a:solidFill>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188" name="Rectangle 187"/>
          <p:cNvSpPr/>
          <p:nvPr>
            <p:custDataLst>
              <p:tags r:id="rId4"/>
            </p:custDataLst>
          </p:nvPr>
        </p:nvSpPr>
        <p:spPr>
          <a:xfrm>
            <a:off x="939291" y="4210272"/>
            <a:ext cx="5082952" cy="108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平滑2"/>
          <p:cNvSpPr/>
          <p:nvPr>
            <p:custDataLst>
              <p:tags r:id="rId5"/>
            </p:custDataLst>
          </p:nvPr>
        </p:nvSpPr>
        <p:spPr>
          <a:xfrm flipH="1">
            <a:off x="-591820" y="5328920"/>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262890" y="261620"/>
            <a:ext cx="1121410" cy="314960"/>
            <a:chOff x="10346364" y="648401"/>
            <a:chExt cx="1184069" cy="403309"/>
          </a:xfrm>
          <a:solidFill>
            <a:schemeClr val="accent2"/>
          </a:solidFill>
        </p:grpSpPr>
        <p:sp>
          <p:nvSpPr>
            <p:cNvPr id="32" name="5"/>
            <p:cNvSpPr/>
            <p:nvPr>
              <p:custDataLst>
                <p:tags r:id="rId10"/>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1"/>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2"/>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3"/>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4"/>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 name="插图">
            <a:extLst>
              <a:ext uri="{FF2B5EF4-FFF2-40B4-BE49-F238E27FC236}">
                <a16:creationId xmlns:a16="http://schemas.microsoft.com/office/drawing/2014/main" xmlns="" id="{8F38DF3F-1F90-3296-77DE-E68F80972989}"/>
              </a:ext>
            </a:extLst>
          </p:cNvPr>
          <p:cNvGrpSpPr/>
          <p:nvPr/>
        </p:nvGrpSpPr>
        <p:grpSpPr>
          <a:xfrm>
            <a:off x="7534733" y="2242260"/>
            <a:ext cx="4692231" cy="4700820"/>
            <a:chOff x="6157556" y="2013183"/>
            <a:chExt cx="5737490" cy="5747993"/>
          </a:xfrm>
        </p:grpSpPr>
        <p:sp>
          <p:nvSpPr>
            <p:cNvPr id="5" name="任意多边形: 形状 4">
              <a:extLst>
                <a:ext uri="{FF2B5EF4-FFF2-40B4-BE49-F238E27FC236}">
                  <a16:creationId xmlns:a16="http://schemas.microsoft.com/office/drawing/2014/main" xmlns="" id="{ABBC507D-A9EF-6EFA-15C7-97DC890B5840}"/>
                </a:ext>
              </a:extLst>
            </p:cNvPr>
            <p:cNvSpPr/>
            <p:nvPr/>
          </p:nvSpPr>
          <p:spPr>
            <a:xfrm>
              <a:off x="6311889" y="2776122"/>
              <a:ext cx="5027775" cy="3524839"/>
            </a:xfrm>
            <a:custGeom>
              <a:avLst/>
              <a:gdLst>
                <a:gd name="connsiteX0" fmla="*/ 3011488 w 5027775"/>
                <a:gd name="connsiteY0" fmla="*/ 325497 h 3524839"/>
                <a:gd name="connsiteX1" fmla="*/ 4815835 w 5027775"/>
                <a:gd name="connsiteY1" fmla="*/ 1217898 h 3524839"/>
                <a:gd name="connsiteX2" fmla="*/ 3982213 w 5027775"/>
                <a:gd name="connsiteY2" fmla="*/ 3471684 h 3524839"/>
                <a:gd name="connsiteX3" fmla="*/ 1489814 w 5027775"/>
                <a:gd name="connsiteY3" fmla="*/ 3385977 h 3524839"/>
                <a:gd name="connsiteX4" fmla="*/ 476973 w 5027775"/>
                <a:gd name="connsiteY4" fmla="*/ 746179 h 3524839"/>
                <a:gd name="connsiteX5" fmla="*/ 3011488 w 5027775"/>
                <a:gd name="connsiteY5" fmla="*/ 325497 h 3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7775" h="3524839">
                  <a:moveTo>
                    <a:pt x="3011488" y="325497"/>
                  </a:moveTo>
                  <a:cubicBezTo>
                    <a:pt x="4051257" y="858231"/>
                    <a:pt x="4348195" y="508084"/>
                    <a:pt x="4815835" y="1217898"/>
                  </a:cubicBezTo>
                  <a:cubicBezTo>
                    <a:pt x="5283491" y="1927713"/>
                    <a:pt x="4964854" y="3254202"/>
                    <a:pt x="3982213" y="3471684"/>
                  </a:cubicBezTo>
                  <a:cubicBezTo>
                    <a:pt x="2999554" y="3689182"/>
                    <a:pt x="2823396" y="3153679"/>
                    <a:pt x="1489814" y="3385977"/>
                  </a:cubicBezTo>
                  <a:cubicBezTo>
                    <a:pt x="156232" y="3618275"/>
                    <a:pt x="-520210" y="1591362"/>
                    <a:pt x="476973" y="746179"/>
                  </a:cubicBezTo>
                  <a:cubicBezTo>
                    <a:pt x="1474140" y="-99005"/>
                    <a:pt x="1971735" y="-207236"/>
                    <a:pt x="3011488" y="325497"/>
                  </a:cubicBezTo>
                  <a:close/>
                </a:path>
              </a:pathLst>
            </a:custGeom>
            <a:solidFill>
              <a:srgbClr val="F2F5FF"/>
            </a:solidFill>
            <a:ln w="16193" cap="flat">
              <a:noFill/>
              <a:prstDash val="solid"/>
              <a:miter/>
            </a:ln>
          </p:spPr>
          <p:txBody>
            <a:bodyPr rtlCol="0" anchor="ctr"/>
            <a:lstStyle/>
            <a:p>
              <a:endParaRPr lang="zh-CN" altLang="en-US"/>
            </a:p>
          </p:txBody>
        </p:sp>
        <p:grpSp>
          <p:nvGrpSpPr>
            <p:cNvPr id="6" name="图形 52">
              <a:extLst>
                <a:ext uri="{FF2B5EF4-FFF2-40B4-BE49-F238E27FC236}">
                  <a16:creationId xmlns:a16="http://schemas.microsoft.com/office/drawing/2014/main" xmlns="" id="{CD413738-58B1-FD5A-1A86-A423C5A295B7}"/>
                </a:ext>
              </a:extLst>
            </p:cNvPr>
            <p:cNvGrpSpPr/>
            <p:nvPr/>
          </p:nvGrpSpPr>
          <p:grpSpPr>
            <a:xfrm>
              <a:off x="6443022" y="3356586"/>
              <a:ext cx="4134787" cy="3544355"/>
              <a:chOff x="6583580" y="3699336"/>
              <a:chExt cx="4134787" cy="3544355"/>
            </a:xfrm>
          </p:grpSpPr>
          <p:sp>
            <p:nvSpPr>
              <p:cNvPr id="173" name="任意多边形: 形状 172">
                <a:extLst>
                  <a:ext uri="{FF2B5EF4-FFF2-40B4-BE49-F238E27FC236}">
                    <a16:creationId xmlns:a16="http://schemas.microsoft.com/office/drawing/2014/main" xmlns="" id="{D9EB7D29-EF6E-00DE-BFCA-36083EED31C1}"/>
                  </a:ext>
                </a:extLst>
              </p:cNvPr>
              <p:cNvSpPr/>
              <p:nvPr/>
            </p:nvSpPr>
            <p:spPr>
              <a:xfrm>
                <a:off x="6726138" y="3856663"/>
                <a:ext cx="3537746" cy="3220007"/>
              </a:xfrm>
              <a:custGeom>
                <a:avLst/>
                <a:gdLst>
                  <a:gd name="connsiteX0" fmla="*/ 1816412 w 3537746"/>
                  <a:gd name="connsiteY0" fmla="*/ 282932 h 3220007"/>
                  <a:gd name="connsiteX1" fmla="*/ 1474329 w 3537746"/>
                  <a:gd name="connsiteY1" fmla="*/ 1874978 h 3220007"/>
                  <a:gd name="connsiteX2" fmla="*/ 1435629 w 3537746"/>
                  <a:gd name="connsiteY2" fmla="*/ 2123857 h 3220007"/>
                  <a:gd name="connsiteX3" fmla="*/ 1348270 w 3537746"/>
                  <a:gd name="connsiteY3" fmla="*/ 2237917 h 3220007"/>
                  <a:gd name="connsiteX4" fmla="*/ 1190766 w 3537746"/>
                  <a:gd name="connsiteY4" fmla="*/ 2292032 h 3220007"/>
                  <a:gd name="connsiteX5" fmla="*/ 444842 w 3537746"/>
                  <a:gd name="connsiteY5" fmla="*/ 2202941 h 3220007"/>
                  <a:gd name="connsiteX6" fmla="*/ 59007 w 3537746"/>
                  <a:gd name="connsiteY6" fmla="*/ 2373837 h 3220007"/>
                  <a:gd name="connsiteX7" fmla="*/ 176435 w 3537746"/>
                  <a:gd name="connsiteY7" fmla="*/ 2808670 h 3220007"/>
                  <a:gd name="connsiteX8" fmla="*/ 2061631 w 3537746"/>
                  <a:gd name="connsiteY8" fmla="*/ 3214924 h 3220007"/>
                  <a:gd name="connsiteX9" fmla="*/ 3472710 w 3537746"/>
                  <a:gd name="connsiteY9" fmla="*/ 2773613 h 3220007"/>
                  <a:gd name="connsiteX10" fmla="*/ 3497728 w 3537746"/>
                  <a:gd name="connsiteY10" fmla="*/ 1163140 h 3220007"/>
                  <a:gd name="connsiteX11" fmla="*/ 3412442 w 3537746"/>
                  <a:gd name="connsiteY11" fmla="*/ 288988 h 3220007"/>
                  <a:gd name="connsiteX12" fmla="*/ 3196450 w 3537746"/>
                  <a:gd name="connsiteY12" fmla="*/ 60722 h 3220007"/>
                  <a:gd name="connsiteX13" fmla="*/ 2626053 w 3537746"/>
                  <a:gd name="connsiteY13" fmla="*/ 0 h 3220007"/>
                  <a:gd name="connsiteX14" fmla="*/ 2033828 w 3537746"/>
                  <a:gd name="connsiteY14" fmla="*/ 62244 h 3220007"/>
                  <a:gd name="connsiteX15" fmla="*/ 1816412 w 3537746"/>
                  <a:gd name="connsiteY15" fmla="*/ 282932 h 32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7746" h="3220007">
                    <a:moveTo>
                      <a:pt x="1816412" y="282932"/>
                    </a:moveTo>
                    <a:cubicBezTo>
                      <a:pt x="1634862" y="1067750"/>
                      <a:pt x="1520834" y="1598426"/>
                      <a:pt x="1474329" y="1874978"/>
                    </a:cubicBezTo>
                    <a:cubicBezTo>
                      <a:pt x="1463901" y="1936898"/>
                      <a:pt x="1451012" y="2019852"/>
                      <a:pt x="1435629" y="2123857"/>
                    </a:cubicBezTo>
                    <a:cubicBezTo>
                      <a:pt x="1428148" y="2174410"/>
                      <a:pt x="1395132" y="2217531"/>
                      <a:pt x="1348270" y="2237917"/>
                    </a:cubicBezTo>
                    <a:cubicBezTo>
                      <a:pt x="1284553" y="2265655"/>
                      <a:pt x="1232057" y="2283693"/>
                      <a:pt x="1190766" y="2292032"/>
                    </a:cubicBezTo>
                    <a:cubicBezTo>
                      <a:pt x="935637" y="2343573"/>
                      <a:pt x="633307" y="2290122"/>
                      <a:pt x="444842" y="2202941"/>
                    </a:cubicBezTo>
                    <a:cubicBezTo>
                      <a:pt x="193632" y="2086728"/>
                      <a:pt x="104427" y="2259162"/>
                      <a:pt x="59007" y="2373837"/>
                    </a:cubicBezTo>
                    <a:cubicBezTo>
                      <a:pt x="13604" y="2488512"/>
                      <a:pt x="-91972" y="2703305"/>
                      <a:pt x="176435" y="2808670"/>
                    </a:cubicBezTo>
                    <a:cubicBezTo>
                      <a:pt x="444842" y="2914018"/>
                      <a:pt x="993007" y="3186263"/>
                      <a:pt x="2061631" y="3214924"/>
                    </a:cubicBezTo>
                    <a:cubicBezTo>
                      <a:pt x="3130239" y="3243584"/>
                      <a:pt x="3368884" y="3158266"/>
                      <a:pt x="3472710" y="2773613"/>
                    </a:cubicBezTo>
                    <a:cubicBezTo>
                      <a:pt x="3576537" y="2388961"/>
                      <a:pt x="3533400" y="1948168"/>
                      <a:pt x="3497728" y="1163140"/>
                    </a:cubicBezTo>
                    <a:cubicBezTo>
                      <a:pt x="3480110" y="775734"/>
                      <a:pt x="3451676" y="484350"/>
                      <a:pt x="3412442" y="288988"/>
                    </a:cubicBezTo>
                    <a:cubicBezTo>
                      <a:pt x="3390096" y="177810"/>
                      <a:pt x="3306219" y="89172"/>
                      <a:pt x="3196450" y="60722"/>
                    </a:cubicBezTo>
                    <a:cubicBezTo>
                      <a:pt x="3040257" y="20241"/>
                      <a:pt x="2850125" y="0"/>
                      <a:pt x="2626053" y="0"/>
                    </a:cubicBezTo>
                    <a:cubicBezTo>
                      <a:pt x="2399180" y="0"/>
                      <a:pt x="2201761" y="20743"/>
                      <a:pt x="2033828" y="62244"/>
                    </a:cubicBezTo>
                    <a:cubicBezTo>
                      <a:pt x="1925582" y="88994"/>
                      <a:pt x="1841542" y="174296"/>
                      <a:pt x="1816412" y="282932"/>
                    </a:cubicBezTo>
                    <a:close/>
                  </a:path>
                </a:pathLst>
              </a:custGeom>
              <a:solidFill>
                <a:schemeClr val="accent2">
                  <a:lumMod val="50000"/>
                </a:schemeClr>
              </a:solidFill>
              <a:ln w="16193"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xmlns="" id="{D1B81F16-5C16-9500-56FC-71DFF941E11B}"/>
                  </a:ext>
                </a:extLst>
              </p:cNvPr>
              <p:cNvSpPr/>
              <p:nvPr/>
            </p:nvSpPr>
            <p:spPr>
              <a:xfrm>
                <a:off x="7194589" y="3699336"/>
                <a:ext cx="2925968" cy="2727910"/>
              </a:xfrm>
              <a:custGeom>
                <a:avLst/>
                <a:gdLst>
                  <a:gd name="connsiteX0" fmla="*/ 2903202 w 2925968"/>
                  <a:gd name="connsiteY0" fmla="*/ 345645 h 2727910"/>
                  <a:gd name="connsiteX1" fmla="*/ 2782050 w 2925968"/>
                  <a:gd name="connsiteY1" fmla="*/ 271532 h 2727910"/>
                  <a:gd name="connsiteX2" fmla="*/ 2628464 w 2925968"/>
                  <a:gd name="connsiteY2" fmla="*/ 595560 h 2727910"/>
                  <a:gd name="connsiteX3" fmla="*/ 2540846 w 2925968"/>
                  <a:gd name="connsiteY3" fmla="*/ 2632431 h 2727910"/>
                  <a:gd name="connsiteX4" fmla="*/ 1809415 w 2925968"/>
                  <a:gd name="connsiteY4" fmla="*/ 2658728 h 2727910"/>
                  <a:gd name="connsiteX5" fmla="*/ 1226177 w 2925968"/>
                  <a:gd name="connsiteY5" fmla="*/ 2632431 h 2727910"/>
                  <a:gd name="connsiteX6" fmla="*/ 0 w 2925968"/>
                  <a:gd name="connsiteY6" fmla="*/ 2363895 h 2727910"/>
                  <a:gd name="connsiteX7" fmla="*/ 414204 w 2925968"/>
                  <a:gd name="connsiteY7" fmla="*/ 1356316 h 2727910"/>
                  <a:gd name="connsiteX8" fmla="*/ 1018444 w 2925968"/>
                  <a:gd name="connsiteY8" fmla="*/ 345645 h 2727910"/>
                  <a:gd name="connsiteX9" fmla="*/ 1836100 w 2925968"/>
                  <a:gd name="connsiteY9" fmla="*/ 0 h 2727910"/>
                  <a:gd name="connsiteX10" fmla="*/ 2925969 w 2925968"/>
                  <a:gd name="connsiteY10" fmla="*/ 93641 h 2727910"/>
                  <a:gd name="connsiteX11" fmla="*/ 2903202 w 2925968"/>
                  <a:gd name="connsiteY11" fmla="*/ 345645 h 272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5968" h="2727910">
                    <a:moveTo>
                      <a:pt x="2903202" y="345645"/>
                    </a:moveTo>
                    <a:cubicBezTo>
                      <a:pt x="2869101" y="296242"/>
                      <a:pt x="2828733" y="271532"/>
                      <a:pt x="2782050" y="271532"/>
                    </a:cubicBezTo>
                    <a:cubicBezTo>
                      <a:pt x="2712050" y="271532"/>
                      <a:pt x="2628464" y="346843"/>
                      <a:pt x="2628464" y="595560"/>
                    </a:cubicBezTo>
                    <a:cubicBezTo>
                      <a:pt x="2628464" y="844277"/>
                      <a:pt x="2732436" y="2460272"/>
                      <a:pt x="2540846" y="2632431"/>
                    </a:cubicBezTo>
                    <a:cubicBezTo>
                      <a:pt x="2349257" y="2804606"/>
                      <a:pt x="2019286" y="2699387"/>
                      <a:pt x="1809415" y="2658728"/>
                    </a:cubicBezTo>
                    <a:cubicBezTo>
                      <a:pt x="1599544" y="2618052"/>
                      <a:pt x="1467283" y="2632431"/>
                      <a:pt x="1226177" y="2632431"/>
                    </a:cubicBezTo>
                    <a:cubicBezTo>
                      <a:pt x="985071" y="2632431"/>
                      <a:pt x="187995" y="2485743"/>
                      <a:pt x="0" y="2363895"/>
                    </a:cubicBezTo>
                    <a:cubicBezTo>
                      <a:pt x="4016" y="2233286"/>
                      <a:pt x="142089" y="1897421"/>
                      <a:pt x="414204" y="1356316"/>
                    </a:cubicBezTo>
                    <a:cubicBezTo>
                      <a:pt x="817025" y="710333"/>
                      <a:pt x="1018444" y="373448"/>
                      <a:pt x="1018444" y="345645"/>
                    </a:cubicBezTo>
                    <a:cubicBezTo>
                      <a:pt x="1018444" y="317859"/>
                      <a:pt x="1290996" y="202633"/>
                      <a:pt x="1836100" y="0"/>
                    </a:cubicBezTo>
                    <a:lnTo>
                      <a:pt x="2925969" y="93641"/>
                    </a:lnTo>
                    <a:lnTo>
                      <a:pt x="2903202" y="345645"/>
                    </a:lnTo>
                    <a:close/>
                  </a:path>
                </a:pathLst>
              </a:custGeom>
              <a:solidFill>
                <a:schemeClr val="accent2">
                  <a:lumMod val="50000"/>
                </a:schemeClr>
              </a:solidFill>
              <a:ln w="21374" cap="flat">
                <a:solidFill>
                  <a:srgbClr val="FFFFFF"/>
                </a:solid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xmlns="" id="{98007B27-1B74-FC23-273F-1E946C45810C}"/>
                  </a:ext>
                </a:extLst>
              </p:cNvPr>
              <p:cNvSpPr/>
              <p:nvPr/>
            </p:nvSpPr>
            <p:spPr>
              <a:xfrm>
                <a:off x="6583580" y="6308840"/>
                <a:ext cx="4134787" cy="934851"/>
              </a:xfrm>
              <a:custGeom>
                <a:avLst/>
                <a:gdLst>
                  <a:gd name="connsiteX0" fmla="*/ 299642 w 4134787"/>
                  <a:gd name="connsiteY0" fmla="*/ 357378 h 934851"/>
                  <a:gd name="connsiteX1" fmla="*/ 1525593 w 4134787"/>
                  <a:gd name="connsiteY1" fmla="*/ 616830 h 934851"/>
                  <a:gd name="connsiteX2" fmla="*/ 2085610 w 4134787"/>
                  <a:gd name="connsiteY2" fmla="*/ 599553 h 934851"/>
                  <a:gd name="connsiteX3" fmla="*/ 2312937 w 4134787"/>
                  <a:gd name="connsiteY3" fmla="*/ 612070 h 934851"/>
                  <a:gd name="connsiteX4" fmla="*/ 3223198 w 4134787"/>
                  <a:gd name="connsiteY4" fmla="*/ 662186 h 934851"/>
                  <a:gd name="connsiteX5" fmla="*/ 3660963 w 4134787"/>
                  <a:gd name="connsiteY5" fmla="*/ 2034 h 934851"/>
                  <a:gd name="connsiteX6" fmla="*/ 4134788 w 4134787"/>
                  <a:gd name="connsiteY6" fmla="*/ 698910 h 934851"/>
                  <a:gd name="connsiteX7" fmla="*/ 3106726 w 4134787"/>
                  <a:gd name="connsiteY7" fmla="*/ 934851 h 934851"/>
                  <a:gd name="connsiteX8" fmla="*/ 987322 w 4134787"/>
                  <a:gd name="connsiteY8" fmla="*/ 912004 h 934851"/>
                  <a:gd name="connsiteX9" fmla="*/ 0 w 4134787"/>
                  <a:gd name="connsiteY9" fmla="*/ 563444 h 934851"/>
                  <a:gd name="connsiteX10" fmla="*/ 299642 w 4134787"/>
                  <a:gd name="connsiteY10" fmla="*/ 357378 h 93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4787" h="934851">
                    <a:moveTo>
                      <a:pt x="299642" y="357378"/>
                    </a:moveTo>
                    <a:cubicBezTo>
                      <a:pt x="835808" y="530347"/>
                      <a:pt x="1244458" y="616830"/>
                      <a:pt x="1525593" y="616830"/>
                    </a:cubicBezTo>
                    <a:cubicBezTo>
                      <a:pt x="1747899" y="616830"/>
                      <a:pt x="1934567" y="611066"/>
                      <a:pt x="2085610" y="599553"/>
                    </a:cubicBezTo>
                    <a:cubicBezTo>
                      <a:pt x="2161602" y="593756"/>
                      <a:pt x="2238030" y="597967"/>
                      <a:pt x="2312937" y="612070"/>
                    </a:cubicBezTo>
                    <a:cubicBezTo>
                      <a:pt x="2687162" y="682540"/>
                      <a:pt x="2990577" y="699234"/>
                      <a:pt x="3223198" y="662186"/>
                    </a:cubicBezTo>
                    <a:cubicBezTo>
                      <a:pt x="3607203" y="601011"/>
                      <a:pt x="3654842" y="229862"/>
                      <a:pt x="3660963" y="2034"/>
                    </a:cubicBezTo>
                    <a:cubicBezTo>
                      <a:pt x="3769598" y="-24457"/>
                      <a:pt x="3927540" y="207840"/>
                      <a:pt x="4134788" y="698910"/>
                    </a:cubicBezTo>
                    <a:lnTo>
                      <a:pt x="3106726" y="934851"/>
                    </a:lnTo>
                    <a:lnTo>
                      <a:pt x="987322" y="912004"/>
                    </a:lnTo>
                    <a:lnTo>
                      <a:pt x="0" y="563444"/>
                    </a:lnTo>
                    <a:lnTo>
                      <a:pt x="299642" y="357378"/>
                    </a:lnTo>
                    <a:close/>
                  </a:path>
                </a:pathLst>
              </a:custGeom>
              <a:solidFill>
                <a:schemeClr val="accent5"/>
              </a:solidFill>
              <a:ln w="16193" cap="flat">
                <a:noFill/>
                <a:prstDash val="solid"/>
                <a:miter/>
              </a:ln>
            </p:spPr>
            <p:txBody>
              <a:bodyPr rtlCol="0" anchor="ctr"/>
              <a:lstStyle/>
              <a:p>
                <a:endParaRPr lang="zh-CN" altLang="en-US"/>
              </a:p>
            </p:txBody>
          </p:sp>
        </p:grpSp>
        <p:sp>
          <p:nvSpPr>
            <p:cNvPr id="7" name="任意多边形: 形状 6">
              <a:extLst>
                <a:ext uri="{FF2B5EF4-FFF2-40B4-BE49-F238E27FC236}">
                  <a16:creationId xmlns:a16="http://schemas.microsoft.com/office/drawing/2014/main" xmlns="" id="{013A68AA-A183-EB55-5F5B-630D360184E6}"/>
                </a:ext>
              </a:extLst>
            </p:cNvPr>
            <p:cNvSpPr/>
            <p:nvPr/>
          </p:nvSpPr>
          <p:spPr>
            <a:xfrm>
              <a:off x="10788337" y="2494552"/>
              <a:ext cx="808652" cy="1173707"/>
            </a:xfrm>
            <a:custGeom>
              <a:avLst/>
              <a:gdLst>
                <a:gd name="connsiteX0" fmla="*/ 567264 w 808652"/>
                <a:gd name="connsiteY0" fmla="*/ 1063695 h 1173707"/>
                <a:gd name="connsiteX1" fmla="*/ 592168 w 808652"/>
                <a:gd name="connsiteY1" fmla="*/ 895293 h 1173707"/>
                <a:gd name="connsiteX2" fmla="*/ 660371 w 808652"/>
                <a:gd name="connsiteY2" fmla="*/ 736720 h 1173707"/>
                <a:gd name="connsiteX3" fmla="*/ 808403 w 808652"/>
                <a:gd name="connsiteY3" fmla="*/ 418376 h 1173707"/>
                <a:gd name="connsiteX4" fmla="*/ 418423 w 808652"/>
                <a:gd name="connsiteY4" fmla="*/ 253 h 1173707"/>
                <a:gd name="connsiteX5" fmla="*/ 284 w 808652"/>
                <a:gd name="connsiteY5" fmla="*/ 390087 h 1173707"/>
                <a:gd name="connsiteX6" fmla="*/ 149676 w 808652"/>
                <a:gd name="connsiteY6" fmla="*/ 730097 h 1173707"/>
                <a:gd name="connsiteX7" fmla="*/ 208341 w 808652"/>
                <a:gd name="connsiteY7" fmla="*/ 899115 h 1173707"/>
                <a:gd name="connsiteX8" fmla="*/ 222040 w 808652"/>
                <a:gd name="connsiteY8" fmla="*/ 1051956 h 1173707"/>
                <a:gd name="connsiteX9" fmla="*/ 346463 w 808652"/>
                <a:gd name="connsiteY9" fmla="*/ 1170534 h 1173707"/>
                <a:gd name="connsiteX10" fmla="*/ 434826 w 808652"/>
                <a:gd name="connsiteY10" fmla="*/ 1173626 h 1173707"/>
                <a:gd name="connsiteX11" fmla="*/ 567264 w 808652"/>
                <a:gd name="connsiteY11" fmla="*/ 1063695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8652" h="1173707">
                  <a:moveTo>
                    <a:pt x="567264" y="1063695"/>
                  </a:moveTo>
                  <a:cubicBezTo>
                    <a:pt x="580331" y="977195"/>
                    <a:pt x="588638" y="921056"/>
                    <a:pt x="592168" y="895293"/>
                  </a:cubicBezTo>
                  <a:cubicBezTo>
                    <a:pt x="598062" y="852318"/>
                    <a:pt x="606547" y="789297"/>
                    <a:pt x="660371" y="736720"/>
                  </a:cubicBezTo>
                  <a:cubicBezTo>
                    <a:pt x="753963" y="645297"/>
                    <a:pt x="804063" y="543058"/>
                    <a:pt x="808403" y="418376"/>
                  </a:cubicBezTo>
                  <a:cubicBezTo>
                    <a:pt x="816175" y="195259"/>
                    <a:pt x="641571" y="8058"/>
                    <a:pt x="418423" y="253"/>
                  </a:cubicBezTo>
                  <a:cubicBezTo>
                    <a:pt x="195257" y="-7568"/>
                    <a:pt x="8056" y="166987"/>
                    <a:pt x="284" y="390087"/>
                  </a:cubicBezTo>
                  <a:cubicBezTo>
                    <a:pt x="-4558" y="529132"/>
                    <a:pt x="52844" y="635485"/>
                    <a:pt x="149676" y="730097"/>
                  </a:cubicBezTo>
                  <a:cubicBezTo>
                    <a:pt x="202901" y="782092"/>
                    <a:pt x="203386" y="855751"/>
                    <a:pt x="208341" y="899115"/>
                  </a:cubicBezTo>
                  <a:cubicBezTo>
                    <a:pt x="210754" y="920262"/>
                    <a:pt x="215320" y="971204"/>
                    <a:pt x="222040" y="1051956"/>
                  </a:cubicBezTo>
                  <a:cubicBezTo>
                    <a:pt x="227480" y="1117293"/>
                    <a:pt x="280932" y="1168250"/>
                    <a:pt x="346463" y="1170534"/>
                  </a:cubicBezTo>
                  <a:lnTo>
                    <a:pt x="434826" y="1173626"/>
                  </a:lnTo>
                  <a:cubicBezTo>
                    <a:pt x="500486" y="1175942"/>
                    <a:pt x="557452" y="1128660"/>
                    <a:pt x="567264" y="1063695"/>
                  </a:cubicBezTo>
                  <a:close/>
                </a:path>
              </a:pathLst>
            </a:custGeom>
            <a:noFill/>
            <a:ln w="21374" cap="rnd">
              <a:solidFill>
                <a:schemeClr val="accent1">
                  <a:lumMod val="40000"/>
                  <a:lumOff val="60000"/>
                </a:schemeClr>
              </a:solidFill>
              <a:prstDash val="solid"/>
              <a:round/>
            </a:ln>
          </p:spPr>
          <p:txBody>
            <a:bodyPr rtlCol="0" anchor="ctr"/>
            <a:lstStyle/>
            <a:p>
              <a:endParaRPr lang="zh-CN" altLang="en-US" dirty="0"/>
            </a:p>
          </p:txBody>
        </p:sp>
        <p:sp>
          <p:nvSpPr>
            <p:cNvPr id="8" name="任意多边形: 形状 7">
              <a:extLst>
                <a:ext uri="{FF2B5EF4-FFF2-40B4-BE49-F238E27FC236}">
                  <a16:creationId xmlns:a16="http://schemas.microsoft.com/office/drawing/2014/main" xmlns="" id="{F38BD793-3A6C-B600-33D3-E66F55D6F274}"/>
                </a:ext>
              </a:extLst>
            </p:cNvPr>
            <p:cNvSpPr/>
            <p:nvPr/>
          </p:nvSpPr>
          <p:spPr>
            <a:xfrm>
              <a:off x="11004127" y="2997890"/>
              <a:ext cx="383794" cy="386126"/>
            </a:xfrm>
            <a:custGeom>
              <a:avLst/>
              <a:gdLst>
                <a:gd name="connsiteX0" fmla="*/ 0 w 383794"/>
                <a:gd name="connsiteY0" fmla="*/ 373172 h 386126"/>
                <a:gd name="connsiteX1" fmla="*/ 371035 w 383794"/>
                <a:gd name="connsiteY1" fmla="*/ 386126 h 386126"/>
                <a:gd name="connsiteX2" fmla="*/ 15188 w 383794"/>
                <a:gd name="connsiteY2" fmla="*/ 0 h 386126"/>
                <a:gd name="connsiteX3" fmla="*/ 128892 w 383794"/>
                <a:gd name="connsiteY3" fmla="*/ 377674 h 386126"/>
                <a:gd name="connsiteX4" fmla="*/ 383795 w 383794"/>
                <a:gd name="connsiteY4" fmla="*/ 12889 h 386126"/>
                <a:gd name="connsiteX5" fmla="*/ 244102 w 383794"/>
                <a:gd name="connsiteY5" fmla="*/ 381673 h 38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94" h="386126">
                  <a:moveTo>
                    <a:pt x="0" y="373172"/>
                  </a:moveTo>
                  <a:lnTo>
                    <a:pt x="371035" y="386126"/>
                  </a:lnTo>
                  <a:moveTo>
                    <a:pt x="15188" y="0"/>
                  </a:moveTo>
                  <a:lnTo>
                    <a:pt x="128892" y="377674"/>
                  </a:lnTo>
                  <a:moveTo>
                    <a:pt x="383795" y="12889"/>
                  </a:moveTo>
                  <a:lnTo>
                    <a:pt x="244102" y="381673"/>
                  </a:lnTo>
                </a:path>
              </a:pathLst>
            </a:custGeom>
            <a:noFill/>
            <a:ln w="21374" cap="rnd">
              <a:solidFill>
                <a:schemeClr val="accent1">
                  <a:lumMod val="40000"/>
                  <a:lumOff val="60000"/>
                </a:schemeClr>
              </a:solidFill>
              <a:prstDash val="solid"/>
              <a:round/>
            </a:ln>
          </p:spPr>
          <p:txBody>
            <a:bodyPr rtlCol="0" anchor="ctr"/>
            <a:lstStyle/>
            <a:p>
              <a:endParaRPr lang="zh-CN" altLang="en-US" dirty="0"/>
            </a:p>
          </p:txBody>
        </p:sp>
        <p:sp>
          <p:nvSpPr>
            <p:cNvPr id="10" name="任意多边形: 形状 9">
              <a:extLst>
                <a:ext uri="{FF2B5EF4-FFF2-40B4-BE49-F238E27FC236}">
                  <a16:creationId xmlns:a16="http://schemas.microsoft.com/office/drawing/2014/main" xmlns="" id="{D6821F10-AF2B-348B-1618-B88DFFDF021F}"/>
                </a:ext>
              </a:extLst>
            </p:cNvPr>
            <p:cNvSpPr/>
            <p:nvPr/>
          </p:nvSpPr>
          <p:spPr>
            <a:xfrm>
              <a:off x="11019348" y="2752886"/>
              <a:ext cx="368606" cy="258706"/>
            </a:xfrm>
            <a:custGeom>
              <a:avLst/>
              <a:gdLst>
                <a:gd name="connsiteX0" fmla="*/ 0 w 368606"/>
                <a:gd name="connsiteY0" fmla="*/ 244988 h 258706"/>
                <a:gd name="connsiteX1" fmla="*/ 130301 w 368606"/>
                <a:gd name="connsiteY1" fmla="*/ 145339 h 258706"/>
                <a:gd name="connsiteX2" fmla="*/ 59232 w 368606"/>
                <a:gd name="connsiteY2" fmla="*/ 39699 h 258706"/>
                <a:gd name="connsiteX3" fmla="*/ 39866 w 368606"/>
                <a:gd name="connsiteY3" fmla="*/ 170130 h 258706"/>
                <a:gd name="connsiteX4" fmla="*/ 308888 w 368606"/>
                <a:gd name="connsiteY4" fmla="*/ 151590 h 258706"/>
                <a:gd name="connsiteX5" fmla="*/ 217514 w 368606"/>
                <a:gd name="connsiteY5" fmla="*/ 28802 h 258706"/>
                <a:gd name="connsiteX6" fmla="*/ 368606 w 368606"/>
                <a:gd name="connsiteY6" fmla="*/ 257877 h 25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606" h="258706">
                  <a:moveTo>
                    <a:pt x="0" y="244988"/>
                  </a:moveTo>
                  <a:cubicBezTo>
                    <a:pt x="52787" y="253797"/>
                    <a:pt x="127451" y="227128"/>
                    <a:pt x="130301" y="145339"/>
                  </a:cubicBezTo>
                  <a:cubicBezTo>
                    <a:pt x="133151" y="63551"/>
                    <a:pt x="91650" y="31085"/>
                    <a:pt x="59232" y="39699"/>
                  </a:cubicBezTo>
                  <a:cubicBezTo>
                    <a:pt x="26815" y="48330"/>
                    <a:pt x="-11934" y="92082"/>
                    <a:pt x="39866" y="170130"/>
                  </a:cubicBezTo>
                  <a:cubicBezTo>
                    <a:pt x="91665" y="248178"/>
                    <a:pt x="235746" y="268613"/>
                    <a:pt x="308888" y="151590"/>
                  </a:cubicBezTo>
                  <a:cubicBezTo>
                    <a:pt x="382029" y="34566"/>
                    <a:pt x="278754" y="-45651"/>
                    <a:pt x="217514" y="28802"/>
                  </a:cubicBezTo>
                  <a:cubicBezTo>
                    <a:pt x="156274" y="103255"/>
                    <a:pt x="162734" y="271949"/>
                    <a:pt x="368606" y="257877"/>
                  </a:cubicBezTo>
                </a:path>
              </a:pathLst>
            </a:custGeom>
            <a:noFill/>
            <a:ln w="42748" cap="rnd">
              <a:solidFill>
                <a:schemeClr val="accent1">
                  <a:lumMod val="40000"/>
                  <a:lumOff val="60000"/>
                </a:schemeClr>
              </a:solidFill>
              <a:prstDash val="solid"/>
              <a:round/>
            </a:ln>
          </p:spPr>
          <p:txBody>
            <a:bodyPr rtlCol="0" anchor="ctr"/>
            <a:lstStyle/>
            <a:p>
              <a:endParaRPr lang="zh-CN" altLang="en-US" dirty="0"/>
            </a:p>
          </p:txBody>
        </p:sp>
        <p:sp>
          <p:nvSpPr>
            <p:cNvPr id="11" name="任意多边形: 形状 10">
              <a:extLst>
                <a:ext uri="{FF2B5EF4-FFF2-40B4-BE49-F238E27FC236}">
                  <a16:creationId xmlns:a16="http://schemas.microsoft.com/office/drawing/2014/main" xmlns="" id="{2DD98481-5BE4-1E2D-A092-C20C71DEBCCE}"/>
                </a:ext>
              </a:extLst>
            </p:cNvPr>
            <p:cNvSpPr/>
            <p:nvPr/>
          </p:nvSpPr>
          <p:spPr>
            <a:xfrm>
              <a:off x="11014312" y="3451426"/>
              <a:ext cx="351118" cy="120051"/>
            </a:xfrm>
            <a:custGeom>
              <a:avLst/>
              <a:gdLst>
                <a:gd name="connsiteX0" fmla="*/ 351118 w 351118"/>
                <a:gd name="connsiteY0" fmla="*/ 0 h 120051"/>
                <a:gd name="connsiteX1" fmla="*/ 0 w 351118"/>
                <a:gd name="connsiteY1" fmla="*/ 40077 h 120051"/>
                <a:gd name="connsiteX2" fmla="*/ 340366 w 351118"/>
                <a:gd name="connsiteY2" fmla="*/ 81707 h 120051"/>
                <a:gd name="connsiteX3" fmla="*/ 4421 w 351118"/>
                <a:gd name="connsiteY3" fmla="*/ 120051 h 120051"/>
              </a:gdLst>
              <a:ahLst/>
              <a:cxnLst>
                <a:cxn ang="0">
                  <a:pos x="connsiteX0" y="connsiteY0"/>
                </a:cxn>
                <a:cxn ang="0">
                  <a:pos x="connsiteX1" y="connsiteY1"/>
                </a:cxn>
                <a:cxn ang="0">
                  <a:pos x="connsiteX2" y="connsiteY2"/>
                </a:cxn>
                <a:cxn ang="0">
                  <a:pos x="connsiteX3" y="connsiteY3"/>
                </a:cxn>
              </a:cxnLst>
              <a:rect l="l" t="t" r="r" b="b"/>
              <a:pathLst>
                <a:path w="351118" h="120051">
                  <a:moveTo>
                    <a:pt x="351118" y="0"/>
                  </a:moveTo>
                  <a:lnTo>
                    <a:pt x="0" y="40077"/>
                  </a:lnTo>
                  <a:moveTo>
                    <a:pt x="340366" y="81707"/>
                  </a:moveTo>
                  <a:lnTo>
                    <a:pt x="4421" y="120051"/>
                  </a:lnTo>
                </a:path>
              </a:pathLst>
            </a:custGeom>
            <a:noFill/>
            <a:ln w="21374" cap="rnd">
              <a:solidFill>
                <a:schemeClr val="accent1">
                  <a:lumMod val="40000"/>
                  <a:lumOff val="60000"/>
                </a:schemeClr>
              </a:solidFill>
              <a:prstDash val="solid"/>
              <a:round/>
            </a:ln>
          </p:spPr>
          <p:txBody>
            <a:bodyPr rtlCol="0" anchor="ctr"/>
            <a:lstStyle/>
            <a:p>
              <a:endParaRPr lang="zh-CN" altLang="en-US"/>
            </a:p>
          </p:txBody>
        </p:sp>
        <p:sp>
          <p:nvSpPr>
            <p:cNvPr id="12" name="任意多边形: 形状 11">
              <a:extLst>
                <a:ext uri="{FF2B5EF4-FFF2-40B4-BE49-F238E27FC236}">
                  <a16:creationId xmlns:a16="http://schemas.microsoft.com/office/drawing/2014/main" xmlns="" id="{06A6FCCD-795F-6CB9-916B-E7B53404764E}"/>
                </a:ext>
              </a:extLst>
            </p:cNvPr>
            <p:cNvSpPr/>
            <p:nvPr/>
          </p:nvSpPr>
          <p:spPr>
            <a:xfrm>
              <a:off x="10478545" y="2013183"/>
              <a:ext cx="1416501" cy="565988"/>
            </a:xfrm>
            <a:custGeom>
              <a:avLst/>
              <a:gdLst>
                <a:gd name="connsiteX0" fmla="*/ 696380 w 1416501"/>
                <a:gd name="connsiteY0" fmla="*/ 377407 h 565988"/>
                <a:gd name="connsiteX1" fmla="*/ 798862 w 1416501"/>
                <a:gd name="connsiteY1" fmla="*/ 96257 h 565988"/>
                <a:gd name="connsiteX2" fmla="*/ 709528 w 1416501"/>
                <a:gd name="connsiteY2" fmla="*/ 57 h 565988"/>
                <a:gd name="connsiteX3" fmla="*/ 613701 w 1416501"/>
                <a:gd name="connsiteY3" fmla="*/ 89780 h 565988"/>
                <a:gd name="connsiteX4" fmla="*/ 696380 w 1416501"/>
                <a:gd name="connsiteY4" fmla="*/ 377407 h 565988"/>
                <a:gd name="connsiteX5" fmla="*/ 275731 w 1416501"/>
                <a:gd name="connsiteY5" fmla="*/ 561370 h 565988"/>
                <a:gd name="connsiteX6" fmla="*/ 163727 w 1416501"/>
                <a:gd name="connsiteY6" fmla="*/ 283831 h 565988"/>
                <a:gd name="connsiteX7" fmla="*/ 32989 w 1416501"/>
                <a:gd name="connsiteY7" fmla="*/ 272075 h 565988"/>
                <a:gd name="connsiteX8" fmla="*/ 21849 w 1416501"/>
                <a:gd name="connsiteY8" fmla="*/ 402878 h 565988"/>
                <a:gd name="connsiteX9" fmla="*/ 275731 w 1416501"/>
                <a:gd name="connsiteY9" fmla="*/ 561370 h 565988"/>
                <a:gd name="connsiteX10" fmla="*/ 1126015 w 1416501"/>
                <a:gd name="connsiteY10" fmla="*/ 552529 h 565988"/>
                <a:gd name="connsiteX11" fmla="*/ 1257045 w 1416501"/>
                <a:gd name="connsiteY11" fmla="*/ 283491 h 565988"/>
                <a:gd name="connsiteX12" fmla="*/ 1388301 w 1416501"/>
                <a:gd name="connsiteY12" fmla="*/ 280916 h 565988"/>
                <a:gd name="connsiteX13" fmla="*/ 1390309 w 1416501"/>
                <a:gd name="connsiteY13" fmla="*/ 412189 h 565988"/>
                <a:gd name="connsiteX14" fmla="*/ 1126015 w 1416501"/>
                <a:gd name="connsiteY14" fmla="*/ 552529 h 5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6501" h="565988">
                  <a:moveTo>
                    <a:pt x="696380" y="377407"/>
                  </a:moveTo>
                  <a:cubicBezTo>
                    <a:pt x="747499" y="379188"/>
                    <a:pt x="797081" y="147603"/>
                    <a:pt x="798862" y="96257"/>
                  </a:cubicBezTo>
                  <a:cubicBezTo>
                    <a:pt x="800660" y="44926"/>
                    <a:pt x="760648" y="1854"/>
                    <a:pt x="709528" y="57"/>
                  </a:cubicBezTo>
                  <a:cubicBezTo>
                    <a:pt x="658392" y="-1724"/>
                    <a:pt x="615498" y="38433"/>
                    <a:pt x="613701" y="89780"/>
                  </a:cubicBezTo>
                  <a:cubicBezTo>
                    <a:pt x="611920" y="141126"/>
                    <a:pt x="645244" y="375626"/>
                    <a:pt x="696380" y="377407"/>
                  </a:cubicBezTo>
                  <a:close/>
                  <a:moveTo>
                    <a:pt x="275731" y="561370"/>
                  </a:moveTo>
                  <a:cubicBezTo>
                    <a:pt x="314917" y="528499"/>
                    <a:pt x="196760" y="323178"/>
                    <a:pt x="163727" y="283831"/>
                  </a:cubicBezTo>
                  <a:cubicBezTo>
                    <a:pt x="130711" y="244467"/>
                    <a:pt x="72159" y="239204"/>
                    <a:pt x="32989" y="272075"/>
                  </a:cubicBezTo>
                  <a:cubicBezTo>
                    <a:pt x="-6197" y="304946"/>
                    <a:pt x="-11184" y="363514"/>
                    <a:pt x="21849" y="402878"/>
                  </a:cubicBezTo>
                  <a:cubicBezTo>
                    <a:pt x="54865" y="442242"/>
                    <a:pt x="236545" y="594241"/>
                    <a:pt x="275731" y="561370"/>
                  </a:cubicBezTo>
                  <a:close/>
                  <a:moveTo>
                    <a:pt x="1126015" y="552529"/>
                  </a:moveTo>
                  <a:cubicBezTo>
                    <a:pt x="1089210" y="516986"/>
                    <a:pt x="1221357" y="320442"/>
                    <a:pt x="1257045" y="283491"/>
                  </a:cubicBezTo>
                  <a:cubicBezTo>
                    <a:pt x="1292733" y="246539"/>
                    <a:pt x="1351496" y="245390"/>
                    <a:pt x="1388301" y="280916"/>
                  </a:cubicBezTo>
                  <a:cubicBezTo>
                    <a:pt x="1425107" y="316459"/>
                    <a:pt x="1425998" y="375221"/>
                    <a:pt x="1390309" y="412189"/>
                  </a:cubicBezTo>
                  <a:cubicBezTo>
                    <a:pt x="1354621" y="449140"/>
                    <a:pt x="1162821" y="588055"/>
                    <a:pt x="1126015" y="552529"/>
                  </a:cubicBezTo>
                  <a:close/>
                </a:path>
              </a:pathLst>
            </a:custGeom>
            <a:solidFill>
              <a:schemeClr val="accent1">
                <a:lumMod val="40000"/>
                <a:lumOff val="60000"/>
              </a:schemeClr>
            </a:solidFill>
            <a:ln w="16193"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xmlns="" id="{9BB8F0C9-EA24-C539-3494-858A7B9D5252}"/>
                </a:ext>
              </a:extLst>
            </p:cNvPr>
            <p:cNvSpPr/>
            <p:nvPr/>
          </p:nvSpPr>
          <p:spPr>
            <a:xfrm>
              <a:off x="6739590" y="5047238"/>
              <a:ext cx="2352250" cy="1055250"/>
            </a:xfrm>
            <a:custGeom>
              <a:avLst/>
              <a:gdLst>
                <a:gd name="connsiteX0" fmla="*/ 2345774 w 2352250"/>
                <a:gd name="connsiteY0" fmla="*/ 780437 h 1055250"/>
                <a:gd name="connsiteX1" fmla="*/ 2079277 w 2352250"/>
                <a:gd name="connsiteY1" fmla="*/ 373390 h 1055250"/>
                <a:gd name="connsiteX2" fmla="*/ 442005 w 2352250"/>
                <a:gd name="connsiteY2" fmla="*/ 8751 h 1055250"/>
                <a:gd name="connsiteX3" fmla="*/ 8904 w 2352250"/>
                <a:gd name="connsiteY3" fmla="*/ 284121 h 1055250"/>
                <a:gd name="connsiteX4" fmla="*/ 7075 w 2352250"/>
                <a:gd name="connsiteY4" fmla="*/ 292881 h 1055250"/>
                <a:gd name="connsiteX5" fmla="*/ 299284 w 2352250"/>
                <a:gd name="connsiteY5" fmla="*/ 728605 h 1055250"/>
                <a:gd name="connsiteX6" fmla="*/ 300207 w 2352250"/>
                <a:gd name="connsiteY6" fmla="*/ 728783 h 1055250"/>
                <a:gd name="connsiteX7" fmla="*/ 1947794 w 2352250"/>
                <a:gd name="connsiteY7" fmla="*/ 1048957 h 1055250"/>
                <a:gd name="connsiteX8" fmla="*/ 2345774 w 2352250"/>
                <a:gd name="connsiteY8" fmla="*/ 780437 h 10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250" h="1055250">
                  <a:moveTo>
                    <a:pt x="2345774" y="780437"/>
                  </a:moveTo>
                  <a:cubicBezTo>
                    <a:pt x="2381851" y="594936"/>
                    <a:pt x="2263678" y="414455"/>
                    <a:pt x="2079277" y="373390"/>
                  </a:cubicBezTo>
                  <a:lnTo>
                    <a:pt x="442005" y="8751"/>
                  </a:lnTo>
                  <a:cubicBezTo>
                    <a:pt x="246400" y="-34807"/>
                    <a:pt x="52495" y="88483"/>
                    <a:pt x="8904" y="284121"/>
                  </a:cubicBezTo>
                  <a:cubicBezTo>
                    <a:pt x="8257" y="287036"/>
                    <a:pt x="7657" y="289950"/>
                    <a:pt x="7075" y="292881"/>
                  </a:cubicBezTo>
                  <a:cubicBezTo>
                    <a:pt x="-32548" y="493927"/>
                    <a:pt x="98271" y="689014"/>
                    <a:pt x="299284" y="728605"/>
                  </a:cubicBezTo>
                  <a:lnTo>
                    <a:pt x="300207" y="728783"/>
                  </a:lnTo>
                  <a:lnTo>
                    <a:pt x="1947794" y="1048957"/>
                  </a:lnTo>
                  <a:cubicBezTo>
                    <a:pt x="2131806" y="1084711"/>
                    <a:pt x="2309988" y="964497"/>
                    <a:pt x="2345774" y="780437"/>
                  </a:cubicBez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4" name="任意多边形: 形状 13">
              <a:extLst>
                <a:ext uri="{FF2B5EF4-FFF2-40B4-BE49-F238E27FC236}">
                  <a16:creationId xmlns:a16="http://schemas.microsoft.com/office/drawing/2014/main" xmlns="" id="{4034266E-B3E6-247A-DA84-981819F9198E}"/>
                </a:ext>
              </a:extLst>
            </p:cNvPr>
            <p:cNvSpPr/>
            <p:nvPr/>
          </p:nvSpPr>
          <p:spPr>
            <a:xfrm>
              <a:off x="6157556" y="5440723"/>
              <a:ext cx="3170824" cy="2320453"/>
            </a:xfrm>
            <a:custGeom>
              <a:avLst/>
              <a:gdLst>
                <a:gd name="connsiteX0" fmla="*/ 3170825 w 3170824"/>
                <a:gd name="connsiteY0" fmla="*/ 149214 h 2320453"/>
                <a:gd name="connsiteX1" fmla="*/ 3139719 w 3170824"/>
                <a:gd name="connsiteY1" fmla="*/ 413977 h 2320453"/>
                <a:gd name="connsiteX2" fmla="*/ 2617721 w 3170824"/>
                <a:gd name="connsiteY2" fmla="*/ 834691 h 2320453"/>
                <a:gd name="connsiteX3" fmla="*/ 1227255 w 3170824"/>
                <a:gd name="connsiteY3" fmla="*/ 699079 h 2320453"/>
                <a:gd name="connsiteX4" fmla="*/ 586340 w 3170824"/>
                <a:gd name="connsiteY4" fmla="*/ 2138592 h 2320453"/>
                <a:gd name="connsiteX5" fmla="*/ 181818 w 3170824"/>
                <a:gd name="connsiteY5" fmla="*/ 2293895 h 2320453"/>
                <a:gd name="connsiteX6" fmla="*/ 26565 w 3170824"/>
                <a:gd name="connsiteY6" fmla="*/ 1889373 h 2320453"/>
                <a:gd name="connsiteX7" fmla="*/ 743245 w 3170824"/>
                <a:gd name="connsiteY7" fmla="*/ 208203 h 2320453"/>
                <a:gd name="connsiteX8" fmla="*/ 995297 w 3170824"/>
                <a:gd name="connsiteY8" fmla="*/ 36773 h 2320453"/>
                <a:gd name="connsiteX9" fmla="*/ 2380792 w 3170824"/>
                <a:gd name="connsiteY9" fmla="*/ 0 h 2320453"/>
                <a:gd name="connsiteX10" fmla="*/ 3170825 w 3170824"/>
                <a:gd name="connsiteY10" fmla="*/ 149214 h 232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0824" h="2320453">
                  <a:moveTo>
                    <a:pt x="3170825" y="149214"/>
                  </a:moveTo>
                  <a:lnTo>
                    <a:pt x="3139719" y="413977"/>
                  </a:lnTo>
                  <a:cubicBezTo>
                    <a:pt x="3109293" y="672961"/>
                    <a:pt x="2877222" y="860000"/>
                    <a:pt x="2617721" y="834691"/>
                  </a:cubicBezTo>
                  <a:lnTo>
                    <a:pt x="1227255" y="699079"/>
                  </a:lnTo>
                  <a:lnTo>
                    <a:pt x="586340" y="2138592"/>
                  </a:lnTo>
                  <a:cubicBezTo>
                    <a:pt x="517505" y="2293182"/>
                    <a:pt x="336408" y="2362713"/>
                    <a:pt x="181818" y="2293895"/>
                  </a:cubicBezTo>
                  <a:cubicBezTo>
                    <a:pt x="27245" y="2225077"/>
                    <a:pt x="-42253" y="2043963"/>
                    <a:pt x="26565" y="1889373"/>
                  </a:cubicBezTo>
                  <a:lnTo>
                    <a:pt x="743245" y="208203"/>
                  </a:lnTo>
                  <a:cubicBezTo>
                    <a:pt x="786510" y="106692"/>
                    <a:pt x="884986" y="39704"/>
                    <a:pt x="995297" y="36773"/>
                  </a:cubicBezTo>
                  <a:lnTo>
                    <a:pt x="2380792" y="0"/>
                  </a:lnTo>
                  <a:lnTo>
                    <a:pt x="3170825" y="149214"/>
                  </a:lnTo>
                  <a:close/>
                </a:path>
              </a:pathLst>
            </a:custGeom>
            <a:solidFill>
              <a:srgbClr val="FFFFFF"/>
            </a:solidFill>
            <a:ln w="21374" cap="rnd">
              <a:solidFill>
                <a:schemeClr val="tx1"/>
              </a:solidFill>
              <a:prstDash val="solid"/>
              <a:round/>
            </a:ln>
          </p:spPr>
          <p:txBody>
            <a:bodyPr rtlCol="0" anchor="ctr"/>
            <a:lstStyle/>
            <a:p>
              <a:endParaRPr lang="zh-CN" altLang="en-US"/>
            </a:p>
          </p:txBody>
        </p:sp>
        <p:sp>
          <p:nvSpPr>
            <p:cNvPr id="15" name="任意多边形: 形状 14">
              <a:extLst>
                <a:ext uri="{FF2B5EF4-FFF2-40B4-BE49-F238E27FC236}">
                  <a16:creationId xmlns:a16="http://schemas.microsoft.com/office/drawing/2014/main" xmlns="" id="{111D9D87-2A77-D14E-4DF3-3F8B50AB8E24}"/>
                </a:ext>
              </a:extLst>
            </p:cNvPr>
            <p:cNvSpPr/>
            <p:nvPr/>
          </p:nvSpPr>
          <p:spPr>
            <a:xfrm>
              <a:off x="6772638" y="5560904"/>
              <a:ext cx="2324530" cy="1277814"/>
            </a:xfrm>
            <a:custGeom>
              <a:avLst/>
              <a:gdLst>
                <a:gd name="connsiteX0" fmla="*/ 2324531 w 2324530"/>
                <a:gd name="connsiteY0" fmla="*/ 0 h 1277814"/>
                <a:gd name="connsiteX1" fmla="*/ 2266724 w 2324530"/>
                <a:gd name="connsiteY1" fmla="*/ 247486 h 1277814"/>
                <a:gd name="connsiteX2" fmla="*/ 1913889 w 2324530"/>
                <a:gd name="connsiteY2" fmla="*/ 496478 h 1277814"/>
                <a:gd name="connsiteX3" fmla="*/ 424454 w 2324530"/>
                <a:gd name="connsiteY3" fmla="*/ 328303 h 1277814"/>
                <a:gd name="connsiteX4" fmla="*/ 0 w 2324530"/>
                <a:gd name="connsiteY4" fmla="*/ 1277815 h 12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530" h="1277814">
                  <a:moveTo>
                    <a:pt x="2324531" y="0"/>
                  </a:moveTo>
                  <a:lnTo>
                    <a:pt x="2266724" y="247486"/>
                  </a:lnTo>
                  <a:cubicBezTo>
                    <a:pt x="2229254" y="407954"/>
                    <a:pt x="2077611" y="514970"/>
                    <a:pt x="1913889" y="496478"/>
                  </a:cubicBezTo>
                  <a:lnTo>
                    <a:pt x="424454" y="328303"/>
                  </a:lnTo>
                  <a:lnTo>
                    <a:pt x="0" y="1277815"/>
                  </a:lnTo>
                </a:path>
              </a:pathLst>
            </a:custGeom>
            <a:noFill/>
            <a:ln w="21374" cap="rnd">
              <a:solidFill>
                <a:schemeClr val="tx1"/>
              </a:solidFill>
              <a:prstDash val="solid"/>
              <a:round/>
            </a:ln>
          </p:spPr>
          <p:txBody>
            <a:bodyPr rtlCol="0" anchor="ctr"/>
            <a:lstStyle/>
            <a:p>
              <a:endParaRPr lang="zh-CN" altLang="en-US"/>
            </a:p>
          </p:txBody>
        </p:sp>
        <p:sp>
          <p:nvSpPr>
            <p:cNvPr id="16" name="任意多边形: 形状 15">
              <a:extLst>
                <a:ext uri="{FF2B5EF4-FFF2-40B4-BE49-F238E27FC236}">
                  <a16:creationId xmlns:a16="http://schemas.microsoft.com/office/drawing/2014/main" xmlns="" id="{61E589FF-8E2F-3B25-D4B0-8428059B4CBC}"/>
                </a:ext>
              </a:extLst>
            </p:cNvPr>
            <p:cNvSpPr/>
            <p:nvPr/>
          </p:nvSpPr>
          <p:spPr>
            <a:xfrm>
              <a:off x="8771809" y="5508780"/>
              <a:ext cx="234147" cy="360801"/>
            </a:xfrm>
            <a:custGeom>
              <a:avLst/>
              <a:gdLst>
                <a:gd name="connsiteX0" fmla="*/ 234147 w 234147"/>
                <a:gd name="connsiteY0" fmla="*/ 360801 h 360801"/>
                <a:gd name="connsiteX1" fmla="*/ 230 w 234147"/>
                <a:gd name="connsiteY1" fmla="*/ 38409 h 360801"/>
                <a:gd name="connsiteX2" fmla="*/ 1671 w 234147"/>
                <a:gd name="connsiteY2" fmla="*/ 0 h 360801"/>
              </a:gdLst>
              <a:ahLst/>
              <a:cxnLst>
                <a:cxn ang="0">
                  <a:pos x="connsiteX0" y="connsiteY0"/>
                </a:cxn>
                <a:cxn ang="0">
                  <a:pos x="connsiteX1" y="connsiteY1"/>
                </a:cxn>
                <a:cxn ang="0">
                  <a:pos x="connsiteX2" y="connsiteY2"/>
                </a:cxn>
              </a:cxnLst>
              <a:rect l="l" t="t" r="r" b="b"/>
              <a:pathLst>
                <a:path w="234147" h="360801">
                  <a:moveTo>
                    <a:pt x="234147" y="360801"/>
                  </a:moveTo>
                  <a:cubicBezTo>
                    <a:pt x="91232" y="320045"/>
                    <a:pt x="-5356" y="186926"/>
                    <a:pt x="230" y="38409"/>
                  </a:cubicBezTo>
                  <a:lnTo>
                    <a:pt x="1671" y="0"/>
                  </a:lnTo>
                </a:path>
              </a:pathLst>
            </a:custGeom>
            <a:noFill/>
            <a:ln w="21374" cap="rnd">
              <a:solidFill>
                <a:schemeClr val="tx1"/>
              </a:solidFill>
              <a:prstDash val="solid"/>
              <a:round/>
            </a:ln>
          </p:spPr>
          <p:txBody>
            <a:bodyPr rtlCol="0" anchor="ctr"/>
            <a:lstStyle/>
            <a:p>
              <a:endParaRPr lang="zh-CN" altLang="en-US"/>
            </a:p>
          </p:txBody>
        </p:sp>
        <p:sp>
          <p:nvSpPr>
            <p:cNvPr id="17" name="任意多边形: 形状 16">
              <a:extLst>
                <a:ext uri="{FF2B5EF4-FFF2-40B4-BE49-F238E27FC236}">
                  <a16:creationId xmlns:a16="http://schemas.microsoft.com/office/drawing/2014/main" xmlns="" id="{7094EC2C-FB3F-21E8-B8A3-3205CEF87EEB}"/>
                </a:ext>
              </a:extLst>
            </p:cNvPr>
            <p:cNvSpPr/>
            <p:nvPr/>
          </p:nvSpPr>
          <p:spPr>
            <a:xfrm>
              <a:off x="8726213" y="5496199"/>
              <a:ext cx="263906" cy="428728"/>
            </a:xfrm>
            <a:custGeom>
              <a:avLst/>
              <a:gdLst>
                <a:gd name="connsiteX0" fmla="*/ 263907 w 263906"/>
                <a:gd name="connsiteY0" fmla="*/ 428729 h 428728"/>
                <a:gd name="connsiteX1" fmla="*/ 406 w 263906"/>
                <a:gd name="connsiteY1" fmla="*/ 60851 h 428728"/>
                <a:gd name="connsiteX2" fmla="*/ 3256 w 263906"/>
                <a:gd name="connsiteY2" fmla="*/ 0 h 428728"/>
              </a:gdLst>
              <a:ahLst/>
              <a:cxnLst>
                <a:cxn ang="0">
                  <a:pos x="connsiteX0" y="connsiteY0"/>
                </a:cxn>
                <a:cxn ang="0">
                  <a:pos x="connsiteX1" y="connsiteY1"/>
                </a:cxn>
                <a:cxn ang="0">
                  <a:pos x="connsiteX2" y="connsiteY2"/>
                </a:cxn>
              </a:cxnLst>
              <a:rect l="l" t="t" r="r" b="b"/>
              <a:pathLst>
                <a:path w="263906" h="428728">
                  <a:moveTo>
                    <a:pt x="263907" y="428729"/>
                  </a:moveTo>
                  <a:cubicBezTo>
                    <a:pt x="101496" y="381948"/>
                    <a:pt x="-7528" y="229755"/>
                    <a:pt x="406" y="60851"/>
                  </a:cubicBezTo>
                  <a:lnTo>
                    <a:pt x="3256" y="0"/>
                  </a:lnTo>
                </a:path>
              </a:pathLst>
            </a:custGeom>
            <a:noFill/>
            <a:ln w="8550" cap="rnd">
              <a:solidFill>
                <a:srgbClr val="01133B"/>
              </a:solidFill>
              <a:custDash>
                <a:ds d="118500" sp="118500"/>
              </a:custDash>
              <a:round/>
            </a:ln>
          </p:spPr>
          <p:txBody>
            <a:bodyPr rtlCol="0" anchor="ctr"/>
            <a:lstStyle/>
            <a:p>
              <a:endParaRPr lang="zh-CN" altLang="en-US"/>
            </a:p>
          </p:txBody>
        </p:sp>
        <p:sp>
          <p:nvSpPr>
            <p:cNvPr id="20" name="任意多边形: 形状 19">
              <a:extLst>
                <a:ext uri="{FF2B5EF4-FFF2-40B4-BE49-F238E27FC236}">
                  <a16:creationId xmlns:a16="http://schemas.microsoft.com/office/drawing/2014/main" xmlns="" id="{F554B7BC-A360-5B15-F934-4AAE52C67B80}"/>
                </a:ext>
              </a:extLst>
            </p:cNvPr>
            <p:cNvSpPr/>
            <p:nvPr/>
          </p:nvSpPr>
          <p:spPr>
            <a:xfrm>
              <a:off x="6718695" y="5048267"/>
              <a:ext cx="775577" cy="2444385"/>
            </a:xfrm>
            <a:custGeom>
              <a:avLst/>
              <a:gdLst>
                <a:gd name="connsiteX0" fmla="*/ 443615 w 775577"/>
                <a:gd name="connsiteY0" fmla="*/ 5277 h 2444385"/>
                <a:gd name="connsiteX1" fmla="*/ 5203 w 775577"/>
                <a:gd name="connsiteY1" fmla="*/ 318164 h 2444385"/>
                <a:gd name="connsiteX2" fmla="*/ 669 w 775577"/>
                <a:gd name="connsiteY2" fmla="*/ 403483 h 2444385"/>
                <a:gd name="connsiteX3" fmla="*/ 121659 w 775577"/>
                <a:gd name="connsiteY3" fmla="*/ 2444385 h 2444385"/>
                <a:gd name="connsiteX4" fmla="*/ 775577 w 775577"/>
                <a:gd name="connsiteY4" fmla="*/ 2401669 h 2444385"/>
                <a:gd name="connsiteX5" fmla="*/ 697448 w 775577"/>
                <a:gd name="connsiteY5" fmla="*/ 405231 h 24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577" h="2444385">
                  <a:moveTo>
                    <a:pt x="443615" y="5277"/>
                  </a:moveTo>
                  <a:cubicBezTo>
                    <a:pt x="236140" y="-29424"/>
                    <a:pt x="39855" y="110674"/>
                    <a:pt x="5203" y="318164"/>
                  </a:cubicBezTo>
                  <a:cubicBezTo>
                    <a:pt x="497" y="346339"/>
                    <a:pt x="-1023" y="374968"/>
                    <a:pt x="669" y="403483"/>
                  </a:cubicBezTo>
                  <a:lnTo>
                    <a:pt x="121659" y="2444385"/>
                  </a:lnTo>
                  <a:lnTo>
                    <a:pt x="775577" y="2401669"/>
                  </a:lnTo>
                  <a:lnTo>
                    <a:pt x="697448" y="405231"/>
                  </a:lnTo>
                </a:path>
              </a:pathLst>
            </a:custGeom>
            <a:solidFill>
              <a:srgbClr val="FFFFFF"/>
            </a:solidFill>
            <a:ln w="16193"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xmlns="" id="{165388E3-BD97-C07F-1C01-6F6464A022B6}"/>
                </a:ext>
              </a:extLst>
            </p:cNvPr>
            <p:cNvSpPr/>
            <p:nvPr/>
          </p:nvSpPr>
          <p:spPr>
            <a:xfrm>
              <a:off x="6718695" y="5048267"/>
              <a:ext cx="775577" cy="2444385"/>
            </a:xfrm>
            <a:custGeom>
              <a:avLst/>
              <a:gdLst>
                <a:gd name="connsiteX0" fmla="*/ 443615 w 775577"/>
                <a:gd name="connsiteY0" fmla="*/ 5277 h 2444385"/>
                <a:gd name="connsiteX1" fmla="*/ 5203 w 775577"/>
                <a:gd name="connsiteY1" fmla="*/ 318164 h 2444385"/>
                <a:gd name="connsiteX2" fmla="*/ 669 w 775577"/>
                <a:gd name="connsiteY2" fmla="*/ 403483 h 2444385"/>
                <a:gd name="connsiteX3" fmla="*/ 121659 w 775577"/>
                <a:gd name="connsiteY3" fmla="*/ 2444385 h 2444385"/>
                <a:gd name="connsiteX4" fmla="*/ 775577 w 775577"/>
                <a:gd name="connsiteY4" fmla="*/ 2401669 h 2444385"/>
                <a:gd name="connsiteX5" fmla="*/ 697448 w 775577"/>
                <a:gd name="connsiteY5" fmla="*/ 405231 h 24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577" h="2444385">
                  <a:moveTo>
                    <a:pt x="443615" y="5277"/>
                  </a:moveTo>
                  <a:cubicBezTo>
                    <a:pt x="236140" y="-29424"/>
                    <a:pt x="39855" y="110674"/>
                    <a:pt x="5203" y="318164"/>
                  </a:cubicBezTo>
                  <a:cubicBezTo>
                    <a:pt x="497" y="346339"/>
                    <a:pt x="-1023" y="374968"/>
                    <a:pt x="669" y="403483"/>
                  </a:cubicBezTo>
                  <a:lnTo>
                    <a:pt x="121659" y="2444385"/>
                  </a:lnTo>
                  <a:lnTo>
                    <a:pt x="775577" y="2401669"/>
                  </a:lnTo>
                  <a:lnTo>
                    <a:pt x="697448" y="405231"/>
                  </a:lnTo>
                </a:path>
              </a:pathLst>
            </a:custGeom>
            <a:noFill/>
            <a:ln w="21374" cap="rnd">
              <a:solidFill>
                <a:schemeClr val="tx1"/>
              </a:solidFill>
              <a:prstDash val="solid"/>
              <a:round/>
            </a:ln>
          </p:spPr>
          <p:txBody>
            <a:bodyPr rtlCol="0" anchor="ctr"/>
            <a:lstStyle/>
            <a:p>
              <a:endParaRPr lang="zh-CN" altLang="en-US"/>
            </a:p>
          </p:txBody>
        </p:sp>
        <p:sp>
          <p:nvSpPr>
            <p:cNvPr id="22" name="任意多边形: 形状 21">
              <a:extLst>
                <a:ext uri="{FF2B5EF4-FFF2-40B4-BE49-F238E27FC236}">
                  <a16:creationId xmlns:a16="http://schemas.microsoft.com/office/drawing/2014/main" xmlns="" id="{E59126F3-A71A-7A62-28FE-78DA1FC223BD}"/>
                </a:ext>
              </a:extLst>
            </p:cNvPr>
            <p:cNvSpPr/>
            <p:nvPr/>
          </p:nvSpPr>
          <p:spPr>
            <a:xfrm>
              <a:off x="7071829" y="5315881"/>
              <a:ext cx="657153" cy="1413764"/>
            </a:xfrm>
            <a:custGeom>
              <a:avLst/>
              <a:gdLst>
                <a:gd name="connsiteX0" fmla="*/ 657154 w 657153"/>
                <a:gd name="connsiteY0" fmla="*/ 137618 h 1413764"/>
                <a:gd name="connsiteX1" fmla="*/ 150167 w 657153"/>
                <a:gd name="connsiteY1" fmla="*/ 3981 h 1413764"/>
                <a:gd name="connsiteX2" fmla="*/ 3953 w 657153"/>
                <a:gd name="connsiteY2" fmla="*/ 89186 h 1413764"/>
                <a:gd name="connsiteX3" fmla="*/ 143 w 657153"/>
                <a:gd name="connsiteY3" fmla="*/ 125538 h 1413764"/>
                <a:gd name="connsiteX4" fmla="*/ 62905 w 657153"/>
                <a:gd name="connsiteY4" fmla="*/ 1413765 h 141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53" h="1413764">
                  <a:moveTo>
                    <a:pt x="657154" y="137618"/>
                  </a:moveTo>
                  <a:lnTo>
                    <a:pt x="150167" y="3981"/>
                  </a:lnTo>
                  <a:cubicBezTo>
                    <a:pt x="86263" y="-12859"/>
                    <a:pt x="20800" y="25274"/>
                    <a:pt x="3953" y="89186"/>
                  </a:cubicBezTo>
                  <a:cubicBezTo>
                    <a:pt x="830" y="101039"/>
                    <a:pt x="-456" y="113296"/>
                    <a:pt x="143" y="125538"/>
                  </a:cubicBezTo>
                  <a:lnTo>
                    <a:pt x="62905" y="1413765"/>
                  </a:lnTo>
                </a:path>
              </a:pathLst>
            </a:custGeom>
            <a:noFill/>
            <a:ln w="21374" cap="rnd">
              <a:solidFill>
                <a:schemeClr val="tx1"/>
              </a:solidFill>
              <a:prstDash val="solid"/>
              <a:round/>
            </a:ln>
          </p:spPr>
          <p:txBody>
            <a:bodyPr rtlCol="0" anchor="ctr"/>
            <a:lstStyle/>
            <a:p>
              <a:endParaRPr lang="zh-CN" altLang="en-US"/>
            </a:p>
          </p:txBody>
        </p:sp>
        <p:sp>
          <p:nvSpPr>
            <p:cNvPr id="23" name="任意多边形: 形状 22">
              <a:extLst>
                <a:ext uri="{FF2B5EF4-FFF2-40B4-BE49-F238E27FC236}">
                  <a16:creationId xmlns:a16="http://schemas.microsoft.com/office/drawing/2014/main" xmlns="" id="{76524687-E7D4-2D86-D10A-B4C12345A197}"/>
                </a:ext>
              </a:extLst>
            </p:cNvPr>
            <p:cNvSpPr/>
            <p:nvPr/>
          </p:nvSpPr>
          <p:spPr>
            <a:xfrm>
              <a:off x="7658927" y="3626742"/>
              <a:ext cx="2856979" cy="1963356"/>
            </a:xfrm>
            <a:custGeom>
              <a:avLst/>
              <a:gdLst>
                <a:gd name="connsiteX0" fmla="*/ 2856979 w 2856979"/>
                <a:gd name="connsiteY0" fmla="*/ 425798 h 1963356"/>
                <a:gd name="connsiteX1" fmla="*/ 2437982 w 2856979"/>
                <a:gd name="connsiteY1" fmla="*/ 1596548 h 1963356"/>
                <a:gd name="connsiteX2" fmla="*/ 1972885 w 2856979"/>
                <a:gd name="connsiteY2" fmla="*/ 1767800 h 1963356"/>
                <a:gd name="connsiteX3" fmla="*/ 1776810 w 2856979"/>
                <a:gd name="connsiteY3" fmla="*/ 1589423 h 1963356"/>
                <a:gd name="connsiteX4" fmla="*/ 1743016 w 2856979"/>
                <a:gd name="connsiteY4" fmla="*/ 1507619 h 1963356"/>
                <a:gd name="connsiteX5" fmla="*/ 1669405 w 2856979"/>
                <a:gd name="connsiteY5" fmla="*/ 1963357 h 1963356"/>
                <a:gd name="connsiteX6" fmla="*/ 692625 w 2856979"/>
                <a:gd name="connsiteY6" fmla="*/ 1781078 h 1963356"/>
                <a:gd name="connsiteX7" fmla="*/ 599097 w 2856979"/>
                <a:gd name="connsiteY7" fmla="*/ 1647765 h 1963356"/>
                <a:gd name="connsiteX8" fmla="*/ 269207 w 2856979"/>
                <a:gd name="connsiteY8" fmla="*/ 1477517 h 1963356"/>
                <a:gd name="connsiteX9" fmla="*/ 8832 w 2856979"/>
                <a:gd name="connsiteY9" fmla="*/ 713458 h 1963356"/>
                <a:gd name="connsiteX10" fmla="*/ 429237 w 2856979"/>
                <a:gd name="connsiteY10" fmla="*/ 205969 h 1963356"/>
                <a:gd name="connsiteX11" fmla="*/ 615872 w 2856979"/>
                <a:gd name="connsiteY11" fmla="*/ 123695 h 1963356"/>
                <a:gd name="connsiteX12" fmla="*/ 1328472 w 2856979"/>
                <a:gd name="connsiteY12" fmla="*/ 158314 h 1963356"/>
                <a:gd name="connsiteX13" fmla="*/ 1820141 w 2856979"/>
                <a:gd name="connsiteY13" fmla="*/ 266140 h 1963356"/>
                <a:gd name="connsiteX14" fmla="*/ 1933829 w 2856979"/>
                <a:gd name="connsiteY14" fmla="*/ 328935 h 1963356"/>
                <a:gd name="connsiteX15" fmla="*/ 2119378 w 2856979"/>
                <a:gd name="connsiteY15" fmla="*/ 517577 h 1963356"/>
                <a:gd name="connsiteX16" fmla="*/ 2286194 w 2856979"/>
                <a:gd name="connsiteY16" fmla="*/ 0 h 196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6979" h="1963356">
                  <a:moveTo>
                    <a:pt x="2856979" y="425798"/>
                  </a:moveTo>
                  <a:lnTo>
                    <a:pt x="2437982" y="1596548"/>
                  </a:lnTo>
                  <a:cubicBezTo>
                    <a:pt x="2400075" y="1742831"/>
                    <a:pt x="2119152" y="1805691"/>
                    <a:pt x="1972885" y="1767800"/>
                  </a:cubicBezTo>
                  <a:cubicBezTo>
                    <a:pt x="1883032" y="1744515"/>
                    <a:pt x="1816303" y="1678774"/>
                    <a:pt x="1776810" y="1589423"/>
                  </a:cubicBezTo>
                  <a:lnTo>
                    <a:pt x="1743016" y="1507619"/>
                  </a:lnTo>
                  <a:lnTo>
                    <a:pt x="1669405" y="1963357"/>
                  </a:lnTo>
                  <a:lnTo>
                    <a:pt x="692625" y="1781078"/>
                  </a:lnTo>
                  <a:lnTo>
                    <a:pt x="599097" y="1647765"/>
                  </a:lnTo>
                  <a:lnTo>
                    <a:pt x="269207" y="1477517"/>
                  </a:lnTo>
                  <a:cubicBezTo>
                    <a:pt x="136963" y="1426754"/>
                    <a:pt x="-41932" y="845718"/>
                    <a:pt x="8832" y="713458"/>
                  </a:cubicBezTo>
                  <a:lnTo>
                    <a:pt x="429237" y="205969"/>
                  </a:lnTo>
                  <a:cubicBezTo>
                    <a:pt x="475030" y="150688"/>
                    <a:pt x="544172" y="120213"/>
                    <a:pt x="615872" y="123695"/>
                  </a:cubicBezTo>
                  <a:lnTo>
                    <a:pt x="1328472" y="158314"/>
                  </a:lnTo>
                  <a:lnTo>
                    <a:pt x="1820141" y="266140"/>
                  </a:lnTo>
                  <a:cubicBezTo>
                    <a:pt x="1863326" y="275596"/>
                    <a:pt x="1902820" y="297424"/>
                    <a:pt x="1933829" y="328935"/>
                  </a:cubicBezTo>
                  <a:lnTo>
                    <a:pt x="2119378" y="517577"/>
                  </a:lnTo>
                  <a:lnTo>
                    <a:pt x="2286194" y="0"/>
                  </a:lnTo>
                </a:path>
              </a:pathLst>
            </a:custGeom>
            <a:solidFill>
              <a:srgbClr val="FFFFFF"/>
            </a:solidFill>
            <a:ln w="16193"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xmlns="" id="{0574D2BC-587F-67B2-133F-8F4C15C5681A}"/>
                </a:ext>
              </a:extLst>
            </p:cNvPr>
            <p:cNvSpPr/>
            <p:nvPr/>
          </p:nvSpPr>
          <p:spPr>
            <a:xfrm>
              <a:off x="7658927" y="3626742"/>
              <a:ext cx="2856979" cy="1963356"/>
            </a:xfrm>
            <a:custGeom>
              <a:avLst/>
              <a:gdLst>
                <a:gd name="connsiteX0" fmla="*/ 2856979 w 2856979"/>
                <a:gd name="connsiteY0" fmla="*/ 425798 h 1963356"/>
                <a:gd name="connsiteX1" fmla="*/ 2437982 w 2856979"/>
                <a:gd name="connsiteY1" fmla="*/ 1596548 h 1963356"/>
                <a:gd name="connsiteX2" fmla="*/ 1972885 w 2856979"/>
                <a:gd name="connsiteY2" fmla="*/ 1767800 h 1963356"/>
                <a:gd name="connsiteX3" fmla="*/ 1776810 w 2856979"/>
                <a:gd name="connsiteY3" fmla="*/ 1589423 h 1963356"/>
                <a:gd name="connsiteX4" fmla="*/ 1743016 w 2856979"/>
                <a:gd name="connsiteY4" fmla="*/ 1507619 h 1963356"/>
                <a:gd name="connsiteX5" fmla="*/ 1669405 w 2856979"/>
                <a:gd name="connsiteY5" fmla="*/ 1963357 h 1963356"/>
                <a:gd name="connsiteX6" fmla="*/ 692625 w 2856979"/>
                <a:gd name="connsiteY6" fmla="*/ 1781078 h 1963356"/>
                <a:gd name="connsiteX7" fmla="*/ 599097 w 2856979"/>
                <a:gd name="connsiteY7" fmla="*/ 1647765 h 1963356"/>
                <a:gd name="connsiteX8" fmla="*/ 269207 w 2856979"/>
                <a:gd name="connsiteY8" fmla="*/ 1477517 h 1963356"/>
                <a:gd name="connsiteX9" fmla="*/ 8832 w 2856979"/>
                <a:gd name="connsiteY9" fmla="*/ 713458 h 1963356"/>
                <a:gd name="connsiteX10" fmla="*/ 429237 w 2856979"/>
                <a:gd name="connsiteY10" fmla="*/ 205969 h 1963356"/>
                <a:gd name="connsiteX11" fmla="*/ 615872 w 2856979"/>
                <a:gd name="connsiteY11" fmla="*/ 123695 h 1963356"/>
                <a:gd name="connsiteX12" fmla="*/ 1328472 w 2856979"/>
                <a:gd name="connsiteY12" fmla="*/ 158314 h 1963356"/>
                <a:gd name="connsiteX13" fmla="*/ 1820141 w 2856979"/>
                <a:gd name="connsiteY13" fmla="*/ 266140 h 1963356"/>
                <a:gd name="connsiteX14" fmla="*/ 1933829 w 2856979"/>
                <a:gd name="connsiteY14" fmla="*/ 328935 h 1963356"/>
                <a:gd name="connsiteX15" fmla="*/ 2119378 w 2856979"/>
                <a:gd name="connsiteY15" fmla="*/ 517577 h 1963356"/>
                <a:gd name="connsiteX16" fmla="*/ 2286194 w 2856979"/>
                <a:gd name="connsiteY16" fmla="*/ 0 h 1963356"/>
                <a:gd name="connsiteX17" fmla="*/ 1740166 w 2856979"/>
                <a:gd name="connsiteY17" fmla="*/ 1530305 h 1963356"/>
                <a:gd name="connsiteX18" fmla="*/ 1813534 w 2856979"/>
                <a:gd name="connsiteY18" fmla="*/ 1054310 h 196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979" h="1963356">
                  <a:moveTo>
                    <a:pt x="2856979" y="425798"/>
                  </a:moveTo>
                  <a:lnTo>
                    <a:pt x="2437982" y="1596548"/>
                  </a:lnTo>
                  <a:cubicBezTo>
                    <a:pt x="2400075" y="1742831"/>
                    <a:pt x="2119152" y="1805691"/>
                    <a:pt x="1972885" y="1767800"/>
                  </a:cubicBezTo>
                  <a:cubicBezTo>
                    <a:pt x="1883032" y="1744515"/>
                    <a:pt x="1816303" y="1678774"/>
                    <a:pt x="1776810" y="1589423"/>
                  </a:cubicBezTo>
                  <a:lnTo>
                    <a:pt x="1743016" y="1507619"/>
                  </a:lnTo>
                  <a:lnTo>
                    <a:pt x="1669405" y="1963357"/>
                  </a:lnTo>
                  <a:lnTo>
                    <a:pt x="692625" y="1781078"/>
                  </a:lnTo>
                  <a:lnTo>
                    <a:pt x="599097" y="1647765"/>
                  </a:lnTo>
                  <a:lnTo>
                    <a:pt x="269207" y="1477517"/>
                  </a:lnTo>
                  <a:cubicBezTo>
                    <a:pt x="136963" y="1426754"/>
                    <a:pt x="-41932" y="845718"/>
                    <a:pt x="8832" y="713458"/>
                  </a:cubicBezTo>
                  <a:lnTo>
                    <a:pt x="429237" y="205969"/>
                  </a:lnTo>
                  <a:cubicBezTo>
                    <a:pt x="475030" y="150688"/>
                    <a:pt x="544172" y="120213"/>
                    <a:pt x="615872" y="123695"/>
                  </a:cubicBezTo>
                  <a:lnTo>
                    <a:pt x="1328472" y="158314"/>
                  </a:lnTo>
                  <a:lnTo>
                    <a:pt x="1820141" y="266140"/>
                  </a:lnTo>
                  <a:cubicBezTo>
                    <a:pt x="1863326" y="275596"/>
                    <a:pt x="1902820" y="297424"/>
                    <a:pt x="1933829" y="328935"/>
                  </a:cubicBezTo>
                  <a:lnTo>
                    <a:pt x="2119378" y="517577"/>
                  </a:lnTo>
                  <a:lnTo>
                    <a:pt x="2286194" y="0"/>
                  </a:lnTo>
                  <a:moveTo>
                    <a:pt x="1740166" y="1530305"/>
                  </a:moveTo>
                  <a:lnTo>
                    <a:pt x="1813534" y="1054310"/>
                  </a:lnTo>
                </a:path>
              </a:pathLst>
            </a:custGeom>
            <a:noFill/>
            <a:ln w="21374" cap="rnd">
              <a:solidFill>
                <a:srgbClr val="01133B"/>
              </a:solidFill>
              <a:prstDash val="solid"/>
              <a:round/>
            </a:ln>
          </p:spPr>
          <p:txBody>
            <a:bodyPr rtlCol="0" anchor="ctr"/>
            <a:lstStyle/>
            <a:p>
              <a:endParaRPr lang="zh-CN" altLang="en-US"/>
            </a:p>
          </p:txBody>
        </p:sp>
        <p:sp>
          <p:nvSpPr>
            <p:cNvPr id="25" name="任意多边形: 形状 24">
              <a:extLst>
                <a:ext uri="{FF2B5EF4-FFF2-40B4-BE49-F238E27FC236}">
                  <a16:creationId xmlns:a16="http://schemas.microsoft.com/office/drawing/2014/main" xmlns="" id="{A9116767-B673-02ED-0717-A0DA12B9E6F7}"/>
                </a:ext>
              </a:extLst>
            </p:cNvPr>
            <p:cNvSpPr/>
            <p:nvPr/>
          </p:nvSpPr>
          <p:spPr>
            <a:xfrm>
              <a:off x="8729938" y="3890971"/>
              <a:ext cx="515132" cy="272276"/>
            </a:xfrm>
            <a:custGeom>
              <a:avLst/>
              <a:gdLst>
                <a:gd name="connsiteX0" fmla="*/ 0 w 515132"/>
                <a:gd name="connsiteY0" fmla="*/ 0 h 272276"/>
                <a:gd name="connsiteX1" fmla="*/ 185080 w 515132"/>
                <a:gd name="connsiteY1" fmla="*/ 272277 h 272276"/>
                <a:gd name="connsiteX2" fmla="*/ 515132 w 515132"/>
                <a:gd name="connsiteY2" fmla="*/ 82873 h 272276"/>
              </a:gdLst>
              <a:ahLst/>
              <a:cxnLst>
                <a:cxn ang="0">
                  <a:pos x="connsiteX0" y="connsiteY0"/>
                </a:cxn>
                <a:cxn ang="0">
                  <a:pos x="connsiteX1" y="connsiteY1"/>
                </a:cxn>
                <a:cxn ang="0">
                  <a:pos x="connsiteX2" y="connsiteY2"/>
                </a:cxn>
              </a:cxnLst>
              <a:rect l="l" t="t" r="r" b="b"/>
              <a:pathLst>
                <a:path w="515132" h="272276">
                  <a:moveTo>
                    <a:pt x="0" y="0"/>
                  </a:moveTo>
                  <a:lnTo>
                    <a:pt x="185080" y="272277"/>
                  </a:lnTo>
                  <a:lnTo>
                    <a:pt x="515132" y="82873"/>
                  </a:lnTo>
                </a:path>
              </a:pathLst>
            </a:custGeom>
            <a:noFill/>
            <a:ln w="21374" cap="rnd">
              <a:solidFill>
                <a:schemeClr val="tx1"/>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xmlns="" id="{EAF8E092-673A-1D77-E946-7F1D0E7F5FEF}"/>
                </a:ext>
              </a:extLst>
            </p:cNvPr>
            <p:cNvSpPr/>
            <p:nvPr/>
          </p:nvSpPr>
          <p:spPr>
            <a:xfrm>
              <a:off x="9884998" y="3275462"/>
              <a:ext cx="821251" cy="782308"/>
            </a:xfrm>
            <a:custGeom>
              <a:avLst/>
              <a:gdLst>
                <a:gd name="connsiteX0" fmla="*/ 0 w 821251"/>
                <a:gd name="connsiteY0" fmla="*/ 625176 h 782308"/>
                <a:gd name="connsiteX1" fmla="*/ 619023 w 821251"/>
                <a:gd name="connsiteY1" fmla="*/ 782308 h 782308"/>
                <a:gd name="connsiteX2" fmla="*/ 821251 w 821251"/>
                <a:gd name="connsiteY2" fmla="*/ 226646 h 782308"/>
                <a:gd name="connsiteX3" fmla="*/ 198585 w 821251"/>
                <a:gd name="connsiteY3" fmla="*/ 0 h 782308"/>
                <a:gd name="connsiteX4" fmla="*/ 0 w 821251"/>
                <a:gd name="connsiteY4" fmla="*/ 625176 h 78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251" h="782308">
                  <a:moveTo>
                    <a:pt x="0" y="625176"/>
                  </a:moveTo>
                  <a:lnTo>
                    <a:pt x="619023" y="782308"/>
                  </a:lnTo>
                  <a:lnTo>
                    <a:pt x="821251" y="226646"/>
                  </a:lnTo>
                  <a:lnTo>
                    <a:pt x="198585" y="0"/>
                  </a:lnTo>
                  <a:lnTo>
                    <a:pt x="0" y="625176"/>
                  </a:lnTo>
                  <a:close/>
                </a:path>
              </a:pathLst>
            </a:custGeom>
            <a:solidFill>
              <a:srgbClr val="FFFFFF"/>
            </a:solidFill>
            <a:ln w="16193"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xmlns="" id="{22F81E62-20BD-DC1C-0999-EAAA78047ACA}"/>
                </a:ext>
              </a:extLst>
            </p:cNvPr>
            <p:cNvSpPr/>
            <p:nvPr/>
          </p:nvSpPr>
          <p:spPr>
            <a:xfrm>
              <a:off x="10511389" y="2807922"/>
              <a:ext cx="427795" cy="1258754"/>
            </a:xfrm>
            <a:custGeom>
              <a:avLst/>
              <a:gdLst>
                <a:gd name="connsiteX0" fmla="*/ 16 w 427795"/>
                <a:gd name="connsiteY0" fmla="*/ 1258754 h 1258754"/>
                <a:gd name="connsiteX1" fmla="*/ 421329 w 427795"/>
                <a:gd name="connsiteY1" fmla="*/ 136776 h 1258754"/>
                <a:gd name="connsiteX2" fmla="*/ 362307 w 427795"/>
                <a:gd name="connsiteY2" fmla="*/ 6799 h 1258754"/>
                <a:gd name="connsiteX3" fmla="*/ 361352 w 427795"/>
                <a:gd name="connsiteY3" fmla="*/ 6442 h 1258754"/>
                <a:gd name="connsiteX4" fmla="*/ 226630 w 427795"/>
                <a:gd name="connsiteY4" fmla="*/ 65804 h 1258754"/>
                <a:gd name="connsiteX5" fmla="*/ 0 w 427795"/>
                <a:gd name="connsiteY5" fmla="*/ 614908 h 12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95" h="1258754">
                  <a:moveTo>
                    <a:pt x="16" y="1258754"/>
                  </a:moveTo>
                  <a:lnTo>
                    <a:pt x="421329" y="136776"/>
                  </a:lnTo>
                  <a:cubicBezTo>
                    <a:pt x="440921" y="84586"/>
                    <a:pt x="414496" y="26395"/>
                    <a:pt x="362307" y="6799"/>
                  </a:cubicBezTo>
                  <a:lnTo>
                    <a:pt x="361352" y="6442"/>
                  </a:lnTo>
                  <a:cubicBezTo>
                    <a:pt x="307787" y="-13055"/>
                    <a:pt x="248377" y="13122"/>
                    <a:pt x="226630" y="65804"/>
                  </a:cubicBezTo>
                  <a:lnTo>
                    <a:pt x="0" y="614908"/>
                  </a:lnTo>
                </a:path>
              </a:pathLst>
            </a:custGeom>
            <a:solidFill>
              <a:srgbClr val="FFFFFF"/>
            </a:solidFill>
            <a:ln w="16193"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xmlns="" id="{828D5826-8F41-1066-42FD-120A93E18B42}"/>
                </a:ext>
              </a:extLst>
            </p:cNvPr>
            <p:cNvSpPr/>
            <p:nvPr/>
          </p:nvSpPr>
          <p:spPr>
            <a:xfrm>
              <a:off x="10511389" y="2807922"/>
              <a:ext cx="427795" cy="1258754"/>
            </a:xfrm>
            <a:custGeom>
              <a:avLst/>
              <a:gdLst>
                <a:gd name="connsiteX0" fmla="*/ 16 w 427795"/>
                <a:gd name="connsiteY0" fmla="*/ 1258754 h 1258754"/>
                <a:gd name="connsiteX1" fmla="*/ 421329 w 427795"/>
                <a:gd name="connsiteY1" fmla="*/ 136776 h 1258754"/>
                <a:gd name="connsiteX2" fmla="*/ 362307 w 427795"/>
                <a:gd name="connsiteY2" fmla="*/ 6799 h 1258754"/>
                <a:gd name="connsiteX3" fmla="*/ 361352 w 427795"/>
                <a:gd name="connsiteY3" fmla="*/ 6442 h 1258754"/>
                <a:gd name="connsiteX4" fmla="*/ 226630 w 427795"/>
                <a:gd name="connsiteY4" fmla="*/ 65804 h 1258754"/>
                <a:gd name="connsiteX5" fmla="*/ 0 w 427795"/>
                <a:gd name="connsiteY5" fmla="*/ 614908 h 12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95" h="1258754">
                  <a:moveTo>
                    <a:pt x="16" y="1258754"/>
                  </a:moveTo>
                  <a:lnTo>
                    <a:pt x="421329" y="136776"/>
                  </a:lnTo>
                  <a:cubicBezTo>
                    <a:pt x="440921" y="84586"/>
                    <a:pt x="414496" y="26395"/>
                    <a:pt x="362307" y="6799"/>
                  </a:cubicBezTo>
                  <a:lnTo>
                    <a:pt x="361352" y="6442"/>
                  </a:lnTo>
                  <a:cubicBezTo>
                    <a:pt x="307787" y="-13055"/>
                    <a:pt x="248377" y="13122"/>
                    <a:pt x="226630" y="65804"/>
                  </a:cubicBezTo>
                  <a:lnTo>
                    <a:pt x="0" y="614908"/>
                  </a:lnTo>
                </a:path>
              </a:pathLst>
            </a:custGeom>
            <a:noFill/>
            <a:ln w="21374" cap="rnd">
              <a:solidFill>
                <a:schemeClr val="tx1"/>
              </a:solidFill>
              <a:prstDash val="solid"/>
              <a:round/>
            </a:ln>
          </p:spPr>
          <p:txBody>
            <a:bodyPr rtlCol="0" anchor="ctr"/>
            <a:lstStyle/>
            <a:p>
              <a:endParaRPr lang="zh-CN" altLang="en-US"/>
            </a:p>
          </p:txBody>
        </p:sp>
        <p:sp>
          <p:nvSpPr>
            <p:cNvPr id="37" name="任意多边形: 形状 36">
              <a:extLst>
                <a:ext uri="{FF2B5EF4-FFF2-40B4-BE49-F238E27FC236}">
                  <a16:creationId xmlns:a16="http://schemas.microsoft.com/office/drawing/2014/main" xmlns="" id="{1242CBC1-4B3A-3CDE-68E6-255673B8B526}"/>
                </a:ext>
              </a:extLst>
            </p:cNvPr>
            <p:cNvSpPr/>
            <p:nvPr/>
          </p:nvSpPr>
          <p:spPr>
            <a:xfrm>
              <a:off x="10026616" y="3073923"/>
              <a:ext cx="674613" cy="709205"/>
            </a:xfrm>
            <a:custGeom>
              <a:avLst/>
              <a:gdLst>
                <a:gd name="connsiteX0" fmla="*/ 591934 w 674613"/>
                <a:gd name="connsiteY0" fmla="*/ 709206 h 709205"/>
                <a:gd name="connsiteX1" fmla="*/ 655328 w 674613"/>
                <a:gd name="connsiteY1" fmla="*/ 543168 h 709205"/>
                <a:gd name="connsiteX2" fmla="*/ 499427 w 674613"/>
                <a:gd name="connsiteY2" fmla="*/ 171323 h 709205"/>
                <a:gd name="connsiteX3" fmla="*/ 124667 w 674613"/>
                <a:gd name="connsiteY3" fmla="*/ 7520 h 709205"/>
                <a:gd name="connsiteX4" fmla="*/ 8810 w 674613"/>
                <a:gd name="connsiteY4" fmla="*/ 49183 h 709205"/>
                <a:gd name="connsiteX5" fmla="*/ 44806 w 674613"/>
                <a:gd name="connsiteY5" fmla="*/ 158888 h 709205"/>
                <a:gd name="connsiteX6" fmla="*/ 47526 w 674613"/>
                <a:gd name="connsiteY6" fmla="*/ 160199 h 709205"/>
                <a:gd name="connsiteX7" fmla="*/ 359896 w 674613"/>
                <a:gd name="connsiteY7" fmla="*/ 304070 h 7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13" h="709205">
                  <a:moveTo>
                    <a:pt x="591934" y="709206"/>
                  </a:moveTo>
                  <a:lnTo>
                    <a:pt x="655328" y="543168"/>
                  </a:lnTo>
                  <a:cubicBezTo>
                    <a:pt x="710965" y="397484"/>
                    <a:pt x="642342" y="233778"/>
                    <a:pt x="499427" y="171323"/>
                  </a:cubicBezTo>
                  <a:lnTo>
                    <a:pt x="124667" y="7520"/>
                  </a:lnTo>
                  <a:cubicBezTo>
                    <a:pt x="81109" y="-11521"/>
                    <a:pt x="30265" y="6764"/>
                    <a:pt x="8810" y="49183"/>
                  </a:cubicBezTo>
                  <a:cubicBezTo>
                    <a:pt x="-11544" y="89419"/>
                    <a:pt x="4568" y="138535"/>
                    <a:pt x="44806" y="158888"/>
                  </a:cubicBezTo>
                  <a:cubicBezTo>
                    <a:pt x="45713" y="159341"/>
                    <a:pt x="46619" y="159778"/>
                    <a:pt x="47526" y="160199"/>
                  </a:cubicBezTo>
                  <a:lnTo>
                    <a:pt x="359896" y="304070"/>
                  </a:lnTo>
                </a:path>
              </a:pathLst>
            </a:custGeom>
            <a:solidFill>
              <a:srgbClr val="FFFFFF"/>
            </a:solidFill>
            <a:ln w="16193"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xmlns="" id="{6C758795-F18C-34D0-543A-26E592CD08EB}"/>
                </a:ext>
              </a:extLst>
            </p:cNvPr>
            <p:cNvSpPr/>
            <p:nvPr/>
          </p:nvSpPr>
          <p:spPr>
            <a:xfrm>
              <a:off x="10026616" y="3073923"/>
              <a:ext cx="674613" cy="709205"/>
            </a:xfrm>
            <a:custGeom>
              <a:avLst/>
              <a:gdLst>
                <a:gd name="connsiteX0" fmla="*/ 591934 w 674613"/>
                <a:gd name="connsiteY0" fmla="*/ 709206 h 709205"/>
                <a:gd name="connsiteX1" fmla="*/ 655328 w 674613"/>
                <a:gd name="connsiteY1" fmla="*/ 543168 h 709205"/>
                <a:gd name="connsiteX2" fmla="*/ 499427 w 674613"/>
                <a:gd name="connsiteY2" fmla="*/ 171323 h 709205"/>
                <a:gd name="connsiteX3" fmla="*/ 124667 w 674613"/>
                <a:gd name="connsiteY3" fmla="*/ 7520 h 709205"/>
                <a:gd name="connsiteX4" fmla="*/ 8810 w 674613"/>
                <a:gd name="connsiteY4" fmla="*/ 49183 h 709205"/>
                <a:gd name="connsiteX5" fmla="*/ 44806 w 674613"/>
                <a:gd name="connsiteY5" fmla="*/ 158888 h 709205"/>
                <a:gd name="connsiteX6" fmla="*/ 47526 w 674613"/>
                <a:gd name="connsiteY6" fmla="*/ 160199 h 709205"/>
                <a:gd name="connsiteX7" fmla="*/ 359896 w 674613"/>
                <a:gd name="connsiteY7" fmla="*/ 304070 h 7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13" h="709205">
                  <a:moveTo>
                    <a:pt x="591934" y="709206"/>
                  </a:moveTo>
                  <a:lnTo>
                    <a:pt x="655328" y="543168"/>
                  </a:lnTo>
                  <a:cubicBezTo>
                    <a:pt x="710965" y="397484"/>
                    <a:pt x="642342" y="233778"/>
                    <a:pt x="499427" y="171323"/>
                  </a:cubicBezTo>
                  <a:lnTo>
                    <a:pt x="124667" y="7520"/>
                  </a:lnTo>
                  <a:cubicBezTo>
                    <a:pt x="81109" y="-11521"/>
                    <a:pt x="30265" y="6764"/>
                    <a:pt x="8810" y="49183"/>
                  </a:cubicBezTo>
                  <a:cubicBezTo>
                    <a:pt x="-11544" y="89419"/>
                    <a:pt x="4568" y="138535"/>
                    <a:pt x="44806" y="158888"/>
                  </a:cubicBezTo>
                  <a:cubicBezTo>
                    <a:pt x="45713" y="159341"/>
                    <a:pt x="46619" y="159778"/>
                    <a:pt x="47526" y="160199"/>
                  </a:cubicBezTo>
                  <a:lnTo>
                    <a:pt x="359896" y="304070"/>
                  </a:lnTo>
                </a:path>
              </a:pathLst>
            </a:custGeom>
            <a:noFill/>
            <a:ln w="21374" cap="rnd">
              <a:solidFill>
                <a:schemeClr val="tx1"/>
              </a:solidFill>
              <a:prstDash val="solid"/>
              <a:round/>
            </a:ln>
          </p:spPr>
          <p:txBody>
            <a:bodyPr rtlCol="0" anchor="ctr"/>
            <a:lstStyle/>
            <a:p>
              <a:endParaRPr lang="zh-CN" altLang="en-US"/>
            </a:p>
          </p:txBody>
        </p:sp>
        <p:sp>
          <p:nvSpPr>
            <p:cNvPr id="39" name="任意多边形: 形状 38">
              <a:extLst>
                <a:ext uri="{FF2B5EF4-FFF2-40B4-BE49-F238E27FC236}">
                  <a16:creationId xmlns:a16="http://schemas.microsoft.com/office/drawing/2014/main" xmlns="" id="{EAEF2016-6249-B109-57E8-3664A4F49854}"/>
                </a:ext>
              </a:extLst>
            </p:cNvPr>
            <p:cNvSpPr/>
            <p:nvPr/>
          </p:nvSpPr>
          <p:spPr>
            <a:xfrm>
              <a:off x="9952417" y="3225697"/>
              <a:ext cx="434111" cy="305023"/>
            </a:xfrm>
            <a:custGeom>
              <a:avLst/>
              <a:gdLst>
                <a:gd name="connsiteX0" fmla="*/ 434112 w 434111"/>
                <a:gd name="connsiteY0" fmla="*/ 152296 h 305023"/>
                <a:gd name="connsiteX1" fmla="*/ 120382 w 434111"/>
                <a:gd name="connsiteY1" fmla="*/ 7827 h 305023"/>
                <a:gd name="connsiteX2" fmla="*/ 8249 w 434111"/>
                <a:gd name="connsiteY2" fmla="*/ 47790 h 305023"/>
                <a:gd name="connsiteX3" fmla="*/ 45508 w 434111"/>
                <a:gd name="connsiteY3" fmla="*/ 156247 h 305023"/>
                <a:gd name="connsiteX4" fmla="*/ 47435 w 434111"/>
                <a:gd name="connsiteY4" fmla="*/ 157154 h 305023"/>
                <a:gd name="connsiteX5" fmla="*/ 371171 w 434111"/>
                <a:gd name="connsiteY5" fmla="*/ 305024 h 3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111" h="305023">
                  <a:moveTo>
                    <a:pt x="434112" y="152296"/>
                  </a:moveTo>
                  <a:lnTo>
                    <a:pt x="120382" y="7827"/>
                  </a:lnTo>
                  <a:cubicBezTo>
                    <a:pt x="78362" y="-11528"/>
                    <a:pt x="28554" y="6217"/>
                    <a:pt x="8249" y="47790"/>
                  </a:cubicBezTo>
                  <a:cubicBezTo>
                    <a:pt x="-11409" y="88028"/>
                    <a:pt x="5270" y="136589"/>
                    <a:pt x="45508" y="156247"/>
                  </a:cubicBezTo>
                  <a:cubicBezTo>
                    <a:pt x="46156" y="156555"/>
                    <a:pt x="46787" y="156862"/>
                    <a:pt x="47435" y="157154"/>
                  </a:cubicBezTo>
                  <a:lnTo>
                    <a:pt x="371171" y="305024"/>
                  </a:lnTo>
                </a:path>
              </a:pathLst>
            </a:custGeom>
            <a:solidFill>
              <a:srgbClr val="FFFFFF"/>
            </a:solidFill>
            <a:ln w="16193"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xmlns="" id="{A06D6E10-FC6F-B2AC-1ECD-5A76E631DB0F}"/>
                </a:ext>
              </a:extLst>
            </p:cNvPr>
            <p:cNvSpPr/>
            <p:nvPr/>
          </p:nvSpPr>
          <p:spPr>
            <a:xfrm>
              <a:off x="9952417" y="3225697"/>
              <a:ext cx="434111" cy="305023"/>
            </a:xfrm>
            <a:custGeom>
              <a:avLst/>
              <a:gdLst>
                <a:gd name="connsiteX0" fmla="*/ 434112 w 434111"/>
                <a:gd name="connsiteY0" fmla="*/ 152296 h 305023"/>
                <a:gd name="connsiteX1" fmla="*/ 120382 w 434111"/>
                <a:gd name="connsiteY1" fmla="*/ 7827 h 305023"/>
                <a:gd name="connsiteX2" fmla="*/ 8249 w 434111"/>
                <a:gd name="connsiteY2" fmla="*/ 47790 h 305023"/>
                <a:gd name="connsiteX3" fmla="*/ 45508 w 434111"/>
                <a:gd name="connsiteY3" fmla="*/ 156247 h 305023"/>
                <a:gd name="connsiteX4" fmla="*/ 47435 w 434111"/>
                <a:gd name="connsiteY4" fmla="*/ 157154 h 305023"/>
                <a:gd name="connsiteX5" fmla="*/ 371171 w 434111"/>
                <a:gd name="connsiteY5" fmla="*/ 305024 h 3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111" h="305023">
                  <a:moveTo>
                    <a:pt x="434112" y="152296"/>
                  </a:moveTo>
                  <a:lnTo>
                    <a:pt x="120382" y="7827"/>
                  </a:lnTo>
                  <a:cubicBezTo>
                    <a:pt x="78362" y="-11528"/>
                    <a:pt x="28554" y="6217"/>
                    <a:pt x="8249" y="47790"/>
                  </a:cubicBezTo>
                  <a:cubicBezTo>
                    <a:pt x="-11409" y="88028"/>
                    <a:pt x="5270" y="136589"/>
                    <a:pt x="45508" y="156247"/>
                  </a:cubicBezTo>
                  <a:cubicBezTo>
                    <a:pt x="46156" y="156555"/>
                    <a:pt x="46787" y="156862"/>
                    <a:pt x="47435" y="157154"/>
                  </a:cubicBezTo>
                  <a:lnTo>
                    <a:pt x="371171" y="305024"/>
                  </a:lnTo>
                </a:path>
              </a:pathLst>
            </a:custGeom>
            <a:noFill/>
            <a:ln w="21374" cap="rnd">
              <a:solidFill>
                <a:schemeClr val="tx1"/>
              </a:solidFill>
              <a:prstDash val="solid"/>
              <a:round/>
            </a:ln>
          </p:spPr>
          <p:txBody>
            <a:bodyPr rtlCol="0" anchor="ctr"/>
            <a:lstStyle/>
            <a:p>
              <a:endParaRPr lang="zh-CN" altLang="en-US"/>
            </a:p>
          </p:txBody>
        </p:sp>
        <p:sp>
          <p:nvSpPr>
            <p:cNvPr id="41" name="任意多边形: 形状 40">
              <a:extLst>
                <a:ext uri="{FF2B5EF4-FFF2-40B4-BE49-F238E27FC236}">
                  <a16:creationId xmlns:a16="http://schemas.microsoft.com/office/drawing/2014/main" xmlns="" id="{15EA8C80-C86D-28D7-7527-F797D6D736E8}"/>
                </a:ext>
              </a:extLst>
            </p:cNvPr>
            <p:cNvSpPr/>
            <p:nvPr/>
          </p:nvSpPr>
          <p:spPr>
            <a:xfrm>
              <a:off x="9882962" y="3374924"/>
              <a:ext cx="440625" cy="305139"/>
            </a:xfrm>
            <a:custGeom>
              <a:avLst/>
              <a:gdLst>
                <a:gd name="connsiteX0" fmla="*/ 440626 w 440625"/>
                <a:gd name="connsiteY0" fmla="*/ 155813 h 305139"/>
                <a:gd name="connsiteX1" fmla="*/ 115740 w 440625"/>
                <a:gd name="connsiteY1" fmla="*/ 7408 h 305139"/>
                <a:gd name="connsiteX2" fmla="*/ 7460 w 440625"/>
                <a:gd name="connsiteY2" fmla="*/ 47760 h 305139"/>
                <a:gd name="connsiteX3" fmla="*/ 7460 w 440625"/>
                <a:gd name="connsiteY3" fmla="*/ 47776 h 305139"/>
                <a:gd name="connsiteX4" fmla="*/ 7347 w 440625"/>
                <a:gd name="connsiteY4" fmla="*/ 48019 h 305139"/>
                <a:gd name="connsiteX5" fmla="*/ 48087 w 440625"/>
                <a:gd name="connsiteY5" fmla="*/ 156752 h 305139"/>
                <a:gd name="connsiteX6" fmla="*/ 372974 w 440625"/>
                <a:gd name="connsiteY6" fmla="*/ 305140 h 30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5" h="305139">
                  <a:moveTo>
                    <a:pt x="440626" y="155813"/>
                  </a:moveTo>
                  <a:lnTo>
                    <a:pt x="115740" y="7408"/>
                  </a:lnTo>
                  <a:cubicBezTo>
                    <a:pt x="74692" y="-11342"/>
                    <a:pt x="26227" y="6728"/>
                    <a:pt x="7460" y="47760"/>
                  </a:cubicBezTo>
                  <a:cubicBezTo>
                    <a:pt x="7460" y="47776"/>
                    <a:pt x="7460" y="47776"/>
                    <a:pt x="7460" y="47776"/>
                  </a:cubicBezTo>
                  <a:lnTo>
                    <a:pt x="7347" y="48019"/>
                  </a:lnTo>
                  <a:cubicBezTo>
                    <a:pt x="-11355" y="89294"/>
                    <a:pt x="6878" y="137920"/>
                    <a:pt x="48087" y="156752"/>
                  </a:cubicBezTo>
                  <a:lnTo>
                    <a:pt x="372974" y="305140"/>
                  </a:lnTo>
                </a:path>
              </a:pathLst>
            </a:custGeom>
            <a:solidFill>
              <a:srgbClr val="FFFFFF"/>
            </a:solidFill>
            <a:ln w="16193"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xmlns="" id="{708EEB3B-EA2F-C975-DD1E-9A80A2311F7D}"/>
                </a:ext>
              </a:extLst>
            </p:cNvPr>
            <p:cNvSpPr/>
            <p:nvPr/>
          </p:nvSpPr>
          <p:spPr>
            <a:xfrm>
              <a:off x="9882962" y="3374924"/>
              <a:ext cx="440625" cy="305139"/>
            </a:xfrm>
            <a:custGeom>
              <a:avLst/>
              <a:gdLst>
                <a:gd name="connsiteX0" fmla="*/ 440626 w 440625"/>
                <a:gd name="connsiteY0" fmla="*/ 155813 h 305139"/>
                <a:gd name="connsiteX1" fmla="*/ 115740 w 440625"/>
                <a:gd name="connsiteY1" fmla="*/ 7408 h 305139"/>
                <a:gd name="connsiteX2" fmla="*/ 7460 w 440625"/>
                <a:gd name="connsiteY2" fmla="*/ 47760 h 305139"/>
                <a:gd name="connsiteX3" fmla="*/ 7460 w 440625"/>
                <a:gd name="connsiteY3" fmla="*/ 47776 h 305139"/>
                <a:gd name="connsiteX4" fmla="*/ 7347 w 440625"/>
                <a:gd name="connsiteY4" fmla="*/ 48019 h 305139"/>
                <a:gd name="connsiteX5" fmla="*/ 48087 w 440625"/>
                <a:gd name="connsiteY5" fmla="*/ 156752 h 305139"/>
                <a:gd name="connsiteX6" fmla="*/ 372974 w 440625"/>
                <a:gd name="connsiteY6" fmla="*/ 305140 h 30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5" h="305139">
                  <a:moveTo>
                    <a:pt x="440626" y="155813"/>
                  </a:moveTo>
                  <a:lnTo>
                    <a:pt x="115740" y="7408"/>
                  </a:lnTo>
                  <a:cubicBezTo>
                    <a:pt x="74692" y="-11342"/>
                    <a:pt x="26227" y="6728"/>
                    <a:pt x="7460" y="47760"/>
                  </a:cubicBezTo>
                  <a:cubicBezTo>
                    <a:pt x="7460" y="47776"/>
                    <a:pt x="7460" y="47776"/>
                    <a:pt x="7460" y="47776"/>
                  </a:cubicBezTo>
                  <a:lnTo>
                    <a:pt x="7347" y="48019"/>
                  </a:lnTo>
                  <a:cubicBezTo>
                    <a:pt x="-11355" y="89294"/>
                    <a:pt x="6878" y="137920"/>
                    <a:pt x="48087" y="156752"/>
                  </a:cubicBezTo>
                  <a:lnTo>
                    <a:pt x="372974" y="305140"/>
                  </a:lnTo>
                </a:path>
              </a:pathLst>
            </a:custGeom>
            <a:noFill/>
            <a:ln w="21374" cap="rnd">
              <a:solidFill>
                <a:schemeClr val="tx1"/>
              </a:solidFill>
              <a:prstDash val="solid"/>
              <a:round/>
            </a:ln>
          </p:spPr>
          <p:txBody>
            <a:bodyPr rtlCol="0" anchor="ctr"/>
            <a:lstStyle/>
            <a:p>
              <a:endParaRPr lang="zh-CN" altLang="en-US"/>
            </a:p>
          </p:txBody>
        </p:sp>
        <p:sp>
          <p:nvSpPr>
            <p:cNvPr id="43" name="任意多边形: 形状 42">
              <a:extLst>
                <a:ext uri="{FF2B5EF4-FFF2-40B4-BE49-F238E27FC236}">
                  <a16:creationId xmlns:a16="http://schemas.microsoft.com/office/drawing/2014/main" xmlns="" id="{A9CC487E-81D1-8487-2B3D-34E8289C78F3}"/>
                </a:ext>
              </a:extLst>
            </p:cNvPr>
            <p:cNvSpPr/>
            <p:nvPr/>
          </p:nvSpPr>
          <p:spPr>
            <a:xfrm>
              <a:off x="9775831" y="3528059"/>
              <a:ext cx="480104" cy="318532"/>
            </a:xfrm>
            <a:custGeom>
              <a:avLst/>
              <a:gdLst>
                <a:gd name="connsiteX0" fmla="*/ 480105 w 480104"/>
                <a:gd name="connsiteY0" fmla="*/ 152021 h 318532"/>
                <a:gd name="connsiteX1" fmla="*/ 165727 w 480104"/>
                <a:gd name="connsiteY1" fmla="*/ 8426 h 318532"/>
                <a:gd name="connsiteX2" fmla="*/ 42567 w 480104"/>
                <a:gd name="connsiteY2" fmla="*/ 54332 h 318532"/>
                <a:gd name="connsiteX3" fmla="*/ 42324 w 480104"/>
                <a:gd name="connsiteY3" fmla="*/ 54882 h 318532"/>
                <a:gd name="connsiteX4" fmla="*/ 10522 w 480104"/>
                <a:gd name="connsiteY4" fmla="*/ 125708 h 318532"/>
                <a:gd name="connsiteX5" fmla="*/ 70547 w 480104"/>
                <a:gd name="connsiteY5" fmla="*/ 283634 h 318532"/>
                <a:gd name="connsiteX6" fmla="*/ 74434 w 480104"/>
                <a:gd name="connsiteY6" fmla="*/ 285302 h 318532"/>
                <a:gd name="connsiteX7" fmla="*/ 144385 w 480104"/>
                <a:gd name="connsiteY7" fmla="*/ 313833 h 318532"/>
                <a:gd name="connsiteX8" fmla="*/ 226870 w 480104"/>
                <a:gd name="connsiteY8" fmla="*/ 279116 h 318532"/>
                <a:gd name="connsiteX9" fmla="*/ 227518 w 480104"/>
                <a:gd name="connsiteY9" fmla="*/ 277464 h 318532"/>
                <a:gd name="connsiteX10" fmla="*/ 190097 w 480104"/>
                <a:gd name="connsiteY10" fmla="*/ 191984 h 318532"/>
                <a:gd name="connsiteX11" fmla="*/ 154117 w 480104"/>
                <a:gd name="connsiteY11" fmla="*/ 177362 h 31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104" h="318532">
                  <a:moveTo>
                    <a:pt x="480105" y="152021"/>
                  </a:moveTo>
                  <a:lnTo>
                    <a:pt x="165727" y="8426"/>
                  </a:lnTo>
                  <a:cubicBezTo>
                    <a:pt x="119044" y="-12899"/>
                    <a:pt x="63909" y="7649"/>
                    <a:pt x="42567" y="54332"/>
                  </a:cubicBezTo>
                  <a:lnTo>
                    <a:pt x="42324" y="54882"/>
                  </a:lnTo>
                  <a:lnTo>
                    <a:pt x="10522" y="125708"/>
                  </a:lnTo>
                  <a:cubicBezTo>
                    <a:pt x="-16520" y="185896"/>
                    <a:pt x="10360" y="256608"/>
                    <a:pt x="70547" y="283634"/>
                  </a:cubicBezTo>
                  <a:cubicBezTo>
                    <a:pt x="71827" y="284217"/>
                    <a:pt x="73122" y="284767"/>
                    <a:pt x="74434" y="285302"/>
                  </a:cubicBezTo>
                  <a:lnTo>
                    <a:pt x="144385" y="313833"/>
                  </a:lnTo>
                  <a:cubicBezTo>
                    <a:pt x="176754" y="327030"/>
                    <a:pt x="213673" y="311485"/>
                    <a:pt x="226870" y="279116"/>
                  </a:cubicBezTo>
                  <a:cubicBezTo>
                    <a:pt x="227097" y="278566"/>
                    <a:pt x="227307" y="278015"/>
                    <a:pt x="227518" y="277464"/>
                  </a:cubicBezTo>
                  <a:cubicBezTo>
                    <a:pt x="240245" y="243541"/>
                    <a:pt x="223648" y="205651"/>
                    <a:pt x="190097" y="191984"/>
                  </a:cubicBezTo>
                  <a:lnTo>
                    <a:pt x="154117" y="177362"/>
                  </a:lnTo>
                </a:path>
              </a:pathLst>
            </a:custGeom>
            <a:solidFill>
              <a:srgbClr val="FFFFFF"/>
            </a:solidFill>
            <a:ln w="16193"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xmlns="" id="{6FB02506-7FE8-1F8B-E308-6E49A8CF0AC3}"/>
                </a:ext>
              </a:extLst>
            </p:cNvPr>
            <p:cNvSpPr/>
            <p:nvPr/>
          </p:nvSpPr>
          <p:spPr>
            <a:xfrm>
              <a:off x="9775831" y="3528059"/>
              <a:ext cx="480104" cy="318532"/>
            </a:xfrm>
            <a:custGeom>
              <a:avLst/>
              <a:gdLst>
                <a:gd name="connsiteX0" fmla="*/ 480105 w 480104"/>
                <a:gd name="connsiteY0" fmla="*/ 152021 h 318532"/>
                <a:gd name="connsiteX1" fmla="*/ 165727 w 480104"/>
                <a:gd name="connsiteY1" fmla="*/ 8426 h 318532"/>
                <a:gd name="connsiteX2" fmla="*/ 42567 w 480104"/>
                <a:gd name="connsiteY2" fmla="*/ 54332 h 318532"/>
                <a:gd name="connsiteX3" fmla="*/ 42324 w 480104"/>
                <a:gd name="connsiteY3" fmla="*/ 54882 h 318532"/>
                <a:gd name="connsiteX4" fmla="*/ 10522 w 480104"/>
                <a:gd name="connsiteY4" fmla="*/ 125708 h 318532"/>
                <a:gd name="connsiteX5" fmla="*/ 70547 w 480104"/>
                <a:gd name="connsiteY5" fmla="*/ 283634 h 318532"/>
                <a:gd name="connsiteX6" fmla="*/ 74434 w 480104"/>
                <a:gd name="connsiteY6" fmla="*/ 285302 h 318532"/>
                <a:gd name="connsiteX7" fmla="*/ 144385 w 480104"/>
                <a:gd name="connsiteY7" fmla="*/ 313833 h 318532"/>
                <a:gd name="connsiteX8" fmla="*/ 226870 w 480104"/>
                <a:gd name="connsiteY8" fmla="*/ 279116 h 318532"/>
                <a:gd name="connsiteX9" fmla="*/ 227518 w 480104"/>
                <a:gd name="connsiteY9" fmla="*/ 277464 h 318532"/>
                <a:gd name="connsiteX10" fmla="*/ 190097 w 480104"/>
                <a:gd name="connsiteY10" fmla="*/ 191984 h 318532"/>
                <a:gd name="connsiteX11" fmla="*/ 154117 w 480104"/>
                <a:gd name="connsiteY11" fmla="*/ 177362 h 31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104" h="318532">
                  <a:moveTo>
                    <a:pt x="480105" y="152021"/>
                  </a:moveTo>
                  <a:lnTo>
                    <a:pt x="165727" y="8426"/>
                  </a:lnTo>
                  <a:cubicBezTo>
                    <a:pt x="119044" y="-12899"/>
                    <a:pt x="63909" y="7649"/>
                    <a:pt x="42567" y="54332"/>
                  </a:cubicBezTo>
                  <a:lnTo>
                    <a:pt x="42324" y="54882"/>
                  </a:lnTo>
                  <a:lnTo>
                    <a:pt x="10522" y="125708"/>
                  </a:lnTo>
                  <a:cubicBezTo>
                    <a:pt x="-16520" y="185896"/>
                    <a:pt x="10360" y="256608"/>
                    <a:pt x="70547" y="283634"/>
                  </a:cubicBezTo>
                  <a:cubicBezTo>
                    <a:pt x="71827" y="284217"/>
                    <a:pt x="73122" y="284767"/>
                    <a:pt x="74434" y="285302"/>
                  </a:cubicBezTo>
                  <a:lnTo>
                    <a:pt x="144385" y="313833"/>
                  </a:lnTo>
                  <a:cubicBezTo>
                    <a:pt x="176754" y="327030"/>
                    <a:pt x="213673" y="311485"/>
                    <a:pt x="226870" y="279116"/>
                  </a:cubicBezTo>
                  <a:cubicBezTo>
                    <a:pt x="227097" y="278566"/>
                    <a:pt x="227307" y="278015"/>
                    <a:pt x="227518" y="277464"/>
                  </a:cubicBezTo>
                  <a:cubicBezTo>
                    <a:pt x="240245" y="243541"/>
                    <a:pt x="223648" y="205651"/>
                    <a:pt x="190097" y="191984"/>
                  </a:cubicBezTo>
                  <a:lnTo>
                    <a:pt x="154117" y="177362"/>
                  </a:lnTo>
                </a:path>
              </a:pathLst>
            </a:custGeom>
            <a:noFill/>
            <a:ln w="21374" cap="rnd">
              <a:solidFill>
                <a:schemeClr val="tx1"/>
              </a:solidFill>
              <a:prstDash val="solid"/>
              <a:round/>
            </a:ln>
          </p:spPr>
          <p:txBody>
            <a:bodyPr rtlCol="0" anchor="ctr"/>
            <a:lstStyle/>
            <a:p>
              <a:endParaRPr lang="zh-CN" altLang="en-US"/>
            </a:p>
          </p:txBody>
        </p:sp>
        <p:sp>
          <p:nvSpPr>
            <p:cNvPr id="45" name="任意多边形: 形状 44">
              <a:extLst>
                <a:ext uri="{FF2B5EF4-FFF2-40B4-BE49-F238E27FC236}">
                  <a16:creationId xmlns:a16="http://schemas.microsoft.com/office/drawing/2014/main" xmlns="" id="{8B69FC21-F705-568B-7073-217E6F2E5183}"/>
                </a:ext>
              </a:extLst>
            </p:cNvPr>
            <p:cNvSpPr/>
            <p:nvPr/>
          </p:nvSpPr>
          <p:spPr>
            <a:xfrm>
              <a:off x="8845456" y="3472622"/>
              <a:ext cx="350000" cy="374241"/>
            </a:xfrm>
            <a:custGeom>
              <a:avLst/>
              <a:gdLst>
                <a:gd name="connsiteX0" fmla="*/ 303367 w 350000"/>
                <a:gd name="connsiteY0" fmla="*/ 374241 h 374241"/>
                <a:gd name="connsiteX1" fmla="*/ 350001 w 350000"/>
                <a:gd name="connsiteY1" fmla="*/ 42602 h 374241"/>
                <a:gd name="connsiteX2" fmla="*/ 46634 w 350000"/>
                <a:gd name="connsiteY2" fmla="*/ 0 h 374241"/>
                <a:gd name="connsiteX3" fmla="*/ 0 w 350000"/>
                <a:gd name="connsiteY3" fmla="*/ 331639 h 374241"/>
              </a:gdLst>
              <a:ahLst/>
              <a:cxnLst>
                <a:cxn ang="0">
                  <a:pos x="connsiteX0" y="connsiteY0"/>
                </a:cxn>
                <a:cxn ang="0">
                  <a:pos x="connsiteX1" y="connsiteY1"/>
                </a:cxn>
                <a:cxn ang="0">
                  <a:pos x="connsiteX2" y="connsiteY2"/>
                </a:cxn>
                <a:cxn ang="0">
                  <a:pos x="connsiteX3" y="connsiteY3"/>
                </a:cxn>
              </a:cxnLst>
              <a:rect l="l" t="t" r="r" b="b"/>
              <a:pathLst>
                <a:path w="350000" h="374241">
                  <a:moveTo>
                    <a:pt x="303367" y="374241"/>
                  </a:moveTo>
                  <a:lnTo>
                    <a:pt x="350001" y="42602"/>
                  </a:lnTo>
                  <a:lnTo>
                    <a:pt x="46634" y="0"/>
                  </a:lnTo>
                  <a:lnTo>
                    <a:pt x="0" y="331639"/>
                  </a:lnTo>
                </a:path>
              </a:pathLst>
            </a:custGeom>
            <a:solidFill>
              <a:srgbClr val="FFFFFF"/>
            </a:solidFill>
            <a:ln w="16193"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xmlns="" id="{389C3F46-3032-EFFC-D888-0EB926F8B703}"/>
                </a:ext>
              </a:extLst>
            </p:cNvPr>
            <p:cNvSpPr/>
            <p:nvPr/>
          </p:nvSpPr>
          <p:spPr>
            <a:xfrm>
              <a:off x="8845456" y="3472622"/>
              <a:ext cx="350000" cy="374241"/>
            </a:xfrm>
            <a:custGeom>
              <a:avLst/>
              <a:gdLst>
                <a:gd name="connsiteX0" fmla="*/ 303367 w 350000"/>
                <a:gd name="connsiteY0" fmla="*/ 374241 h 374241"/>
                <a:gd name="connsiteX1" fmla="*/ 350001 w 350000"/>
                <a:gd name="connsiteY1" fmla="*/ 42602 h 374241"/>
                <a:gd name="connsiteX2" fmla="*/ 46634 w 350000"/>
                <a:gd name="connsiteY2" fmla="*/ 0 h 374241"/>
                <a:gd name="connsiteX3" fmla="*/ 0 w 350000"/>
                <a:gd name="connsiteY3" fmla="*/ 331639 h 374241"/>
              </a:gdLst>
              <a:ahLst/>
              <a:cxnLst>
                <a:cxn ang="0">
                  <a:pos x="connsiteX0" y="connsiteY0"/>
                </a:cxn>
                <a:cxn ang="0">
                  <a:pos x="connsiteX1" y="connsiteY1"/>
                </a:cxn>
                <a:cxn ang="0">
                  <a:pos x="connsiteX2" y="connsiteY2"/>
                </a:cxn>
                <a:cxn ang="0">
                  <a:pos x="connsiteX3" y="connsiteY3"/>
                </a:cxn>
              </a:cxnLst>
              <a:rect l="l" t="t" r="r" b="b"/>
              <a:pathLst>
                <a:path w="350000" h="374241">
                  <a:moveTo>
                    <a:pt x="303367" y="374241"/>
                  </a:moveTo>
                  <a:lnTo>
                    <a:pt x="350001" y="42602"/>
                  </a:lnTo>
                  <a:lnTo>
                    <a:pt x="46634" y="0"/>
                  </a:lnTo>
                  <a:lnTo>
                    <a:pt x="0" y="331639"/>
                  </a:lnTo>
                </a:path>
              </a:pathLst>
            </a:custGeom>
            <a:noFill/>
            <a:ln w="21374" cap="rnd">
              <a:solidFill>
                <a:schemeClr val="tx1"/>
              </a:solidFill>
              <a:prstDash val="solid"/>
              <a:round/>
            </a:ln>
          </p:spPr>
          <p:txBody>
            <a:bodyPr rtlCol="0" anchor="ctr"/>
            <a:lstStyle/>
            <a:p>
              <a:endParaRPr lang="zh-CN" altLang="en-US"/>
            </a:p>
          </p:txBody>
        </p:sp>
        <p:sp>
          <p:nvSpPr>
            <p:cNvPr id="47" name="任意多边形: 形状 46">
              <a:extLst>
                <a:ext uri="{FF2B5EF4-FFF2-40B4-BE49-F238E27FC236}">
                  <a16:creationId xmlns:a16="http://schemas.microsoft.com/office/drawing/2014/main" xmlns="" id="{CB861534-7EA7-834C-271C-FB601D1EA1A9}"/>
                </a:ext>
              </a:extLst>
            </p:cNvPr>
            <p:cNvSpPr/>
            <p:nvPr/>
          </p:nvSpPr>
          <p:spPr>
            <a:xfrm>
              <a:off x="8812422" y="3029547"/>
              <a:ext cx="691114" cy="641963"/>
            </a:xfrm>
            <a:custGeom>
              <a:avLst/>
              <a:gdLst>
                <a:gd name="connsiteX0" fmla="*/ 300939 w 691114"/>
                <a:gd name="connsiteY0" fmla="*/ 638292 h 641963"/>
                <a:gd name="connsiteX1" fmla="*/ 2932 w 691114"/>
                <a:gd name="connsiteY1" fmla="*/ 272859 h 641963"/>
                <a:gd name="connsiteX2" fmla="*/ 390176 w 691114"/>
                <a:gd name="connsiteY2" fmla="*/ 3675 h 641963"/>
                <a:gd name="connsiteX3" fmla="*/ 688183 w 691114"/>
                <a:gd name="connsiteY3" fmla="*/ 369108 h 641963"/>
                <a:gd name="connsiteX4" fmla="*/ 300939 w 691114"/>
                <a:gd name="connsiteY4" fmla="*/ 638292 h 64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14" h="641963">
                  <a:moveTo>
                    <a:pt x="300939" y="638292"/>
                  </a:moveTo>
                  <a:cubicBezTo>
                    <a:pt x="111713" y="611704"/>
                    <a:pt x="-21713" y="448095"/>
                    <a:pt x="2932" y="272859"/>
                  </a:cubicBezTo>
                  <a:cubicBezTo>
                    <a:pt x="27577" y="97608"/>
                    <a:pt x="200950" y="-22913"/>
                    <a:pt x="390176" y="3675"/>
                  </a:cubicBezTo>
                  <a:cubicBezTo>
                    <a:pt x="579401" y="30231"/>
                    <a:pt x="712827" y="193856"/>
                    <a:pt x="688183" y="369108"/>
                  </a:cubicBezTo>
                  <a:cubicBezTo>
                    <a:pt x="663538" y="544343"/>
                    <a:pt x="490164" y="664864"/>
                    <a:pt x="300939" y="638292"/>
                  </a:cubicBezTo>
                  <a:close/>
                </a:path>
              </a:pathLst>
            </a:custGeom>
            <a:solidFill>
              <a:srgbClr val="01133B"/>
            </a:solidFill>
            <a:ln w="16193"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xmlns="" id="{6426BAF6-AEEF-303B-64BA-09BD65AFFA44}"/>
                </a:ext>
              </a:extLst>
            </p:cNvPr>
            <p:cNvSpPr/>
            <p:nvPr/>
          </p:nvSpPr>
          <p:spPr>
            <a:xfrm>
              <a:off x="7492806" y="4324785"/>
              <a:ext cx="433810" cy="1758998"/>
            </a:xfrm>
            <a:custGeom>
              <a:avLst/>
              <a:gdLst>
                <a:gd name="connsiteX0" fmla="*/ 187680 w 433810"/>
                <a:gd name="connsiteY0" fmla="*/ 0 h 1758998"/>
                <a:gd name="connsiteX1" fmla="*/ 97472 w 433810"/>
                <a:gd name="connsiteY1" fmla="*/ 112716 h 1758998"/>
                <a:gd name="connsiteX2" fmla="*/ 9417 w 433810"/>
                <a:gd name="connsiteY2" fmla="*/ 481516 h 1758998"/>
                <a:gd name="connsiteX3" fmla="*/ 262117 w 433810"/>
                <a:gd name="connsiteY3" fmla="*/ 1690384 h 1758998"/>
                <a:gd name="connsiteX4" fmla="*/ 364130 w 433810"/>
                <a:gd name="connsiteY4" fmla="*/ 1757162 h 1758998"/>
                <a:gd name="connsiteX5" fmla="*/ 365700 w 433810"/>
                <a:gd name="connsiteY5" fmla="*/ 1756821 h 1758998"/>
                <a:gd name="connsiteX6" fmla="*/ 431588 w 433810"/>
                <a:gd name="connsiteY6" fmla="*/ 1651878 h 1758998"/>
                <a:gd name="connsiteX7" fmla="*/ 431588 w 433810"/>
                <a:gd name="connsiteY7" fmla="*/ 1651862 h 1758998"/>
                <a:gd name="connsiteX8" fmla="*/ 431539 w 433810"/>
                <a:gd name="connsiteY8" fmla="*/ 1651667 h 1758998"/>
                <a:gd name="connsiteX9" fmla="*/ 343776 w 433810"/>
                <a:gd name="connsiteY9" fmla="*/ 1271662 h 175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0" h="1758998">
                  <a:moveTo>
                    <a:pt x="187680" y="0"/>
                  </a:moveTo>
                  <a:lnTo>
                    <a:pt x="97472" y="112716"/>
                  </a:lnTo>
                  <a:cubicBezTo>
                    <a:pt x="14545" y="216348"/>
                    <a:pt x="-17749" y="351604"/>
                    <a:pt x="9417" y="481516"/>
                  </a:cubicBezTo>
                  <a:lnTo>
                    <a:pt x="262117" y="1690384"/>
                  </a:lnTo>
                  <a:cubicBezTo>
                    <a:pt x="271849" y="1736986"/>
                    <a:pt x="317528" y="1766893"/>
                    <a:pt x="364130" y="1757162"/>
                  </a:cubicBezTo>
                  <a:lnTo>
                    <a:pt x="365700" y="1756821"/>
                  </a:lnTo>
                  <a:cubicBezTo>
                    <a:pt x="412869" y="1746037"/>
                    <a:pt x="442372" y="1699063"/>
                    <a:pt x="431588" y="1651878"/>
                  </a:cubicBezTo>
                  <a:cubicBezTo>
                    <a:pt x="431588" y="1651878"/>
                    <a:pt x="431588" y="1651862"/>
                    <a:pt x="431588" y="1651862"/>
                  </a:cubicBezTo>
                  <a:lnTo>
                    <a:pt x="431539" y="1651667"/>
                  </a:lnTo>
                  <a:lnTo>
                    <a:pt x="343776" y="1271662"/>
                  </a:lnTo>
                </a:path>
              </a:pathLst>
            </a:custGeom>
            <a:solidFill>
              <a:srgbClr val="FFFFFF"/>
            </a:solidFill>
            <a:ln w="16193"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xmlns="" id="{38F67FDF-3144-3008-A8C8-F1834F162E86}"/>
                </a:ext>
              </a:extLst>
            </p:cNvPr>
            <p:cNvSpPr/>
            <p:nvPr/>
          </p:nvSpPr>
          <p:spPr>
            <a:xfrm>
              <a:off x="7492806" y="4324785"/>
              <a:ext cx="433810" cy="1758998"/>
            </a:xfrm>
            <a:custGeom>
              <a:avLst/>
              <a:gdLst>
                <a:gd name="connsiteX0" fmla="*/ 187680 w 433810"/>
                <a:gd name="connsiteY0" fmla="*/ 0 h 1758998"/>
                <a:gd name="connsiteX1" fmla="*/ 97472 w 433810"/>
                <a:gd name="connsiteY1" fmla="*/ 112716 h 1758998"/>
                <a:gd name="connsiteX2" fmla="*/ 9417 w 433810"/>
                <a:gd name="connsiteY2" fmla="*/ 481516 h 1758998"/>
                <a:gd name="connsiteX3" fmla="*/ 262117 w 433810"/>
                <a:gd name="connsiteY3" fmla="*/ 1690384 h 1758998"/>
                <a:gd name="connsiteX4" fmla="*/ 364130 w 433810"/>
                <a:gd name="connsiteY4" fmla="*/ 1757162 h 1758998"/>
                <a:gd name="connsiteX5" fmla="*/ 365700 w 433810"/>
                <a:gd name="connsiteY5" fmla="*/ 1756821 h 1758998"/>
                <a:gd name="connsiteX6" fmla="*/ 431588 w 433810"/>
                <a:gd name="connsiteY6" fmla="*/ 1651878 h 1758998"/>
                <a:gd name="connsiteX7" fmla="*/ 431588 w 433810"/>
                <a:gd name="connsiteY7" fmla="*/ 1651862 h 1758998"/>
                <a:gd name="connsiteX8" fmla="*/ 431539 w 433810"/>
                <a:gd name="connsiteY8" fmla="*/ 1651667 h 1758998"/>
                <a:gd name="connsiteX9" fmla="*/ 343776 w 433810"/>
                <a:gd name="connsiteY9" fmla="*/ 1271662 h 175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0" h="1758998">
                  <a:moveTo>
                    <a:pt x="187680" y="0"/>
                  </a:moveTo>
                  <a:lnTo>
                    <a:pt x="97472" y="112716"/>
                  </a:lnTo>
                  <a:cubicBezTo>
                    <a:pt x="14545" y="216348"/>
                    <a:pt x="-17749" y="351604"/>
                    <a:pt x="9417" y="481516"/>
                  </a:cubicBezTo>
                  <a:lnTo>
                    <a:pt x="262117" y="1690384"/>
                  </a:lnTo>
                  <a:cubicBezTo>
                    <a:pt x="271849" y="1736986"/>
                    <a:pt x="317528" y="1766893"/>
                    <a:pt x="364130" y="1757162"/>
                  </a:cubicBezTo>
                  <a:lnTo>
                    <a:pt x="365700" y="1756821"/>
                  </a:lnTo>
                  <a:cubicBezTo>
                    <a:pt x="412869" y="1746037"/>
                    <a:pt x="442372" y="1699063"/>
                    <a:pt x="431588" y="1651878"/>
                  </a:cubicBezTo>
                  <a:cubicBezTo>
                    <a:pt x="431588" y="1651878"/>
                    <a:pt x="431588" y="1651862"/>
                    <a:pt x="431588" y="1651862"/>
                  </a:cubicBezTo>
                  <a:lnTo>
                    <a:pt x="431539" y="1651667"/>
                  </a:lnTo>
                  <a:lnTo>
                    <a:pt x="343776" y="1271662"/>
                  </a:lnTo>
                </a:path>
              </a:pathLst>
            </a:custGeom>
            <a:noFill/>
            <a:ln w="21374" cap="rnd">
              <a:solidFill>
                <a:schemeClr val="tx1"/>
              </a:solidFill>
              <a:prstDash val="solid"/>
              <a:round/>
            </a:ln>
          </p:spPr>
          <p:txBody>
            <a:bodyPr rtlCol="0" anchor="ctr"/>
            <a:lstStyle/>
            <a:p>
              <a:endParaRPr lang="zh-CN" altLang="en-US"/>
            </a:p>
          </p:txBody>
        </p:sp>
        <p:sp>
          <p:nvSpPr>
            <p:cNvPr id="50" name="任意多边形: 形状 49">
              <a:extLst>
                <a:ext uri="{FF2B5EF4-FFF2-40B4-BE49-F238E27FC236}">
                  <a16:creationId xmlns:a16="http://schemas.microsoft.com/office/drawing/2014/main" xmlns="" id="{5E5AE4F9-9FDB-440B-B3AA-B1D159542162}"/>
                </a:ext>
              </a:extLst>
            </p:cNvPr>
            <p:cNvSpPr/>
            <p:nvPr/>
          </p:nvSpPr>
          <p:spPr>
            <a:xfrm>
              <a:off x="8264129" y="5151590"/>
              <a:ext cx="258327" cy="417692"/>
            </a:xfrm>
            <a:custGeom>
              <a:avLst/>
              <a:gdLst>
                <a:gd name="connsiteX0" fmla="*/ 15901 w 258327"/>
                <a:gd name="connsiteY0" fmla="*/ 285279 h 417692"/>
                <a:gd name="connsiteX1" fmla="*/ 108101 w 258327"/>
                <a:gd name="connsiteY1" fmla="*/ 389284 h 417692"/>
                <a:gd name="connsiteX2" fmla="*/ 227245 w 258327"/>
                <a:gd name="connsiteY2" fmla="*/ 396441 h 417692"/>
                <a:gd name="connsiteX3" fmla="*/ 230371 w 258327"/>
                <a:gd name="connsiteY3" fmla="*/ 393526 h 417692"/>
                <a:gd name="connsiteX4" fmla="*/ 234791 w 258327"/>
                <a:gd name="connsiteY4" fmla="*/ 264844 h 417692"/>
                <a:gd name="connsiteX5" fmla="*/ 0 w 258327"/>
                <a:gd name="connsiteY5" fmla="*/ 0 h 4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27" h="417692">
                  <a:moveTo>
                    <a:pt x="15901" y="285279"/>
                  </a:moveTo>
                  <a:lnTo>
                    <a:pt x="108101" y="389284"/>
                  </a:lnTo>
                  <a:cubicBezTo>
                    <a:pt x="139029" y="424162"/>
                    <a:pt x="192367" y="427369"/>
                    <a:pt x="227245" y="396441"/>
                  </a:cubicBezTo>
                  <a:cubicBezTo>
                    <a:pt x="228314" y="395502"/>
                    <a:pt x="229351" y="394530"/>
                    <a:pt x="230371" y="393526"/>
                  </a:cubicBezTo>
                  <a:cubicBezTo>
                    <a:pt x="265865" y="358647"/>
                    <a:pt x="267808" y="302071"/>
                    <a:pt x="234791" y="264844"/>
                  </a:cubicBezTo>
                  <a:lnTo>
                    <a:pt x="0" y="0"/>
                  </a:lnTo>
                </a:path>
              </a:pathLst>
            </a:custGeom>
            <a:solidFill>
              <a:srgbClr val="FFFFFF"/>
            </a:solidFill>
            <a:ln w="16193"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xmlns="" id="{C77B93AD-E925-3F6C-8F85-B3980D2B62F2}"/>
                </a:ext>
              </a:extLst>
            </p:cNvPr>
            <p:cNvSpPr/>
            <p:nvPr/>
          </p:nvSpPr>
          <p:spPr>
            <a:xfrm>
              <a:off x="8264129" y="5151590"/>
              <a:ext cx="258327" cy="417692"/>
            </a:xfrm>
            <a:custGeom>
              <a:avLst/>
              <a:gdLst>
                <a:gd name="connsiteX0" fmla="*/ 15901 w 258327"/>
                <a:gd name="connsiteY0" fmla="*/ 285279 h 417692"/>
                <a:gd name="connsiteX1" fmla="*/ 108101 w 258327"/>
                <a:gd name="connsiteY1" fmla="*/ 389284 h 417692"/>
                <a:gd name="connsiteX2" fmla="*/ 227245 w 258327"/>
                <a:gd name="connsiteY2" fmla="*/ 396441 h 417692"/>
                <a:gd name="connsiteX3" fmla="*/ 230371 w 258327"/>
                <a:gd name="connsiteY3" fmla="*/ 393526 h 417692"/>
                <a:gd name="connsiteX4" fmla="*/ 234791 w 258327"/>
                <a:gd name="connsiteY4" fmla="*/ 264844 h 417692"/>
                <a:gd name="connsiteX5" fmla="*/ 0 w 258327"/>
                <a:gd name="connsiteY5" fmla="*/ 0 h 4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27" h="417692">
                  <a:moveTo>
                    <a:pt x="15901" y="285279"/>
                  </a:moveTo>
                  <a:lnTo>
                    <a:pt x="108101" y="389284"/>
                  </a:lnTo>
                  <a:cubicBezTo>
                    <a:pt x="139029" y="424162"/>
                    <a:pt x="192367" y="427369"/>
                    <a:pt x="227245" y="396441"/>
                  </a:cubicBezTo>
                  <a:cubicBezTo>
                    <a:pt x="228314" y="395502"/>
                    <a:pt x="229351" y="394530"/>
                    <a:pt x="230371" y="393526"/>
                  </a:cubicBezTo>
                  <a:cubicBezTo>
                    <a:pt x="265865" y="358647"/>
                    <a:pt x="267808" y="302071"/>
                    <a:pt x="234791" y="264844"/>
                  </a:cubicBezTo>
                  <a:lnTo>
                    <a:pt x="0" y="0"/>
                  </a:lnTo>
                </a:path>
              </a:pathLst>
            </a:custGeom>
            <a:noFill/>
            <a:ln w="21374" cap="rnd">
              <a:solidFill>
                <a:schemeClr val="tx1"/>
              </a:solidFill>
              <a:prstDash val="solid"/>
              <a:round/>
            </a:ln>
          </p:spPr>
          <p:txBody>
            <a:bodyPr rtlCol="0" anchor="ctr"/>
            <a:lstStyle/>
            <a:p>
              <a:endParaRPr lang="zh-CN" altLang="en-US"/>
            </a:p>
          </p:txBody>
        </p:sp>
        <p:sp>
          <p:nvSpPr>
            <p:cNvPr id="52" name="任意多边形: 形状 51">
              <a:extLst>
                <a:ext uri="{FF2B5EF4-FFF2-40B4-BE49-F238E27FC236}">
                  <a16:creationId xmlns:a16="http://schemas.microsoft.com/office/drawing/2014/main" xmlns="" id="{6DFB1C78-7E79-E350-94DF-8DB2CDD4E193}"/>
                </a:ext>
              </a:extLst>
            </p:cNvPr>
            <p:cNvSpPr/>
            <p:nvPr/>
          </p:nvSpPr>
          <p:spPr>
            <a:xfrm>
              <a:off x="7836566" y="5556613"/>
              <a:ext cx="257316" cy="487908"/>
            </a:xfrm>
            <a:custGeom>
              <a:avLst/>
              <a:gdLst>
                <a:gd name="connsiteX0" fmla="*/ 0 w 257316"/>
                <a:gd name="connsiteY0" fmla="*/ 39785 h 487908"/>
                <a:gd name="connsiteX1" fmla="*/ 88233 w 257316"/>
                <a:gd name="connsiteY1" fmla="*/ 421831 h 487908"/>
                <a:gd name="connsiteX2" fmla="*/ 190440 w 257316"/>
                <a:gd name="connsiteY2" fmla="*/ 485710 h 487908"/>
                <a:gd name="connsiteX3" fmla="*/ 190958 w 257316"/>
                <a:gd name="connsiteY3" fmla="*/ 485581 h 487908"/>
                <a:gd name="connsiteX4" fmla="*/ 255081 w 257316"/>
                <a:gd name="connsiteY4" fmla="*/ 382159 h 487908"/>
                <a:gd name="connsiteX5" fmla="*/ 166815 w 257316"/>
                <a:gd name="connsiteY5" fmla="*/ 0 h 48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16" h="487908">
                  <a:moveTo>
                    <a:pt x="0" y="39785"/>
                  </a:moveTo>
                  <a:lnTo>
                    <a:pt x="88233" y="421831"/>
                  </a:lnTo>
                  <a:cubicBezTo>
                    <a:pt x="98823" y="467688"/>
                    <a:pt x="144583" y="496284"/>
                    <a:pt x="190440" y="485710"/>
                  </a:cubicBezTo>
                  <a:cubicBezTo>
                    <a:pt x="190618" y="485662"/>
                    <a:pt x="190780" y="485629"/>
                    <a:pt x="190958" y="485581"/>
                  </a:cubicBezTo>
                  <a:cubicBezTo>
                    <a:pt x="237123" y="474586"/>
                    <a:pt x="265767" y="428405"/>
                    <a:pt x="255081" y="382159"/>
                  </a:cubicBezTo>
                  <a:lnTo>
                    <a:pt x="166815" y="0"/>
                  </a:lnTo>
                </a:path>
              </a:pathLst>
            </a:custGeom>
            <a:solidFill>
              <a:srgbClr val="FFFFFF"/>
            </a:solidFill>
            <a:ln w="16193"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xmlns="" id="{6DBE6D2F-BC82-985E-0A04-007D54B1820B}"/>
                </a:ext>
              </a:extLst>
            </p:cNvPr>
            <p:cNvSpPr/>
            <p:nvPr/>
          </p:nvSpPr>
          <p:spPr>
            <a:xfrm>
              <a:off x="7836566" y="5556613"/>
              <a:ext cx="257316" cy="487908"/>
            </a:xfrm>
            <a:custGeom>
              <a:avLst/>
              <a:gdLst>
                <a:gd name="connsiteX0" fmla="*/ 0 w 257316"/>
                <a:gd name="connsiteY0" fmla="*/ 39785 h 487908"/>
                <a:gd name="connsiteX1" fmla="*/ 88233 w 257316"/>
                <a:gd name="connsiteY1" fmla="*/ 421831 h 487908"/>
                <a:gd name="connsiteX2" fmla="*/ 190440 w 257316"/>
                <a:gd name="connsiteY2" fmla="*/ 485710 h 487908"/>
                <a:gd name="connsiteX3" fmla="*/ 190958 w 257316"/>
                <a:gd name="connsiteY3" fmla="*/ 485581 h 487908"/>
                <a:gd name="connsiteX4" fmla="*/ 255081 w 257316"/>
                <a:gd name="connsiteY4" fmla="*/ 382159 h 487908"/>
                <a:gd name="connsiteX5" fmla="*/ 166815 w 257316"/>
                <a:gd name="connsiteY5" fmla="*/ 0 h 48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16" h="487908">
                  <a:moveTo>
                    <a:pt x="0" y="39785"/>
                  </a:moveTo>
                  <a:lnTo>
                    <a:pt x="88233" y="421831"/>
                  </a:lnTo>
                  <a:cubicBezTo>
                    <a:pt x="98823" y="467688"/>
                    <a:pt x="144583" y="496284"/>
                    <a:pt x="190440" y="485710"/>
                  </a:cubicBezTo>
                  <a:cubicBezTo>
                    <a:pt x="190618" y="485662"/>
                    <a:pt x="190780" y="485629"/>
                    <a:pt x="190958" y="485581"/>
                  </a:cubicBezTo>
                  <a:cubicBezTo>
                    <a:pt x="237123" y="474586"/>
                    <a:pt x="265767" y="428405"/>
                    <a:pt x="255081" y="382159"/>
                  </a:cubicBezTo>
                  <a:lnTo>
                    <a:pt x="166815" y="0"/>
                  </a:lnTo>
                </a:path>
              </a:pathLst>
            </a:custGeom>
            <a:noFill/>
            <a:ln w="21374" cap="rnd">
              <a:solidFill>
                <a:schemeClr val="tx1"/>
              </a:solidFill>
              <a:prstDash val="solid"/>
              <a:round/>
            </a:ln>
          </p:spPr>
          <p:txBody>
            <a:bodyPr rtlCol="0" anchor="ctr"/>
            <a:lstStyle/>
            <a:p>
              <a:endParaRPr lang="zh-CN" altLang="en-US"/>
            </a:p>
          </p:txBody>
        </p:sp>
        <p:sp>
          <p:nvSpPr>
            <p:cNvPr id="54" name="任意多边形: 形状 53">
              <a:extLst>
                <a:ext uri="{FF2B5EF4-FFF2-40B4-BE49-F238E27FC236}">
                  <a16:creationId xmlns:a16="http://schemas.microsoft.com/office/drawing/2014/main" xmlns="" id="{995CE214-7D88-113F-382F-2102F9EA6EF3}"/>
                </a:ext>
              </a:extLst>
            </p:cNvPr>
            <p:cNvSpPr/>
            <p:nvPr/>
          </p:nvSpPr>
          <p:spPr>
            <a:xfrm>
              <a:off x="8003429" y="5514367"/>
              <a:ext cx="259798" cy="489711"/>
            </a:xfrm>
            <a:custGeom>
              <a:avLst/>
              <a:gdLst>
                <a:gd name="connsiteX0" fmla="*/ 0 w 259798"/>
                <a:gd name="connsiteY0" fmla="*/ 42214 h 489711"/>
                <a:gd name="connsiteX1" fmla="*/ 87909 w 259798"/>
                <a:gd name="connsiteY1" fmla="*/ 422867 h 489711"/>
                <a:gd name="connsiteX2" fmla="*/ 191282 w 259798"/>
                <a:gd name="connsiteY2" fmla="*/ 487491 h 489711"/>
                <a:gd name="connsiteX3" fmla="*/ 192351 w 259798"/>
                <a:gd name="connsiteY3" fmla="*/ 487233 h 489711"/>
                <a:gd name="connsiteX4" fmla="*/ 257509 w 259798"/>
                <a:gd name="connsiteY4" fmla="*/ 381431 h 489711"/>
                <a:gd name="connsiteX5" fmla="*/ 169406 w 259798"/>
                <a:gd name="connsiteY5" fmla="*/ 0 h 4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98" h="489711">
                  <a:moveTo>
                    <a:pt x="0" y="42214"/>
                  </a:moveTo>
                  <a:lnTo>
                    <a:pt x="87909" y="422867"/>
                  </a:lnTo>
                  <a:cubicBezTo>
                    <a:pt x="98613" y="469259"/>
                    <a:pt x="144891" y="498179"/>
                    <a:pt x="191282" y="487491"/>
                  </a:cubicBezTo>
                  <a:lnTo>
                    <a:pt x="192351" y="487233"/>
                  </a:lnTo>
                  <a:cubicBezTo>
                    <a:pt x="239358" y="475735"/>
                    <a:pt x="268407" y="428583"/>
                    <a:pt x="257509" y="381431"/>
                  </a:cubicBezTo>
                  <a:lnTo>
                    <a:pt x="169406" y="0"/>
                  </a:lnTo>
                </a:path>
              </a:pathLst>
            </a:custGeom>
            <a:solidFill>
              <a:srgbClr val="FFFFFF"/>
            </a:solidFill>
            <a:ln w="16193"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xmlns="" id="{4D665EB2-6134-B02D-0FF1-7D706A5055FF}"/>
                </a:ext>
              </a:extLst>
            </p:cNvPr>
            <p:cNvSpPr/>
            <p:nvPr/>
          </p:nvSpPr>
          <p:spPr>
            <a:xfrm>
              <a:off x="8003429" y="5514367"/>
              <a:ext cx="259798" cy="489711"/>
            </a:xfrm>
            <a:custGeom>
              <a:avLst/>
              <a:gdLst>
                <a:gd name="connsiteX0" fmla="*/ 0 w 259798"/>
                <a:gd name="connsiteY0" fmla="*/ 42214 h 489711"/>
                <a:gd name="connsiteX1" fmla="*/ 87909 w 259798"/>
                <a:gd name="connsiteY1" fmla="*/ 422867 h 489711"/>
                <a:gd name="connsiteX2" fmla="*/ 191282 w 259798"/>
                <a:gd name="connsiteY2" fmla="*/ 487491 h 489711"/>
                <a:gd name="connsiteX3" fmla="*/ 192351 w 259798"/>
                <a:gd name="connsiteY3" fmla="*/ 487233 h 489711"/>
                <a:gd name="connsiteX4" fmla="*/ 257509 w 259798"/>
                <a:gd name="connsiteY4" fmla="*/ 381431 h 489711"/>
                <a:gd name="connsiteX5" fmla="*/ 169406 w 259798"/>
                <a:gd name="connsiteY5" fmla="*/ 0 h 4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98" h="489711">
                  <a:moveTo>
                    <a:pt x="0" y="42214"/>
                  </a:moveTo>
                  <a:lnTo>
                    <a:pt x="87909" y="422867"/>
                  </a:lnTo>
                  <a:cubicBezTo>
                    <a:pt x="98613" y="469259"/>
                    <a:pt x="144891" y="498179"/>
                    <a:pt x="191282" y="487491"/>
                  </a:cubicBezTo>
                  <a:lnTo>
                    <a:pt x="192351" y="487233"/>
                  </a:lnTo>
                  <a:cubicBezTo>
                    <a:pt x="239358" y="475735"/>
                    <a:pt x="268407" y="428583"/>
                    <a:pt x="257509" y="381431"/>
                  </a:cubicBezTo>
                  <a:lnTo>
                    <a:pt x="169406" y="0"/>
                  </a:lnTo>
                </a:path>
              </a:pathLst>
            </a:custGeom>
            <a:noFill/>
            <a:ln w="21374" cap="rnd">
              <a:solidFill>
                <a:schemeClr val="tx1"/>
              </a:solidFill>
              <a:prstDash val="solid"/>
              <a:round/>
            </a:ln>
          </p:spPr>
          <p:txBody>
            <a:bodyPr rtlCol="0" anchor="ctr"/>
            <a:lstStyle/>
            <a:p>
              <a:endParaRPr lang="zh-CN" altLang="en-US"/>
            </a:p>
          </p:txBody>
        </p:sp>
        <p:sp>
          <p:nvSpPr>
            <p:cNvPr id="56" name="任意多边形: 形状 55">
              <a:extLst>
                <a:ext uri="{FF2B5EF4-FFF2-40B4-BE49-F238E27FC236}">
                  <a16:creationId xmlns:a16="http://schemas.microsoft.com/office/drawing/2014/main" xmlns="" id="{5A7E83AE-80B3-A3AF-5592-9FE3B491D3C5}"/>
                </a:ext>
              </a:extLst>
            </p:cNvPr>
            <p:cNvSpPr/>
            <p:nvPr/>
          </p:nvSpPr>
          <p:spPr>
            <a:xfrm>
              <a:off x="8172933" y="4760508"/>
              <a:ext cx="267451" cy="1201955"/>
            </a:xfrm>
            <a:custGeom>
              <a:avLst/>
              <a:gdLst>
                <a:gd name="connsiteX0" fmla="*/ 0 w 267451"/>
                <a:gd name="connsiteY0" fmla="*/ 753842 h 1201955"/>
                <a:gd name="connsiteX1" fmla="*/ 87245 w 267451"/>
                <a:gd name="connsiteY1" fmla="*/ 1131629 h 1201955"/>
                <a:gd name="connsiteX2" fmla="*/ 195994 w 267451"/>
                <a:gd name="connsiteY2" fmla="*/ 1199622 h 1201955"/>
                <a:gd name="connsiteX3" fmla="*/ 196334 w 267451"/>
                <a:gd name="connsiteY3" fmla="*/ 1199540 h 1201955"/>
                <a:gd name="connsiteX4" fmla="*/ 265249 w 267451"/>
                <a:gd name="connsiteY4" fmla="*/ 1089836 h 1201955"/>
                <a:gd name="connsiteX5" fmla="*/ 23835 w 267451"/>
                <a:gd name="connsiteY5" fmla="*/ 0 h 12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51" h="1201955">
                  <a:moveTo>
                    <a:pt x="0" y="753842"/>
                  </a:moveTo>
                  <a:lnTo>
                    <a:pt x="87245" y="1131629"/>
                  </a:lnTo>
                  <a:cubicBezTo>
                    <a:pt x="98515" y="1180433"/>
                    <a:pt x="147190" y="1210859"/>
                    <a:pt x="195994" y="1199622"/>
                  </a:cubicBezTo>
                  <a:lnTo>
                    <a:pt x="196334" y="1199540"/>
                  </a:lnTo>
                  <a:cubicBezTo>
                    <a:pt x="245462" y="1187995"/>
                    <a:pt x="276163" y="1139094"/>
                    <a:pt x="265249" y="1089836"/>
                  </a:cubicBezTo>
                  <a:lnTo>
                    <a:pt x="23835" y="0"/>
                  </a:lnTo>
                </a:path>
              </a:pathLst>
            </a:custGeom>
            <a:solidFill>
              <a:srgbClr val="FFFFFF"/>
            </a:solidFill>
            <a:ln w="16193"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xmlns="" id="{B27EB191-7BE4-EE94-42C3-B721CF18D65D}"/>
                </a:ext>
              </a:extLst>
            </p:cNvPr>
            <p:cNvSpPr/>
            <p:nvPr/>
          </p:nvSpPr>
          <p:spPr>
            <a:xfrm>
              <a:off x="8172933" y="4760508"/>
              <a:ext cx="267451" cy="1201955"/>
            </a:xfrm>
            <a:custGeom>
              <a:avLst/>
              <a:gdLst>
                <a:gd name="connsiteX0" fmla="*/ 0 w 267451"/>
                <a:gd name="connsiteY0" fmla="*/ 753842 h 1201955"/>
                <a:gd name="connsiteX1" fmla="*/ 87245 w 267451"/>
                <a:gd name="connsiteY1" fmla="*/ 1131629 h 1201955"/>
                <a:gd name="connsiteX2" fmla="*/ 195994 w 267451"/>
                <a:gd name="connsiteY2" fmla="*/ 1199622 h 1201955"/>
                <a:gd name="connsiteX3" fmla="*/ 196334 w 267451"/>
                <a:gd name="connsiteY3" fmla="*/ 1199540 h 1201955"/>
                <a:gd name="connsiteX4" fmla="*/ 265249 w 267451"/>
                <a:gd name="connsiteY4" fmla="*/ 1089836 h 1201955"/>
                <a:gd name="connsiteX5" fmla="*/ 23835 w 267451"/>
                <a:gd name="connsiteY5" fmla="*/ 0 h 12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51" h="1201955">
                  <a:moveTo>
                    <a:pt x="0" y="753842"/>
                  </a:moveTo>
                  <a:lnTo>
                    <a:pt x="87245" y="1131629"/>
                  </a:lnTo>
                  <a:cubicBezTo>
                    <a:pt x="98515" y="1180433"/>
                    <a:pt x="147190" y="1210859"/>
                    <a:pt x="195994" y="1199622"/>
                  </a:cubicBezTo>
                  <a:lnTo>
                    <a:pt x="196334" y="1199540"/>
                  </a:lnTo>
                  <a:cubicBezTo>
                    <a:pt x="245462" y="1187995"/>
                    <a:pt x="276163" y="1139094"/>
                    <a:pt x="265249" y="1089836"/>
                  </a:cubicBezTo>
                  <a:lnTo>
                    <a:pt x="23835" y="0"/>
                  </a:lnTo>
                </a:path>
              </a:pathLst>
            </a:custGeom>
            <a:noFill/>
            <a:ln w="21374" cap="rnd">
              <a:solidFill>
                <a:schemeClr val="tx1"/>
              </a:solidFill>
              <a:prstDash val="solid"/>
              <a:round/>
            </a:ln>
          </p:spPr>
          <p:txBody>
            <a:bodyPr rtlCol="0" anchor="ctr"/>
            <a:lstStyle/>
            <a:p>
              <a:endParaRPr lang="zh-CN" altLang="en-US"/>
            </a:p>
          </p:txBody>
        </p:sp>
        <p:sp>
          <p:nvSpPr>
            <p:cNvPr id="58" name="任意多边形: 形状 57">
              <a:extLst>
                <a:ext uri="{FF2B5EF4-FFF2-40B4-BE49-F238E27FC236}">
                  <a16:creationId xmlns:a16="http://schemas.microsoft.com/office/drawing/2014/main" xmlns="" id="{6DBCE5D1-094A-2335-7F62-7328A8630403}"/>
                </a:ext>
              </a:extLst>
            </p:cNvPr>
            <p:cNvSpPr/>
            <p:nvPr/>
          </p:nvSpPr>
          <p:spPr>
            <a:xfrm>
              <a:off x="7522836" y="4590973"/>
              <a:ext cx="770001" cy="990867"/>
            </a:xfrm>
            <a:custGeom>
              <a:avLst/>
              <a:gdLst>
                <a:gd name="connsiteX0" fmla="*/ 0 w 770001"/>
                <a:gd name="connsiteY0" fmla="*/ 116554 h 990867"/>
                <a:gd name="connsiteX1" fmla="*/ 599948 w 770001"/>
                <a:gd name="connsiteY1" fmla="*/ 0 h 990867"/>
                <a:gd name="connsiteX2" fmla="*/ 770002 w 770001"/>
                <a:gd name="connsiteY2" fmla="*/ 874330 h 990867"/>
                <a:gd name="connsiteX3" fmla="*/ 170054 w 770001"/>
                <a:gd name="connsiteY3" fmla="*/ 990868 h 990867"/>
                <a:gd name="connsiteX4" fmla="*/ 0 w 770001"/>
                <a:gd name="connsiteY4" fmla="*/ 116554 h 99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001" h="990867">
                  <a:moveTo>
                    <a:pt x="0" y="116554"/>
                  </a:moveTo>
                  <a:lnTo>
                    <a:pt x="599948" y="0"/>
                  </a:lnTo>
                  <a:lnTo>
                    <a:pt x="770002" y="874330"/>
                  </a:lnTo>
                  <a:lnTo>
                    <a:pt x="170054" y="990868"/>
                  </a:lnTo>
                  <a:lnTo>
                    <a:pt x="0" y="116554"/>
                  </a:lnTo>
                  <a:close/>
                </a:path>
              </a:pathLst>
            </a:custGeom>
            <a:solidFill>
              <a:srgbClr val="FFFFFF"/>
            </a:solidFill>
            <a:ln w="16193"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xmlns="" id="{44D1BAF4-D8F5-6C3E-6C17-6747F181A50D}"/>
                </a:ext>
              </a:extLst>
            </p:cNvPr>
            <p:cNvSpPr/>
            <p:nvPr/>
          </p:nvSpPr>
          <p:spPr>
            <a:xfrm>
              <a:off x="8996700" y="3846491"/>
              <a:ext cx="1550847" cy="2523940"/>
            </a:xfrm>
            <a:custGeom>
              <a:avLst/>
              <a:gdLst>
                <a:gd name="connsiteX0" fmla="*/ 268660 w 1550847"/>
                <a:gd name="connsiteY0" fmla="*/ 0 h 2523940"/>
                <a:gd name="connsiteX1" fmla="*/ 4171 w 1550847"/>
                <a:gd name="connsiteY1" fmla="*/ 1832473 h 2523940"/>
                <a:gd name="connsiteX2" fmla="*/ 139444 w 1550847"/>
                <a:gd name="connsiteY2" fmla="*/ 2196772 h 2523940"/>
                <a:gd name="connsiteX3" fmla="*/ 515223 w 1550847"/>
                <a:gd name="connsiteY3" fmla="*/ 2523941 h 2523940"/>
                <a:gd name="connsiteX4" fmla="*/ 564772 w 1550847"/>
                <a:gd name="connsiteY4" fmla="*/ 1532976 h 2523940"/>
                <a:gd name="connsiteX5" fmla="*/ 1100744 w 1550847"/>
                <a:gd name="connsiteY5" fmla="*/ 1562738 h 2523940"/>
                <a:gd name="connsiteX6" fmla="*/ 1208311 w 1550847"/>
                <a:gd name="connsiteY6" fmla="*/ 1398158 h 2523940"/>
                <a:gd name="connsiteX7" fmla="*/ 1550847 w 1550847"/>
                <a:gd name="connsiteY7" fmla="*/ 353822 h 2523940"/>
                <a:gd name="connsiteX8" fmla="*/ 737255 w 1550847"/>
                <a:gd name="connsiteY8" fmla="*/ 80881 h 2523940"/>
                <a:gd name="connsiteX9" fmla="*/ 737255 w 1550847"/>
                <a:gd name="connsiteY9" fmla="*/ 310766 h 2523940"/>
                <a:gd name="connsiteX10" fmla="*/ 733174 w 1550847"/>
                <a:gd name="connsiteY10" fmla="*/ 240442 h 2523940"/>
                <a:gd name="connsiteX11" fmla="*/ 588041 w 1550847"/>
                <a:gd name="connsiteY11" fmla="*/ 70275 h 2523940"/>
                <a:gd name="connsiteX12" fmla="*/ 268660 w 1550847"/>
                <a:gd name="connsiteY12" fmla="*/ 0 h 252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0847" h="2523940">
                  <a:moveTo>
                    <a:pt x="268660" y="0"/>
                  </a:moveTo>
                  <a:lnTo>
                    <a:pt x="4171" y="1832473"/>
                  </a:lnTo>
                  <a:cubicBezTo>
                    <a:pt x="-15535" y="1968992"/>
                    <a:pt x="35407" y="2106191"/>
                    <a:pt x="139444" y="2196772"/>
                  </a:cubicBezTo>
                  <a:lnTo>
                    <a:pt x="515223" y="2523941"/>
                  </a:lnTo>
                  <a:lnTo>
                    <a:pt x="564772" y="1532976"/>
                  </a:lnTo>
                  <a:cubicBezTo>
                    <a:pt x="704562" y="1689202"/>
                    <a:pt x="944519" y="1702512"/>
                    <a:pt x="1100744" y="1562738"/>
                  </a:cubicBezTo>
                  <a:cubicBezTo>
                    <a:pt x="1150439" y="1518274"/>
                    <a:pt x="1187536" y="1461519"/>
                    <a:pt x="1208311" y="1398158"/>
                  </a:cubicBezTo>
                  <a:lnTo>
                    <a:pt x="1550847" y="353822"/>
                  </a:lnTo>
                  <a:lnTo>
                    <a:pt x="737255" y="80881"/>
                  </a:lnTo>
                  <a:lnTo>
                    <a:pt x="737255" y="310766"/>
                  </a:lnTo>
                  <a:lnTo>
                    <a:pt x="733174" y="240442"/>
                  </a:lnTo>
                  <a:cubicBezTo>
                    <a:pt x="728365" y="157618"/>
                    <a:pt x="669068" y="88103"/>
                    <a:pt x="588041" y="70275"/>
                  </a:cubicBezTo>
                  <a:lnTo>
                    <a:pt x="268660" y="0"/>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60" name="任意多边形: 形状 59">
              <a:extLst>
                <a:ext uri="{FF2B5EF4-FFF2-40B4-BE49-F238E27FC236}">
                  <a16:creationId xmlns:a16="http://schemas.microsoft.com/office/drawing/2014/main" xmlns="" id="{E71EE26D-0EAF-E759-6681-39CDAD0F5FD5}"/>
                </a:ext>
              </a:extLst>
            </p:cNvPr>
            <p:cNvSpPr/>
            <p:nvPr/>
          </p:nvSpPr>
          <p:spPr>
            <a:xfrm>
              <a:off x="9041709" y="3890971"/>
              <a:ext cx="659374" cy="1504785"/>
            </a:xfrm>
            <a:custGeom>
              <a:avLst/>
              <a:gdLst>
                <a:gd name="connsiteX0" fmla="*/ 659375 w 659374"/>
                <a:gd name="connsiteY0" fmla="*/ 214875 h 1504785"/>
                <a:gd name="connsiteX1" fmla="*/ 589941 w 659374"/>
                <a:gd name="connsiteY1" fmla="*/ 535114 h 1504785"/>
                <a:gd name="connsiteX2" fmla="*/ 520087 w 659374"/>
                <a:gd name="connsiteY2" fmla="*/ 1487897 h 1504785"/>
                <a:gd name="connsiteX3" fmla="*/ 407258 w 659374"/>
                <a:gd name="connsiteY3" fmla="*/ 1379196 h 1504785"/>
                <a:gd name="connsiteX4" fmla="*/ 430753 w 659374"/>
                <a:gd name="connsiteY4" fmla="*/ 0 h 1504785"/>
                <a:gd name="connsiteX5" fmla="*/ 222485 w 659374"/>
                <a:gd name="connsiteY5" fmla="*/ 378645 h 1504785"/>
                <a:gd name="connsiteX6" fmla="*/ 399210 w 659374"/>
                <a:gd name="connsiteY6" fmla="*/ 583837 h 1504785"/>
                <a:gd name="connsiteX7" fmla="*/ 416196 w 659374"/>
                <a:gd name="connsiteY7" fmla="*/ 745308 h 1504785"/>
                <a:gd name="connsiteX8" fmla="*/ 0 w 659374"/>
                <a:gd name="connsiteY8" fmla="*/ 1504785 h 150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374" h="1504785">
                  <a:moveTo>
                    <a:pt x="659375" y="214875"/>
                  </a:moveTo>
                  <a:lnTo>
                    <a:pt x="589941" y="535114"/>
                  </a:lnTo>
                  <a:moveTo>
                    <a:pt x="520087" y="1487897"/>
                  </a:moveTo>
                  <a:lnTo>
                    <a:pt x="407258" y="1379196"/>
                  </a:lnTo>
                  <a:moveTo>
                    <a:pt x="430753" y="0"/>
                  </a:moveTo>
                  <a:lnTo>
                    <a:pt x="222485" y="378645"/>
                  </a:lnTo>
                  <a:lnTo>
                    <a:pt x="399210" y="583837"/>
                  </a:lnTo>
                  <a:cubicBezTo>
                    <a:pt x="437975" y="628852"/>
                    <a:pt x="444743" y="693201"/>
                    <a:pt x="416196" y="745308"/>
                  </a:cubicBezTo>
                  <a:lnTo>
                    <a:pt x="0" y="1504785"/>
                  </a:lnTo>
                </a:path>
              </a:pathLst>
            </a:custGeom>
            <a:noFill/>
            <a:ln w="21374" cap="rnd">
              <a:solidFill>
                <a:schemeClr val="tx1"/>
              </a:solidFill>
              <a:prstDash val="solid"/>
              <a:round/>
            </a:ln>
          </p:spPr>
          <p:txBody>
            <a:bodyPr rtlCol="0" anchor="ctr"/>
            <a:lstStyle/>
            <a:p>
              <a:endParaRPr lang="zh-CN" altLang="en-US"/>
            </a:p>
          </p:txBody>
        </p:sp>
        <p:sp>
          <p:nvSpPr>
            <p:cNvPr id="61" name="任意多边形: 形状 60">
              <a:extLst>
                <a:ext uri="{FF2B5EF4-FFF2-40B4-BE49-F238E27FC236}">
                  <a16:creationId xmlns:a16="http://schemas.microsoft.com/office/drawing/2014/main" xmlns="" id="{9C51413D-2237-2D46-933A-16E10FA453E6}"/>
                </a:ext>
              </a:extLst>
            </p:cNvPr>
            <p:cNvSpPr/>
            <p:nvPr/>
          </p:nvSpPr>
          <p:spPr>
            <a:xfrm>
              <a:off x="7411123" y="3738241"/>
              <a:ext cx="3186052" cy="1657515"/>
            </a:xfrm>
            <a:custGeom>
              <a:avLst/>
              <a:gdLst>
                <a:gd name="connsiteX0" fmla="*/ 2255244 w 3186052"/>
                <a:gd name="connsiteY0" fmla="*/ 152730 h 1657515"/>
                <a:gd name="connsiteX1" fmla="*/ 2171026 w 3186052"/>
                <a:gd name="connsiteY1" fmla="*/ 431338 h 1657515"/>
                <a:gd name="connsiteX2" fmla="*/ 3117689 w 3186052"/>
                <a:gd name="connsiteY2" fmla="*/ 833981 h 1657515"/>
                <a:gd name="connsiteX3" fmla="*/ 3186053 w 3186052"/>
                <a:gd name="connsiteY3" fmla="*/ 462072 h 1657515"/>
                <a:gd name="connsiteX4" fmla="*/ 2255244 w 3186052"/>
                <a:gd name="connsiteY4" fmla="*/ 152730 h 1657515"/>
                <a:gd name="connsiteX5" fmla="*/ 985493 w 3186052"/>
                <a:gd name="connsiteY5" fmla="*/ 1424263 h 1657515"/>
                <a:gd name="connsiteX6" fmla="*/ 961868 w 3186052"/>
                <a:gd name="connsiteY6" fmla="*/ 1319951 h 1657515"/>
                <a:gd name="connsiteX7" fmla="*/ 1349435 w 3186052"/>
                <a:gd name="connsiteY7" fmla="*/ 40905 h 1657515"/>
                <a:gd name="connsiteX8" fmla="*/ 890556 w 3186052"/>
                <a:gd name="connsiteY8" fmla="*/ 1395 h 1657515"/>
                <a:gd name="connsiteX9" fmla="*/ 574106 w 3186052"/>
                <a:gd name="connsiteY9" fmla="*/ 128814 h 1657515"/>
                <a:gd name="connsiteX10" fmla="*/ 125331 w 3186052"/>
                <a:gd name="connsiteY10" fmla="*/ 641209 h 1657515"/>
                <a:gd name="connsiteX11" fmla="*/ 6834 w 3186052"/>
                <a:gd name="connsiteY11" fmla="*/ 1057357 h 1657515"/>
                <a:gd name="connsiteX12" fmla="*/ 106483 w 3186052"/>
                <a:gd name="connsiteY12" fmla="*/ 1657516 h 1657515"/>
                <a:gd name="connsiteX13" fmla="*/ 985493 w 3186052"/>
                <a:gd name="connsiteY13" fmla="*/ 1424263 h 16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6052" h="1657515">
                  <a:moveTo>
                    <a:pt x="2255244" y="152730"/>
                  </a:moveTo>
                  <a:lnTo>
                    <a:pt x="2171026" y="431338"/>
                  </a:lnTo>
                  <a:lnTo>
                    <a:pt x="3117689" y="833981"/>
                  </a:lnTo>
                  <a:lnTo>
                    <a:pt x="3186053" y="462072"/>
                  </a:lnTo>
                  <a:lnTo>
                    <a:pt x="2255244" y="152730"/>
                  </a:lnTo>
                  <a:close/>
                  <a:moveTo>
                    <a:pt x="985493" y="1424263"/>
                  </a:moveTo>
                  <a:lnTo>
                    <a:pt x="961868" y="1319951"/>
                  </a:lnTo>
                  <a:lnTo>
                    <a:pt x="1349435" y="40905"/>
                  </a:lnTo>
                  <a:lnTo>
                    <a:pt x="890556" y="1395"/>
                  </a:lnTo>
                  <a:cubicBezTo>
                    <a:pt x="770812" y="-8919"/>
                    <a:pt x="653303" y="38395"/>
                    <a:pt x="574106" y="128814"/>
                  </a:cubicBezTo>
                  <a:lnTo>
                    <a:pt x="125331" y="641209"/>
                  </a:lnTo>
                  <a:cubicBezTo>
                    <a:pt x="25507" y="755188"/>
                    <a:pt x="-17978" y="907900"/>
                    <a:pt x="6834" y="1057357"/>
                  </a:cubicBezTo>
                  <a:lnTo>
                    <a:pt x="106483" y="1657516"/>
                  </a:lnTo>
                  <a:lnTo>
                    <a:pt x="985493" y="1424263"/>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62" name="任意多边形: 形状 61">
              <a:extLst>
                <a:ext uri="{FF2B5EF4-FFF2-40B4-BE49-F238E27FC236}">
                  <a16:creationId xmlns:a16="http://schemas.microsoft.com/office/drawing/2014/main" xmlns="" id="{430BA7BE-1CE9-EE63-E959-A0F7910C800B}"/>
                </a:ext>
              </a:extLst>
            </p:cNvPr>
            <p:cNvSpPr/>
            <p:nvPr/>
          </p:nvSpPr>
          <p:spPr>
            <a:xfrm>
              <a:off x="8260664" y="4528778"/>
              <a:ext cx="123111" cy="575853"/>
            </a:xfrm>
            <a:custGeom>
              <a:avLst/>
              <a:gdLst>
                <a:gd name="connsiteX0" fmla="*/ 0 w 123111"/>
                <a:gd name="connsiteY0" fmla="*/ 0 h 575853"/>
                <a:gd name="connsiteX1" fmla="*/ 123112 w 123111"/>
                <a:gd name="connsiteY1" fmla="*/ 575854 h 575853"/>
              </a:gdLst>
              <a:ahLst/>
              <a:cxnLst>
                <a:cxn ang="0">
                  <a:pos x="connsiteX0" y="connsiteY0"/>
                </a:cxn>
                <a:cxn ang="0">
                  <a:pos x="connsiteX1" y="connsiteY1"/>
                </a:cxn>
              </a:cxnLst>
              <a:rect l="l" t="t" r="r" b="b"/>
              <a:pathLst>
                <a:path w="123111" h="575853">
                  <a:moveTo>
                    <a:pt x="0" y="0"/>
                  </a:moveTo>
                  <a:lnTo>
                    <a:pt x="123112" y="575854"/>
                  </a:lnTo>
                </a:path>
              </a:pathLst>
            </a:custGeom>
            <a:noFill/>
            <a:ln w="21374" cap="rnd">
              <a:solidFill>
                <a:schemeClr val="tx1"/>
              </a:solidFill>
              <a:prstDash val="solid"/>
              <a:round/>
            </a:ln>
          </p:spPr>
          <p:txBody>
            <a:bodyPr rtlCol="0" anchor="ctr"/>
            <a:lstStyle/>
            <a:p>
              <a:endParaRPr lang="zh-CN" altLang="en-US"/>
            </a:p>
          </p:txBody>
        </p:sp>
        <p:sp>
          <p:nvSpPr>
            <p:cNvPr id="63" name="任意多边形: 形状 62">
              <a:extLst>
                <a:ext uri="{FF2B5EF4-FFF2-40B4-BE49-F238E27FC236}">
                  <a16:creationId xmlns:a16="http://schemas.microsoft.com/office/drawing/2014/main" xmlns="" id="{2A18DCD5-65EC-216E-7433-DA554BB5950E}"/>
                </a:ext>
              </a:extLst>
            </p:cNvPr>
            <p:cNvSpPr/>
            <p:nvPr/>
          </p:nvSpPr>
          <p:spPr>
            <a:xfrm>
              <a:off x="7399158" y="4912200"/>
              <a:ext cx="1024256" cy="483556"/>
            </a:xfrm>
            <a:custGeom>
              <a:avLst/>
              <a:gdLst>
                <a:gd name="connsiteX0" fmla="*/ 0 w 1024256"/>
                <a:gd name="connsiteY0" fmla="*/ 174215 h 483556"/>
                <a:gd name="connsiteX1" fmla="*/ 973833 w 1024256"/>
                <a:gd name="connsiteY1" fmla="*/ 0 h 483556"/>
                <a:gd name="connsiteX2" fmla="*/ 1024257 w 1024256"/>
                <a:gd name="connsiteY2" fmla="*/ 249008 h 483556"/>
                <a:gd name="connsiteX3" fmla="*/ 95099 w 1024256"/>
                <a:gd name="connsiteY3" fmla="*/ 483557 h 483556"/>
                <a:gd name="connsiteX4" fmla="*/ 0 w 1024256"/>
                <a:gd name="connsiteY4" fmla="*/ 174215 h 483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56" h="483556">
                  <a:moveTo>
                    <a:pt x="0" y="174215"/>
                  </a:moveTo>
                  <a:lnTo>
                    <a:pt x="973833" y="0"/>
                  </a:lnTo>
                  <a:lnTo>
                    <a:pt x="1024257" y="249008"/>
                  </a:lnTo>
                  <a:lnTo>
                    <a:pt x="95099" y="483557"/>
                  </a:lnTo>
                  <a:lnTo>
                    <a:pt x="0" y="174215"/>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160" name="任意多边形: 形状 159">
              <a:extLst>
                <a:ext uri="{FF2B5EF4-FFF2-40B4-BE49-F238E27FC236}">
                  <a16:creationId xmlns:a16="http://schemas.microsoft.com/office/drawing/2014/main" xmlns="" id="{14684C93-1D81-7683-8C38-8CB147033C79}"/>
                </a:ext>
              </a:extLst>
            </p:cNvPr>
            <p:cNvSpPr/>
            <p:nvPr/>
          </p:nvSpPr>
          <p:spPr>
            <a:xfrm>
              <a:off x="8283808" y="3755812"/>
              <a:ext cx="285338" cy="925239"/>
            </a:xfrm>
            <a:custGeom>
              <a:avLst/>
              <a:gdLst>
                <a:gd name="connsiteX0" fmla="*/ 266523 w 285338"/>
                <a:gd name="connsiteY0" fmla="*/ 0 h 925239"/>
                <a:gd name="connsiteX1" fmla="*/ 285339 w 285338"/>
                <a:gd name="connsiteY1" fmla="*/ 392150 h 925239"/>
                <a:gd name="connsiteX2" fmla="*/ 87061 w 285338"/>
                <a:gd name="connsiteY2" fmla="*/ 475898 h 925239"/>
                <a:gd name="connsiteX3" fmla="*/ 59 w 285338"/>
                <a:gd name="connsiteY3" fmla="*/ 611235 h 925239"/>
                <a:gd name="connsiteX4" fmla="*/ 9030 w 285338"/>
                <a:gd name="connsiteY4" fmla="*/ 925239 h 9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38" h="925239">
                  <a:moveTo>
                    <a:pt x="266523" y="0"/>
                  </a:moveTo>
                  <a:lnTo>
                    <a:pt x="285339" y="392150"/>
                  </a:lnTo>
                  <a:lnTo>
                    <a:pt x="87061" y="475898"/>
                  </a:lnTo>
                  <a:cubicBezTo>
                    <a:pt x="32930" y="498761"/>
                    <a:pt x="-1625" y="552504"/>
                    <a:pt x="59" y="611235"/>
                  </a:cubicBezTo>
                  <a:lnTo>
                    <a:pt x="9030" y="925239"/>
                  </a:lnTo>
                </a:path>
              </a:pathLst>
            </a:custGeom>
            <a:noFill/>
            <a:ln w="21374" cap="rnd">
              <a:solidFill>
                <a:schemeClr val="tx1"/>
              </a:solidFill>
              <a:prstDash val="solid"/>
              <a:round/>
            </a:ln>
          </p:spPr>
          <p:txBody>
            <a:bodyPr rtlCol="0" anchor="ctr"/>
            <a:lstStyle/>
            <a:p>
              <a:endParaRPr lang="zh-CN" altLang="en-US"/>
            </a:p>
          </p:txBody>
        </p:sp>
        <p:sp>
          <p:nvSpPr>
            <p:cNvPr id="161" name="任意多边形: 形状 160">
              <a:extLst>
                <a:ext uri="{FF2B5EF4-FFF2-40B4-BE49-F238E27FC236}">
                  <a16:creationId xmlns:a16="http://schemas.microsoft.com/office/drawing/2014/main" xmlns="" id="{40508C8D-317F-B5D8-666E-802301A1951E}"/>
                </a:ext>
              </a:extLst>
            </p:cNvPr>
            <p:cNvSpPr/>
            <p:nvPr/>
          </p:nvSpPr>
          <p:spPr>
            <a:xfrm>
              <a:off x="7620364" y="2841654"/>
              <a:ext cx="2813058" cy="2546281"/>
            </a:xfrm>
            <a:custGeom>
              <a:avLst/>
              <a:gdLst>
                <a:gd name="connsiteX0" fmla="*/ 2056836 w 2813058"/>
                <a:gd name="connsiteY0" fmla="*/ 1387676 h 2546281"/>
                <a:gd name="connsiteX1" fmla="*/ 2794745 w 2813058"/>
                <a:gd name="connsiteY1" fmla="*/ 1749319 h 2546281"/>
                <a:gd name="connsiteX2" fmla="*/ 2813058 w 2813058"/>
                <a:gd name="connsiteY2" fmla="*/ 1687124 h 2546281"/>
                <a:gd name="connsiteX3" fmla="*/ 2063572 w 2813058"/>
                <a:gd name="connsiteY3" fmla="*/ 1373556 h 2546281"/>
                <a:gd name="connsiteX4" fmla="*/ 2056836 w 2813058"/>
                <a:gd name="connsiteY4" fmla="*/ 1387676 h 2546281"/>
                <a:gd name="connsiteX5" fmla="*/ 0 w 2813058"/>
                <a:gd name="connsiteY5" fmla="*/ 2529021 h 2546281"/>
                <a:gd name="connsiteX6" fmla="*/ 3076 w 2813058"/>
                <a:gd name="connsiteY6" fmla="*/ 2546282 h 2546281"/>
                <a:gd name="connsiteX7" fmla="*/ 684862 w 2813058"/>
                <a:gd name="connsiteY7" fmla="*/ 2409941 h 2546281"/>
                <a:gd name="connsiteX8" fmla="*/ 672474 w 2813058"/>
                <a:gd name="connsiteY8" fmla="*/ 2353057 h 2546281"/>
                <a:gd name="connsiteX9" fmla="*/ 0 w 2813058"/>
                <a:gd name="connsiteY9" fmla="*/ 2529021 h 2546281"/>
                <a:gd name="connsiteX10" fmla="*/ 1510955 w 2813058"/>
                <a:gd name="connsiteY10" fmla="*/ 2667 h 2546281"/>
                <a:gd name="connsiteX11" fmla="*/ 1205030 w 2813058"/>
                <a:gd name="connsiteY11" fmla="*/ 233248 h 2546281"/>
                <a:gd name="connsiteX12" fmla="*/ 1203783 w 2813058"/>
                <a:gd name="connsiteY12" fmla="*/ 243530 h 2546281"/>
                <a:gd name="connsiteX13" fmla="*/ 1192480 w 2813058"/>
                <a:gd name="connsiteY13" fmla="*/ 354611 h 2546281"/>
                <a:gd name="connsiteX14" fmla="*/ 1431368 w 2813058"/>
                <a:gd name="connsiteY14" fmla="*/ 659418 h 2546281"/>
                <a:gd name="connsiteX15" fmla="*/ 1734945 w 2813058"/>
                <a:gd name="connsiteY15" fmla="*/ 430618 h 2546281"/>
                <a:gd name="connsiteX16" fmla="*/ 1750425 w 2813058"/>
                <a:gd name="connsiteY16" fmla="*/ 320509 h 2546281"/>
                <a:gd name="connsiteX17" fmla="*/ 1510955 w 2813058"/>
                <a:gd name="connsiteY17" fmla="*/ 2650 h 254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13058" h="2546281">
                  <a:moveTo>
                    <a:pt x="2056836" y="1387676"/>
                  </a:moveTo>
                  <a:lnTo>
                    <a:pt x="2794745" y="1749319"/>
                  </a:lnTo>
                  <a:lnTo>
                    <a:pt x="2813058" y="1687124"/>
                  </a:lnTo>
                  <a:lnTo>
                    <a:pt x="2063572" y="1373556"/>
                  </a:lnTo>
                  <a:lnTo>
                    <a:pt x="2056836" y="1387676"/>
                  </a:lnTo>
                  <a:close/>
                  <a:moveTo>
                    <a:pt x="0" y="2529021"/>
                  </a:moveTo>
                  <a:lnTo>
                    <a:pt x="3076" y="2546282"/>
                  </a:lnTo>
                  <a:lnTo>
                    <a:pt x="684862" y="2409941"/>
                  </a:lnTo>
                  <a:lnTo>
                    <a:pt x="672474" y="2353057"/>
                  </a:lnTo>
                  <a:lnTo>
                    <a:pt x="0" y="2529021"/>
                  </a:lnTo>
                  <a:close/>
                  <a:moveTo>
                    <a:pt x="1510955" y="2667"/>
                  </a:moveTo>
                  <a:cubicBezTo>
                    <a:pt x="1362842" y="-18141"/>
                    <a:pt x="1225869" y="85086"/>
                    <a:pt x="1205030" y="233248"/>
                  </a:cubicBezTo>
                  <a:cubicBezTo>
                    <a:pt x="1204560" y="236664"/>
                    <a:pt x="1204139" y="240097"/>
                    <a:pt x="1203783" y="243530"/>
                  </a:cubicBezTo>
                  <a:lnTo>
                    <a:pt x="1192480" y="354611"/>
                  </a:lnTo>
                  <a:cubicBezTo>
                    <a:pt x="1177276" y="503938"/>
                    <a:pt x="1282770" y="638546"/>
                    <a:pt x="1431368" y="659418"/>
                  </a:cubicBezTo>
                  <a:cubicBezTo>
                    <a:pt x="1578348" y="680064"/>
                    <a:pt x="1714268" y="577614"/>
                    <a:pt x="1734945" y="430618"/>
                  </a:cubicBezTo>
                  <a:lnTo>
                    <a:pt x="1750425" y="320509"/>
                  </a:lnTo>
                  <a:cubicBezTo>
                    <a:pt x="1772059" y="166583"/>
                    <a:pt x="1664848" y="24284"/>
                    <a:pt x="1510955" y="2650"/>
                  </a:cubicBezTo>
                  <a:close/>
                </a:path>
              </a:pathLst>
            </a:custGeom>
            <a:solidFill>
              <a:schemeClr val="accent1">
                <a:lumMod val="75000"/>
              </a:schemeClr>
            </a:solidFill>
            <a:ln w="16193"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xmlns="" id="{31C2B43F-79F7-20D5-A13F-85A94686DE41}"/>
                </a:ext>
              </a:extLst>
            </p:cNvPr>
            <p:cNvSpPr/>
            <p:nvPr/>
          </p:nvSpPr>
          <p:spPr>
            <a:xfrm>
              <a:off x="8817402" y="2923097"/>
              <a:ext cx="515307" cy="667163"/>
            </a:xfrm>
            <a:custGeom>
              <a:avLst/>
              <a:gdLst>
                <a:gd name="connsiteX0" fmla="*/ 27260 w 515307"/>
                <a:gd name="connsiteY0" fmla="*/ 211166 h 667163"/>
                <a:gd name="connsiteX1" fmla="*/ 2421 w 515307"/>
                <a:gd name="connsiteY1" fmla="*/ 387794 h 667163"/>
                <a:gd name="connsiteX2" fmla="*/ 211078 w 515307"/>
                <a:gd name="connsiteY2" fmla="*/ 664751 h 667163"/>
                <a:gd name="connsiteX3" fmla="*/ 488050 w 515307"/>
                <a:gd name="connsiteY3" fmla="*/ 455997 h 667163"/>
                <a:gd name="connsiteX4" fmla="*/ 512890 w 515307"/>
                <a:gd name="connsiteY4" fmla="*/ 279369 h 667163"/>
                <a:gd name="connsiteX5" fmla="*/ 304217 w 515307"/>
                <a:gd name="connsiteY5" fmla="*/ 2413 h 667163"/>
                <a:gd name="connsiteX6" fmla="*/ 27260 w 515307"/>
                <a:gd name="connsiteY6" fmla="*/ 211166 h 6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307" h="667163">
                  <a:moveTo>
                    <a:pt x="27260" y="211166"/>
                  </a:moveTo>
                  <a:lnTo>
                    <a:pt x="2421" y="387794"/>
                  </a:lnTo>
                  <a:cubicBezTo>
                    <a:pt x="-16443" y="521917"/>
                    <a:pt x="76988" y="645919"/>
                    <a:pt x="211078" y="664751"/>
                  </a:cubicBezTo>
                  <a:cubicBezTo>
                    <a:pt x="345184" y="683583"/>
                    <a:pt x="469186" y="590119"/>
                    <a:pt x="488050" y="455997"/>
                  </a:cubicBezTo>
                  <a:lnTo>
                    <a:pt x="512890" y="279369"/>
                  </a:lnTo>
                  <a:cubicBezTo>
                    <a:pt x="531738" y="145247"/>
                    <a:pt x="438323" y="21245"/>
                    <a:pt x="304217" y="2413"/>
                  </a:cubicBezTo>
                  <a:cubicBezTo>
                    <a:pt x="170127" y="-16419"/>
                    <a:pt x="46125" y="77044"/>
                    <a:pt x="27260" y="211166"/>
                  </a:cubicBez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63" name="任意多边形: 形状 162">
              <a:extLst>
                <a:ext uri="{FF2B5EF4-FFF2-40B4-BE49-F238E27FC236}">
                  <a16:creationId xmlns:a16="http://schemas.microsoft.com/office/drawing/2014/main" xmlns="" id="{AC988147-1BA7-2B50-222D-097C6A963CEA}"/>
                </a:ext>
              </a:extLst>
            </p:cNvPr>
            <p:cNvSpPr/>
            <p:nvPr/>
          </p:nvSpPr>
          <p:spPr>
            <a:xfrm>
              <a:off x="9049611" y="3386462"/>
              <a:ext cx="94143" cy="71774"/>
            </a:xfrm>
            <a:custGeom>
              <a:avLst/>
              <a:gdLst>
                <a:gd name="connsiteX0" fmla="*/ 0 w 94143"/>
                <a:gd name="connsiteY0" fmla="*/ 70955 h 71774"/>
                <a:gd name="connsiteX1" fmla="*/ 94143 w 94143"/>
                <a:gd name="connsiteY1" fmla="*/ 0 h 71774"/>
              </a:gdLst>
              <a:ahLst/>
              <a:cxnLst>
                <a:cxn ang="0">
                  <a:pos x="connsiteX0" y="connsiteY0"/>
                </a:cxn>
                <a:cxn ang="0">
                  <a:pos x="connsiteX1" y="connsiteY1"/>
                </a:cxn>
              </a:cxnLst>
              <a:rect l="l" t="t" r="r" b="b"/>
              <a:pathLst>
                <a:path w="94143" h="71774">
                  <a:moveTo>
                    <a:pt x="0" y="70955"/>
                  </a:moveTo>
                  <a:cubicBezTo>
                    <a:pt x="45582" y="77352"/>
                    <a:pt x="87731" y="45582"/>
                    <a:pt x="94143" y="0"/>
                  </a:cubicBezTo>
                </a:path>
              </a:pathLst>
            </a:custGeom>
            <a:noFill/>
            <a:ln w="21374" cap="rnd">
              <a:solidFill>
                <a:srgbClr val="01133B"/>
              </a:solidFill>
              <a:prstDash val="solid"/>
              <a:round/>
            </a:ln>
          </p:spPr>
          <p:txBody>
            <a:bodyPr rtlCol="0" anchor="ctr"/>
            <a:lstStyle/>
            <a:p>
              <a:endParaRPr lang="zh-CN" altLang="en-US"/>
            </a:p>
          </p:txBody>
        </p:sp>
        <p:sp>
          <p:nvSpPr>
            <p:cNvPr id="164" name="任意多边形: 形状 163">
              <a:extLst>
                <a:ext uri="{FF2B5EF4-FFF2-40B4-BE49-F238E27FC236}">
                  <a16:creationId xmlns:a16="http://schemas.microsoft.com/office/drawing/2014/main" xmlns="" id="{3767F998-5699-FF17-A599-26432BB8F253}"/>
                </a:ext>
              </a:extLst>
            </p:cNvPr>
            <p:cNvSpPr/>
            <p:nvPr/>
          </p:nvSpPr>
          <p:spPr>
            <a:xfrm>
              <a:off x="9240604" y="2927453"/>
              <a:ext cx="192236" cy="463045"/>
            </a:xfrm>
            <a:custGeom>
              <a:avLst/>
              <a:gdLst>
                <a:gd name="connsiteX0" fmla="*/ 47668 w 192236"/>
                <a:gd name="connsiteY0" fmla="*/ 7740 h 463045"/>
                <a:gd name="connsiteX1" fmla="*/ 185434 w 192236"/>
                <a:gd name="connsiteY1" fmla="*/ 102790 h 463045"/>
                <a:gd name="connsiteX2" fmla="*/ 87761 w 192236"/>
                <a:gd name="connsiteY2" fmla="*/ 462668 h 463045"/>
                <a:gd name="connsiteX3" fmla="*/ 81186 w 192236"/>
                <a:gd name="connsiteY3" fmla="*/ 356931 h 463045"/>
                <a:gd name="connsiteX4" fmla="*/ 4369 w 192236"/>
                <a:gd name="connsiteY4" fmla="*/ 137328 h 463045"/>
                <a:gd name="connsiteX5" fmla="*/ 47668 w 192236"/>
                <a:gd name="connsiteY5" fmla="*/ 7740 h 46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36" h="463045">
                  <a:moveTo>
                    <a:pt x="47668" y="7740"/>
                  </a:moveTo>
                  <a:cubicBezTo>
                    <a:pt x="116502" y="-16225"/>
                    <a:pt x="162424" y="15464"/>
                    <a:pt x="185434" y="102790"/>
                  </a:cubicBezTo>
                  <a:cubicBezTo>
                    <a:pt x="203667" y="171964"/>
                    <a:pt x="189757" y="283709"/>
                    <a:pt x="87761" y="462668"/>
                  </a:cubicBezTo>
                  <a:cubicBezTo>
                    <a:pt x="83518" y="470084"/>
                    <a:pt x="86482" y="365869"/>
                    <a:pt x="81186" y="356931"/>
                  </a:cubicBezTo>
                  <a:cubicBezTo>
                    <a:pt x="41062" y="289295"/>
                    <a:pt x="15445" y="216089"/>
                    <a:pt x="4369" y="137328"/>
                  </a:cubicBezTo>
                  <a:cubicBezTo>
                    <a:pt x="-8164" y="48189"/>
                    <a:pt x="6264" y="4987"/>
                    <a:pt x="47668" y="7740"/>
                  </a:cubicBezTo>
                  <a:close/>
                </a:path>
              </a:pathLst>
            </a:custGeom>
            <a:solidFill>
              <a:srgbClr val="01133B"/>
            </a:solidFill>
            <a:ln w="16193"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xmlns="" id="{4DDB7AB4-C41E-6D2B-198E-528559579ED4}"/>
                </a:ext>
              </a:extLst>
            </p:cNvPr>
            <p:cNvSpPr/>
            <p:nvPr/>
          </p:nvSpPr>
          <p:spPr>
            <a:xfrm>
              <a:off x="9295721" y="3288038"/>
              <a:ext cx="110777" cy="158902"/>
            </a:xfrm>
            <a:custGeom>
              <a:avLst/>
              <a:gdLst>
                <a:gd name="connsiteX0" fmla="*/ 22297 w 110777"/>
                <a:gd name="connsiteY0" fmla="*/ 378 h 158902"/>
                <a:gd name="connsiteX1" fmla="*/ 51103 w 110777"/>
                <a:gd name="connsiteY1" fmla="*/ 5 h 158902"/>
                <a:gd name="connsiteX2" fmla="*/ 110773 w 110777"/>
                <a:gd name="connsiteY2" fmla="*/ 58088 h 158902"/>
                <a:gd name="connsiteX3" fmla="*/ 109008 w 110777"/>
                <a:gd name="connsiteY3" fmla="*/ 73179 h 158902"/>
                <a:gd name="connsiteX4" fmla="*/ 14670 w 110777"/>
                <a:gd name="connsiteY4" fmla="*/ 157040 h 158902"/>
                <a:gd name="connsiteX5" fmla="*/ 0 w 110777"/>
                <a:gd name="connsiteY5" fmla="*/ 158903 h 158902"/>
                <a:gd name="connsiteX6" fmla="*/ 22297 w 110777"/>
                <a:gd name="connsiteY6" fmla="*/ 378 h 15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777" h="158902">
                  <a:moveTo>
                    <a:pt x="22297" y="378"/>
                  </a:moveTo>
                  <a:lnTo>
                    <a:pt x="51103" y="5"/>
                  </a:lnTo>
                  <a:cubicBezTo>
                    <a:pt x="83618" y="-432"/>
                    <a:pt x="110336" y="25573"/>
                    <a:pt x="110773" y="58088"/>
                  </a:cubicBezTo>
                  <a:cubicBezTo>
                    <a:pt x="110837" y="63172"/>
                    <a:pt x="110239" y="68241"/>
                    <a:pt x="109008" y="73179"/>
                  </a:cubicBezTo>
                  <a:cubicBezTo>
                    <a:pt x="97851" y="117903"/>
                    <a:pt x="60398" y="151195"/>
                    <a:pt x="14670" y="157040"/>
                  </a:cubicBezTo>
                  <a:lnTo>
                    <a:pt x="0" y="158903"/>
                  </a:lnTo>
                  <a:lnTo>
                    <a:pt x="22297" y="378"/>
                  </a:ln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66" name="任意多边形: 形状 165">
              <a:extLst>
                <a:ext uri="{FF2B5EF4-FFF2-40B4-BE49-F238E27FC236}">
                  <a16:creationId xmlns:a16="http://schemas.microsoft.com/office/drawing/2014/main" xmlns="" id="{D7D33698-7D8C-C92F-F8B4-06DD3FE00184}"/>
                </a:ext>
              </a:extLst>
            </p:cNvPr>
            <p:cNvSpPr/>
            <p:nvPr/>
          </p:nvSpPr>
          <p:spPr>
            <a:xfrm>
              <a:off x="9020658" y="3289193"/>
              <a:ext cx="345062" cy="100911"/>
            </a:xfrm>
            <a:custGeom>
              <a:avLst/>
              <a:gdLst>
                <a:gd name="connsiteX0" fmla="*/ 323753 w 345062"/>
                <a:gd name="connsiteY0" fmla="*/ 51557 h 100911"/>
                <a:gd name="connsiteX1" fmla="*/ 316806 w 345062"/>
                <a:gd name="connsiteY1" fmla="*/ 100912 h 100911"/>
                <a:gd name="connsiteX2" fmla="*/ 319381 w 345062"/>
                <a:gd name="connsiteY2" fmla="*/ 82598 h 100911"/>
                <a:gd name="connsiteX3" fmla="*/ 345062 w 345062"/>
                <a:gd name="connsiteY3" fmla="*/ 67199 h 100911"/>
                <a:gd name="connsiteX4" fmla="*/ 18751 w 345062"/>
                <a:gd name="connsiteY4" fmla="*/ 0 h 100911"/>
                <a:gd name="connsiteX5" fmla="*/ 0 w 345062"/>
                <a:gd name="connsiteY5" fmla="*/ 60851 h 100911"/>
                <a:gd name="connsiteX6" fmla="*/ 33340 w 345062"/>
                <a:gd name="connsiteY6" fmla="*/ 71506 h 10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62" h="100911">
                  <a:moveTo>
                    <a:pt x="323753" y="51557"/>
                  </a:moveTo>
                  <a:lnTo>
                    <a:pt x="316806" y="100912"/>
                  </a:lnTo>
                  <a:moveTo>
                    <a:pt x="319381" y="82598"/>
                  </a:moveTo>
                  <a:lnTo>
                    <a:pt x="345062" y="67199"/>
                  </a:lnTo>
                  <a:moveTo>
                    <a:pt x="18751" y="0"/>
                  </a:moveTo>
                  <a:lnTo>
                    <a:pt x="0" y="60851"/>
                  </a:lnTo>
                  <a:lnTo>
                    <a:pt x="33340" y="71506"/>
                  </a:lnTo>
                </a:path>
              </a:pathLst>
            </a:custGeom>
            <a:noFill/>
            <a:ln w="21374" cap="rnd">
              <a:solidFill>
                <a:srgbClr val="01133B"/>
              </a:solidFill>
              <a:prstDash val="solid"/>
              <a:round/>
            </a:ln>
          </p:spPr>
          <p:txBody>
            <a:bodyPr rtlCol="0" anchor="ctr"/>
            <a:lstStyle/>
            <a:p>
              <a:endParaRPr lang="zh-CN" altLang="en-US"/>
            </a:p>
          </p:txBody>
        </p:sp>
        <p:sp>
          <p:nvSpPr>
            <p:cNvPr id="167" name="任意多边形: 形状 166">
              <a:extLst>
                <a:ext uri="{FF2B5EF4-FFF2-40B4-BE49-F238E27FC236}">
                  <a16:creationId xmlns:a16="http://schemas.microsoft.com/office/drawing/2014/main" xmlns="" id="{BA216FB3-EFC2-497F-69B8-3247FA0BF7D8}"/>
                </a:ext>
              </a:extLst>
            </p:cNvPr>
            <p:cNvSpPr/>
            <p:nvPr/>
          </p:nvSpPr>
          <p:spPr>
            <a:xfrm>
              <a:off x="9164516" y="3238198"/>
              <a:ext cx="95966" cy="56587"/>
            </a:xfrm>
            <a:custGeom>
              <a:avLst/>
              <a:gdLst>
                <a:gd name="connsiteX0" fmla="*/ 44121 w 95966"/>
                <a:gd name="connsiteY0" fmla="*/ 55772 h 56587"/>
                <a:gd name="connsiteX1" fmla="*/ 159 w 95966"/>
                <a:gd name="connsiteY1" fmla="*/ 21574 h 56587"/>
                <a:gd name="connsiteX2" fmla="*/ 51861 w 95966"/>
                <a:gd name="connsiteY2" fmla="*/ 815 h 56587"/>
                <a:gd name="connsiteX3" fmla="*/ 95808 w 95966"/>
                <a:gd name="connsiteY3" fmla="*/ 35014 h 56587"/>
                <a:gd name="connsiteX4" fmla="*/ 44121 w 95966"/>
                <a:gd name="connsiteY4" fmla="*/ 55772 h 5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6" h="56587">
                  <a:moveTo>
                    <a:pt x="44121" y="55772"/>
                  </a:moveTo>
                  <a:cubicBezTo>
                    <a:pt x="17711" y="52064"/>
                    <a:pt x="-1979" y="36762"/>
                    <a:pt x="159" y="21574"/>
                  </a:cubicBezTo>
                  <a:cubicBezTo>
                    <a:pt x="2296" y="6402"/>
                    <a:pt x="25435" y="-2893"/>
                    <a:pt x="51861" y="815"/>
                  </a:cubicBezTo>
                  <a:cubicBezTo>
                    <a:pt x="78271" y="4523"/>
                    <a:pt x="97945" y="19825"/>
                    <a:pt x="95808" y="35014"/>
                  </a:cubicBezTo>
                  <a:cubicBezTo>
                    <a:pt x="93687" y="50186"/>
                    <a:pt x="70531" y="59481"/>
                    <a:pt x="44121" y="55772"/>
                  </a:cubicBezTo>
                  <a:close/>
                </a:path>
              </a:pathLst>
            </a:custGeom>
            <a:noFill/>
            <a:ln w="14865" cap="rnd">
              <a:solidFill>
                <a:srgbClr val="01133B"/>
              </a:solidFill>
              <a:prstDash val="solid"/>
              <a:round/>
            </a:ln>
          </p:spPr>
          <p:txBody>
            <a:bodyPr rtlCol="0" anchor="ctr"/>
            <a:lstStyle/>
            <a:p>
              <a:endParaRPr lang="zh-CN" altLang="en-US"/>
            </a:p>
          </p:txBody>
        </p:sp>
        <p:sp>
          <p:nvSpPr>
            <p:cNvPr id="168" name="任意多边形: 形状 167">
              <a:extLst>
                <a:ext uri="{FF2B5EF4-FFF2-40B4-BE49-F238E27FC236}">
                  <a16:creationId xmlns:a16="http://schemas.microsoft.com/office/drawing/2014/main" xmlns="" id="{52574F93-78EB-C4F0-C10B-301F22220A4F}"/>
                </a:ext>
              </a:extLst>
            </p:cNvPr>
            <p:cNvSpPr/>
            <p:nvPr/>
          </p:nvSpPr>
          <p:spPr>
            <a:xfrm>
              <a:off x="9183551" y="3238713"/>
              <a:ext cx="57912" cy="55552"/>
            </a:xfrm>
            <a:custGeom>
              <a:avLst/>
              <a:gdLst>
                <a:gd name="connsiteX0" fmla="*/ 25087 w 57912"/>
                <a:gd name="connsiteY0" fmla="*/ 55257 h 55552"/>
                <a:gd name="connsiteX1" fmla="*/ 263 w 57912"/>
                <a:gd name="connsiteY1" fmla="*/ 23746 h 55552"/>
                <a:gd name="connsiteX2" fmla="*/ 32826 w 57912"/>
                <a:gd name="connsiteY2" fmla="*/ 300 h 55552"/>
                <a:gd name="connsiteX3" fmla="*/ 57650 w 57912"/>
                <a:gd name="connsiteY3" fmla="*/ 31794 h 55552"/>
                <a:gd name="connsiteX4" fmla="*/ 25087 w 57912"/>
                <a:gd name="connsiteY4" fmla="*/ 55257 h 5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 h="55552">
                  <a:moveTo>
                    <a:pt x="25087" y="55257"/>
                  </a:moveTo>
                  <a:cubicBezTo>
                    <a:pt x="9234" y="53022"/>
                    <a:pt x="-1874" y="38919"/>
                    <a:pt x="263" y="23746"/>
                  </a:cubicBezTo>
                  <a:cubicBezTo>
                    <a:pt x="2401" y="8574"/>
                    <a:pt x="16974" y="-1935"/>
                    <a:pt x="32826" y="300"/>
                  </a:cubicBezTo>
                  <a:cubicBezTo>
                    <a:pt x="48663" y="2518"/>
                    <a:pt x="59787" y="16622"/>
                    <a:pt x="57650" y="31794"/>
                  </a:cubicBezTo>
                  <a:cubicBezTo>
                    <a:pt x="55512" y="46983"/>
                    <a:pt x="40939" y="57475"/>
                    <a:pt x="25087" y="55257"/>
                  </a:cubicBezTo>
                  <a:close/>
                </a:path>
              </a:pathLst>
            </a:custGeom>
            <a:solidFill>
              <a:srgbClr val="01133B"/>
            </a:solidFill>
            <a:ln w="16193"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xmlns="" id="{56CDFDE7-4101-E0EF-C747-F194C8860235}"/>
                </a:ext>
              </a:extLst>
            </p:cNvPr>
            <p:cNvSpPr/>
            <p:nvPr/>
          </p:nvSpPr>
          <p:spPr>
            <a:xfrm>
              <a:off x="8899607" y="3200956"/>
              <a:ext cx="95966" cy="56602"/>
            </a:xfrm>
            <a:custGeom>
              <a:avLst/>
              <a:gdLst>
                <a:gd name="connsiteX0" fmla="*/ 44121 w 95966"/>
                <a:gd name="connsiteY0" fmla="*/ 55788 h 56602"/>
                <a:gd name="connsiteX1" fmla="*/ 159 w 95966"/>
                <a:gd name="connsiteY1" fmla="*/ 21589 h 56602"/>
                <a:gd name="connsiteX2" fmla="*/ 51845 w 95966"/>
                <a:gd name="connsiteY2" fmla="*/ 814 h 56602"/>
                <a:gd name="connsiteX3" fmla="*/ 95808 w 95966"/>
                <a:gd name="connsiteY3" fmla="*/ 35013 h 56602"/>
                <a:gd name="connsiteX4" fmla="*/ 44121 w 95966"/>
                <a:gd name="connsiteY4" fmla="*/ 55788 h 5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6" h="56602">
                  <a:moveTo>
                    <a:pt x="44121" y="55788"/>
                  </a:moveTo>
                  <a:cubicBezTo>
                    <a:pt x="17695" y="52063"/>
                    <a:pt x="-1979" y="36761"/>
                    <a:pt x="159" y="21589"/>
                  </a:cubicBezTo>
                  <a:cubicBezTo>
                    <a:pt x="2296" y="6417"/>
                    <a:pt x="25435" y="-2894"/>
                    <a:pt x="51845" y="814"/>
                  </a:cubicBezTo>
                  <a:cubicBezTo>
                    <a:pt x="78255" y="4538"/>
                    <a:pt x="97945" y="19840"/>
                    <a:pt x="95808" y="35013"/>
                  </a:cubicBezTo>
                  <a:cubicBezTo>
                    <a:pt x="93671" y="50201"/>
                    <a:pt x="70531" y="59496"/>
                    <a:pt x="44121" y="55788"/>
                  </a:cubicBezTo>
                  <a:close/>
                </a:path>
              </a:pathLst>
            </a:custGeom>
            <a:noFill/>
            <a:ln w="14865" cap="rnd">
              <a:solidFill>
                <a:srgbClr val="01133B"/>
              </a:solidFill>
              <a:prstDash val="solid"/>
              <a:round/>
            </a:ln>
          </p:spPr>
          <p:txBody>
            <a:bodyPr rtlCol="0" anchor="ctr"/>
            <a:lstStyle/>
            <a:p>
              <a:endParaRPr lang="zh-CN" altLang="en-US"/>
            </a:p>
          </p:txBody>
        </p:sp>
        <p:sp>
          <p:nvSpPr>
            <p:cNvPr id="170" name="任意多边形: 形状 169">
              <a:extLst>
                <a:ext uri="{FF2B5EF4-FFF2-40B4-BE49-F238E27FC236}">
                  <a16:creationId xmlns:a16="http://schemas.microsoft.com/office/drawing/2014/main" xmlns="" id="{0C418B30-28A5-7D77-1606-BB2D1E200DF5}"/>
                </a:ext>
              </a:extLst>
            </p:cNvPr>
            <p:cNvSpPr/>
            <p:nvPr/>
          </p:nvSpPr>
          <p:spPr>
            <a:xfrm>
              <a:off x="8918626" y="3201474"/>
              <a:ext cx="57912" cy="55552"/>
            </a:xfrm>
            <a:custGeom>
              <a:avLst/>
              <a:gdLst>
                <a:gd name="connsiteX0" fmla="*/ 25102 w 57912"/>
                <a:gd name="connsiteY0" fmla="*/ 55253 h 55552"/>
                <a:gd name="connsiteX1" fmla="*/ 263 w 57912"/>
                <a:gd name="connsiteY1" fmla="*/ 23759 h 55552"/>
                <a:gd name="connsiteX2" fmla="*/ 32826 w 57912"/>
                <a:gd name="connsiteY2" fmla="*/ 296 h 55552"/>
                <a:gd name="connsiteX3" fmla="*/ 57649 w 57912"/>
                <a:gd name="connsiteY3" fmla="*/ 31806 h 55552"/>
                <a:gd name="connsiteX4" fmla="*/ 25102 w 57912"/>
                <a:gd name="connsiteY4" fmla="*/ 55253 h 5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 h="55552">
                  <a:moveTo>
                    <a:pt x="25102" y="55253"/>
                  </a:moveTo>
                  <a:cubicBezTo>
                    <a:pt x="9250" y="53035"/>
                    <a:pt x="-1874" y="38931"/>
                    <a:pt x="263" y="23759"/>
                  </a:cubicBezTo>
                  <a:cubicBezTo>
                    <a:pt x="2400" y="8570"/>
                    <a:pt x="16974" y="-1922"/>
                    <a:pt x="32826" y="296"/>
                  </a:cubicBezTo>
                  <a:cubicBezTo>
                    <a:pt x="48678" y="2530"/>
                    <a:pt x="59787" y="16634"/>
                    <a:pt x="57649" y="31806"/>
                  </a:cubicBezTo>
                  <a:cubicBezTo>
                    <a:pt x="55528" y="46979"/>
                    <a:pt x="40938" y="57488"/>
                    <a:pt x="25102" y="55253"/>
                  </a:cubicBezTo>
                  <a:close/>
                </a:path>
              </a:pathLst>
            </a:custGeom>
            <a:solidFill>
              <a:srgbClr val="01133B"/>
            </a:solidFill>
            <a:ln w="16193"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xmlns="" id="{13C812B3-FFFC-350E-ADF3-E38BECEE1EC1}"/>
                </a:ext>
              </a:extLst>
            </p:cNvPr>
            <p:cNvSpPr/>
            <p:nvPr/>
          </p:nvSpPr>
          <p:spPr>
            <a:xfrm>
              <a:off x="8704081" y="2859157"/>
              <a:ext cx="557245" cy="334316"/>
            </a:xfrm>
            <a:custGeom>
              <a:avLst/>
              <a:gdLst>
                <a:gd name="connsiteX0" fmla="*/ 504006 w 557245"/>
                <a:gd name="connsiteY0" fmla="*/ 63633 h 334316"/>
                <a:gd name="connsiteX1" fmla="*/ 74354 w 557245"/>
                <a:gd name="connsiteY1" fmla="*/ 28463 h 334316"/>
                <a:gd name="connsiteX2" fmla="*/ 337482 w 557245"/>
                <a:gd name="connsiteY2" fmla="*/ 330728 h 334316"/>
                <a:gd name="connsiteX3" fmla="*/ 504006 w 557245"/>
                <a:gd name="connsiteY3" fmla="*/ 63633 h 334316"/>
              </a:gdLst>
              <a:ahLst/>
              <a:cxnLst>
                <a:cxn ang="0">
                  <a:pos x="connsiteX0" y="connsiteY0"/>
                </a:cxn>
                <a:cxn ang="0">
                  <a:pos x="connsiteX1" y="connsiteY1"/>
                </a:cxn>
                <a:cxn ang="0">
                  <a:pos x="connsiteX2" y="connsiteY2"/>
                </a:cxn>
                <a:cxn ang="0">
                  <a:pos x="connsiteX3" y="connsiteY3"/>
                </a:cxn>
              </a:cxnLst>
              <a:rect l="l" t="t" r="r" b="b"/>
              <a:pathLst>
                <a:path w="557245" h="334316">
                  <a:moveTo>
                    <a:pt x="504006" y="63633"/>
                  </a:moveTo>
                  <a:cubicBezTo>
                    <a:pt x="321856" y="-7161"/>
                    <a:pt x="178634" y="-18884"/>
                    <a:pt x="74354" y="28463"/>
                  </a:cubicBezTo>
                  <a:cubicBezTo>
                    <a:pt x="-82066" y="99467"/>
                    <a:pt x="9551" y="368343"/>
                    <a:pt x="337482" y="330728"/>
                  </a:cubicBezTo>
                  <a:cubicBezTo>
                    <a:pt x="556113" y="305662"/>
                    <a:pt x="611605" y="216619"/>
                    <a:pt x="504006" y="63633"/>
                  </a:cubicBezTo>
                  <a:close/>
                </a:path>
              </a:pathLst>
            </a:custGeom>
            <a:solidFill>
              <a:srgbClr val="01133B"/>
            </a:solidFill>
            <a:ln w="16193"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xmlns="" id="{57727A88-DFBE-A1A6-0D93-74D9C5247732}"/>
                </a:ext>
              </a:extLst>
            </p:cNvPr>
            <p:cNvSpPr/>
            <p:nvPr/>
          </p:nvSpPr>
          <p:spPr>
            <a:xfrm>
              <a:off x="8958664" y="2776130"/>
              <a:ext cx="381519" cy="272263"/>
            </a:xfrm>
            <a:custGeom>
              <a:avLst/>
              <a:gdLst>
                <a:gd name="connsiteX0" fmla="*/ 381295 w 381519"/>
                <a:gd name="connsiteY0" fmla="*/ 207883 h 272263"/>
                <a:gd name="connsiteX1" fmla="*/ 53089 w 381519"/>
                <a:gd name="connsiteY1" fmla="*/ 2028 h 272263"/>
                <a:gd name="connsiteX2" fmla="*/ 82948 w 381519"/>
                <a:gd name="connsiteY2" fmla="*/ 270273 h 272263"/>
                <a:gd name="connsiteX3" fmla="*/ 381295 w 381519"/>
                <a:gd name="connsiteY3" fmla="*/ 207883 h 272263"/>
              </a:gdLst>
              <a:ahLst/>
              <a:cxnLst>
                <a:cxn ang="0">
                  <a:pos x="connsiteX0" y="connsiteY0"/>
                </a:cxn>
                <a:cxn ang="0">
                  <a:pos x="connsiteX1" y="connsiteY1"/>
                </a:cxn>
                <a:cxn ang="0">
                  <a:pos x="connsiteX2" y="connsiteY2"/>
                </a:cxn>
                <a:cxn ang="0">
                  <a:pos x="connsiteX3" y="connsiteY3"/>
                </a:cxn>
              </a:cxnLst>
              <a:rect l="l" t="t" r="r" b="b"/>
              <a:pathLst>
                <a:path w="381519" h="272263">
                  <a:moveTo>
                    <a:pt x="381295" y="207883"/>
                  </a:moveTo>
                  <a:cubicBezTo>
                    <a:pt x="372874" y="132184"/>
                    <a:pt x="172541" y="-19249"/>
                    <a:pt x="53089" y="2028"/>
                  </a:cubicBezTo>
                  <a:cubicBezTo>
                    <a:pt x="-26546" y="16213"/>
                    <a:pt x="-16588" y="105628"/>
                    <a:pt x="82948" y="270273"/>
                  </a:cubicBezTo>
                  <a:cubicBezTo>
                    <a:pt x="287459" y="279147"/>
                    <a:pt x="386913" y="258356"/>
                    <a:pt x="381295" y="207883"/>
                  </a:cubicBezTo>
                  <a:close/>
                </a:path>
              </a:pathLst>
            </a:custGeom>
            <a:solidFill>
              <a:srgbClr val="01133B"/>
            </a:solidFill>
            <a:ln w="16193" cap="flat">
              <a:noFill/>
              <a:prstDash val="solid"/>
              <a:miter/>
            </a:ln>
          </p:spPr>
          <p:txBody>
            <a:bodyPr rtlCol="0" anchor="ctr"/>
            <a:lstStyle/>
            <a:p>
              <a:endParaRPr lang="zh-CN" altLang="en-US"/>
            </a:p>
          </p:txBody>
        </p:sp>
      </p:grpSp>
      <p:sp>
        <p:nvSpPr>
          <p:cNvPr id="3" name="TextBox 1"/>
          <p:cNvSpPr txBox="1"/>
          <p:nvPr>
            <p:custDataLst>
              <p:tags r:id="rId7"/>
            </p:custDataLst>
          </p:nvPr>
        </p:nvSpPr>
        <p:spPr>
          <a:xfrm>
            <a:off x="10125715" y="250989"/>
            <a:ext cx="1542410" cy="261610"/>
          </a:xfrm>
          <a:prstGeom prst="rect">
            <a:avLst/>
          </a:prstGeom>
          <a:noFill/>
        </p:spPr>
        <p:txBody>
          <a:bodyPr wrap="none" rtlCol="0" anchor="ctr">
            <a:spAutoFit/>
          </a:bodyPr>
          <a:lstStyle/>
          <a:p>
            <a:pPr marR="0" defTabSz="914400" eaLnBrk="1" fontAlgn="auto" hangingPunct="1">
              <a:spcBef>
                <a:spcPts val="0"/>
              </a:spcBef>
              <a:spcAft>
                <a:spcPts val="0"/>
              </a:spcAft>
              <a:buClrTx/>
              <a:buSzTx/>
              <a:buFontTx/>
              <a:buNone/>
              <a:defRPr/>
            </a:pPr>
            <a:r>
              <a:rPr kumimoji="0" lang="en-US" sz="1100" i="1" kern="1200" cap="none" spc="0" normalizeH="0" baseline="0" noProof="0" dirty="0">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 name="序号">
            <a:extLst>
              <a:ext uri="{FF2B5EF4-FFF2-40B4-BE49-F238E27FC236}">
                <a16:creationId xmlns:a16="http://schemas.microsoft.com/office/drawing/2014/main" xmlns="" id="{7B0E2E8B-78F0-9D78-DF66-81576253FD5B}"/>
              </a:ext>
            </a:extLst>
          </p:cNvPr>
          <p:cNvSpPr txBox="1"/>
          <p:nvPr>
            <p:custDataLst>
              <p:tags r:id="rId9"/>
            </p:custDataLst>
          </p:nvPr>
        </p:nvSpPr>
        <p:spPr>
          <a:xfrm>
            <a:off x="771757" y="1947948"/>
            <a:ext cx="1637811" cy="928948"/>
          </a:xfrm>
          <a:prstGeom prst="rect">
            <a:avLst/>
          </a:prstGeom>
          <a:noFill/>
        </p:spPr>
        <p:txBody>
          <a:bodyPr wrap="square" rtlCol="0" anchor="ctr">
            <a:normAutofit fontScale="70000" lnSpcReduction="20000"/>
          </a:bodyPr>
          <a:lstStyle/>
          <a:p>
            <a:pPr>
              <a:lnSpc>
                <a:spcPct val="120000"/>
              </a:lnSpc>
              <a:spcBef>
                <a:spcPct val="0"/>
              </a:spcBef>
            </a:pPr>
            <a:r>
              <a:rPr lang="en-US" altLang="zh-CN" sz="7200" b="1" smtClean="0">
                <a:solidFill>
                  <a:schemeClr val="accent1"/>
                </a:solidFill>
                <a:latin typeface="微软雅黑" panose="020B0503020204020204" charset="-122"/>
                <a:ea typeface="微软雅黑" panose="020B0503020204020204" charset="-122"/>
              </a:rPr>
              <a:t>04</a:t>
            </a:r>
            <a:endParaRPr lang="zh-CN" altLang="en-US" sz="7200" b="1" dirty="0">
              <a:solidFill>
                <a:schemeClr val="accent1"/>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3287906823"/>
      </p:ext>
    </p:extLst>
  </p:cSld>
  <p:clrMapOvr>
    <a:masterClrMapping/>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to="" calcmode="lin" valueType="num">
                                      <p:cBhvr>
                                        <p:cTn id="7" dur="400" accel="50000" fill="hold">
                                          <p:stCondLst>
                                            <p:cond delay="0"/>
                                          </p:stCondLst>
                                        </p:cTn>
                                        <p:tgtEl>
                                          <p:spTgt spid="18"/>
                                        </p:tgtEl>
                                        <p:attrNameLst>
                                          <p:attrName>ppt_w</p:attrName>
                                        </p:attrNameLst>
                                      </p:cBhvr>
                                      <p:tavLst>
                                        <p:tav tm="0">
                                          <p:val>
                                            <p:strVal val="0"/>
                                          </p:val>
                                        </p:tav>
                                        <p:tav tm="100000">
                                          <p:val>
                                            <p:strVal val="#ppt_w"/>
                                          </p:val>
                                        </p:tav>
                                      </p:tavLst>
                                    </p:anim>
                                    <p:anim to="" calcmode="lin" valueType="num">
                                      <p:cBhvr>
                                        <p:cTn id="8" dur="400" accel="50000" fill="hold">
                                          <p:stCondLst>
                                            <p:cond delay="0"/>
                                          </p:stCondLst>
                                        </p:cTn>
                                        <p:tgtEl>
                                          <p:spTgt spid="18"/>
                                        </p:tgtEl>
                                        <p:attrNameLst>
                                          <p:attrName>ppt_h</p:attrName>
                                        </p:attrNameLst>
                                      </p:cBhvr>
                                      <p:tavLst>
                                        <p:tav tm="0">
                                          <p:val>
                                            <p:strVal val="0"/>
                                          </p:val>
                                        </p:tav>
                                        <p:tav tm="100000">
                                          <p:val>
                                            <p:strVal val="#ppt_h"/>
                                          </p:val>
                                        </p:tav>
                                      </p:tavLst>
                                    </p:anim>
                                    <p:anim to="" calcmode="lin" valueType="num">
                                      <p:cBhvr>
                                        <p:cTn id="9" dur="100" autoRev="1" fill="hold">
                                          <p:stCondLst>
                                            <p:cond delay="400"/>
                                          </p:stCondLst>
                                        </p:cTn>
                                        <p:tgtEl>
                                          <p:spTgt spid="18"/>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18"/>
                                        </p:tgtEl>
                                        <p:attrNameLst>
                                          <p:attrName>ppt_h</p:attrName>
                                        </p:attrNameLst>
                                      </p:cBhvr>
                                      <p:tavLst>
                                        <p:tav tm="0">
                                          <p:val>
                                            <p:strVal val="#ppt_h"/>
                                          </p:val>
                                        </p:tav>
                                        <p:tav tm="100000">
                                          <p:val>
                                            <p:strVal val="#ppt_h*1.4"/>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0" presetClass="entr" presetSubtype="0" fill="hold" grpId="0" nodeType="withEffect">
                                  <p:stCondLst>
                                    <p:cond delay="0"/>
                                  </p:stCondLst>
                                  <p:childTnLst>
                                    <p:set>
                                      <p:cBhvr>
                                        <p:cTn id="15" dur="1" fill="hold">
                                          <p:stCondLst>
                                            <p:cond delay="0"/>
                                          </p:stCondLst>
                                        </p:cTn>
                                        <p:tgtEl>
                                          <p:spTgt spid="188"/>
                                        </p:tgtEl>
                                        <p:attrNameLst>
                                          <p:attrName>style.visibility</p:attrName>
                                        </p:attrNameLst>
                                      </p:cBhvr>
                                      <p:to>
                                        <p:strVal val="visible"/>
                                      </p:to>
                                    </p:set>
                                    <p:anim to="" calcmode="lin" valueType="num">
                                      <p:cBhvr>
                                        <p:cTn id="16" dur="500" fill="hold">
                                          <p:stCondLst>
                                            <p:cond delay="0"/>
                                          </p:stCondLst>
                                        </p:cTn>
                                        <p:tgtEl>
                                          <p:spTgt spid="18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7" dur="500" fill="hold">
                                          <p:stCondLst>
                                            <p:cond delay="0"/>
                                          </p:stCondLst>
                                        </p:cTn>
                                        <p:tgtEl>
                                          <p:spTgt spid="18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8" dur="500" fill="hold">
                                          <p:stCondLst>
                                            <p:cond delay="0"/>
                                          </p:stCondLst>
                                        </p:cTn>
                                        <p:tgtEl>
                                          <p:spTgt spid="188"/>
                                        </p:tgtEl>
                                        <p:attrNameLst>
                                          <p:attrName>style.opacity</p:attrName>
                                        </p:attrNameLst>
                                      </p:cBhvr>
                                      <p:tavLst>
                                        <p:tav tm="0">
                                          <p:val>
                                            <p:strVal val="0"/>
                                          </p:val>
                                        </p:tav>
                                        <p:tav tm="100000">
                                          <p:val>
                                            <p:strVal val="1"/>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to="" calcmode="lin" valueType="num">
                                      <p:cBhvr>
                                        <p:cTn id="21" dur="500" fill="hold">
                                          <p:stCondLst>
                                            <p:cond delay="0"/>
                                          </p:stCondLst>
                                        </p:cTn>
                                        <p:tgtEl>
                                          <p:spTgt spid="2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2" dur="500" fill="hold">
                                          <p:stCondLst>
                                            <p:cond delay="0"/>
                                          </p:stCondLst>
                                        </p:cTn>
                                        <p:tgtEl>
                                          <p:spTgt spid="2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3" dur="500" fill="hold">
                                          <p:stCondLst>
                                            <p:cond delay="0"/>
                                          </p:stCondLst>
                                        </p:cTn>
                                        <p:tgtEl>
                                          <p:spTgt spid="26"/>
                                        </p:tgtEl>
                                        <p:attrNameLst>
                                          <p:attrName>style.opacity</p:attrName>
                                        </p:attrNameLst>
                                      </p:cBhvr>
                                      <p:tavLst>
                                        <p:tav tm="0">
                                          <p:val>
                                            <p:strVal val="0"/>
                                          </p:val>
                                        </p:tav>
                                        <p:tav tm="100000">
                                          <p:val>
                                            <p:strVal val="1"/>
                                          </p:val>
                                        </p:tav>
                                      </p:tavLst>
                                    </p:anim>
                                  </p:childTnLst>
                                </p:cTn>
                              </p:par>
                              <p:par>
                                <p:cTn id="24" presetID="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 to="" calcmode="lin" valueType="num">
                                      <p:cBhvr>
                                        <p:cTn id="26" dur="500" fill="hold">
                                          <p:stCondLst>
                                            <p:cond delay="0"/>
                                          </p:stCondLst>
                                        </p:cTn>
                                        <p:tgtEl>
                                          <p:spTgt spid="2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7" dur="500" fill="hold">
                                          <p:stCondLst>
                                            <p:cond delay="0"/>
                                          </p:stCondLst>
                                        </p:cTn>
                                        <p:tgtEl>
                                          <p:spTgt spid="2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8" dur="500" fill="hold">
                                          <p:stCondLst>
                                            <p:cond delay="0"/>
                                          </p:stCondLst>
                                        </p:cTn>
                                        <p:tgtEl>
                                          <p:spTgt spid="28"/>
                                        </p:tgtEl>
                                        <p:attrNameLst>
                                          <p:attrName>style.opacity</p:attrName>
                                        </p:attrNameLst>
                                      </p:cBhvr>
                                      <p:tavLst>
                                        <p:tav tm="0">
                                          <p:val>
                                            <p:strVal val="0"/>
                                          </p:val>
                                        </p:tav>
                                        <p:tav tm="100000">
                                          <p:val>
                                            <p:str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to="" calcmode="lin" valueType="num">
                                      <p:cBhvr>
                                        <p:cTn id="31" dur="500" fill="hold">
                                          <p:stCondLst>
                                            <p:cond delay="0"/>
                                          </p:stCondLst>
                                        </p:cTn>
                                        <p:tgtEl>
                                          <p:spTgt spid="3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2" dur="500" fill="hold">
                                          <p:stCondLst>
                                            <p:cond delay="0"/>
                                          </p:stCondLst>
                                        </p:cTn>
                                        <p:tgtEl>
                                          <p:spTgt spid="3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3" dur="500" fill="hold">
                                          <p:stCondLst>
                                            <p:cond delay="0"/>
                                          </p:stCondLst>
                                        </p:cTn>
                                        <p:tgtEl>
                                          <p:spTgt spid="31"/>
                                        </p:tgtEl>
                                        <p:attrNameLst>
                                          <p:attrName>style.opacity</p:attrName>
                                        </p:attrNameLst>
                                      </p:cBhvr>
                                      <p:tavLst>
                                        <p:tav tm="0">
                                          <p:val>
                                            <p:strVal val="0"/>
                                          </p:val>
                                        </p:tav>
                                        <p:tav tm="100000">
                                          <p:val>
                                            <p:strVal val="1"/>
                                          </p:val>
                                        </p:tav>
                                      </p:tavLst>
                                    </p:anim>
                                  </p:childTnLst>
                                </p:cTn>
                              </p:par>
                              <p:par>
                                <p:cTn id="34" presetID="0"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to="" calcmode="lin" valueType="num">
                                      <p:cBhvr>
                                        <p:cTn id="36"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7"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8" dur="500" fill="hold">
                                          <p:stCondLst>
                                            <p:cond delay="0"/>
                                          </p:stCondLst>
                                        </p:cTn>
                                        <p:tgtEl>
                                          <p:spTgt spid="4"/>
                                        </p:tgtEl>
                                        <p:attrNameLst>
                                          <p:attrName>style.opacity</p:attrName>
                                        </p:attrNameLst>
                                      </p:cBhvr>
                                      <p:tavLst>
                                        <p:tav tm="0">
                                          <p:val>
                                            <p:strVal val="0"/>
                                          </p:val>
                                        </p:tav>
                                        <p:tav tm="100000">
                                          <p:val>
                                            <p:str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 to="" calcmode="lin" valueType="num">
                                      <p:cBhvr>
                                        <p:cTn id="41"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2"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3" dur="500" fill="hold">
                                          <p:stCondLst>
                                            <p:cond delay="0"/>
                                          </p:stCondLst>
                                        </p:cTn>
                                        <p:tgtEl>
                                          <p:spTgt spid="3"/>
                                        </p:tgtEl>
                                        <p:attrNameLst>
                                          <p:attrName>style.opacity</p:attrName>
                                        </p:attrNameLst>
                                      </p:cBhvr>
                                      <p:tavLst>
                                        <p:tav tm="0">
                                          <p:val>
                                            <p:strVal val="0"/>
                                          </p:val>
                                        </p:tav>
                                        <p:tav tm="100000">
                                          <p:val>
                                            <p:strVal val="1"/>
                                          </p:val>
                                        </p:tav>
                                      </p:tavLst>
                                    </p:anim>
                                  </p:childTnLst>
                                </p:cTn>
                              </p:par>
                              <p:par>
                                <p:cTn id="44" presetID="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to="" calcmode="lin" valueType="num">
                                      <p:cBhvr>
                                        <p:cTn id="46"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7"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8"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49" presetID="0"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 to="" calcmode="lin" valueType="num">
                                      <p:cBhvr>
                                        <p:cTn id="51"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2"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3" dur="500" fill="hold">
                                          <p:stCondLst>
                                            <p:cond delay="0"/>
                                          </p:stCondLst>
                                        </p:cTn>
                                        <p:tgtEl>
                                          <p:spTgt spid="2"/>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88" grpId="0" animBg="1"/>
      <p:bldP spid="26" grpId="0" animBg="1"/>
      <p:bldP spid="28" grpId="0" animBg="1"/>
      <p:bldP spid="3" grpId="0"/>
      <p:bldP spid="9"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108"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2" name="矩形: 圆角 1">
            <a:extLst>
              <a:ext uri="{FF2B5EF4-FFF2-40B4-BE49-F238E27FC236}">
                <a16:creationId xmlns:a16="http://schemas.microsoft.com/office/drawing/2014/main" xmlns="" id="{CC7237FB-CA19-11DC-5A0E-0719D98AE0AB}"/>
              </a:ext>
            </a:extLst>
          </p:cNvPr>
          <p:cNvSpPr/>
          <p:nvPr/>
        </p:nvSpPr>
        <p:spPr>
          <a:xfrm>
            <a:off x="852185" y="1583141"/>
            <a:ext cx="10716318" cy="4377061"/>
          </a:xfrm>
          <a:prstGeom prst="roundRect">
            <a:avLst>
              <a:gd name="adj" fmla="val 3056"/>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nvGrpSpPr>
          <p:cNvPr id="3" name="PA-组合 26">
            <a:extLst>
              <a:ext uri="{FF2B5EF4-FFF2-40B4-BE49-F238E27FC236}">
                <a16:creationId xmlns:a16="http://schemas.microsoft.com/office/drawing/2014/main" xmlns="" id="{CED43325-6D77-56CF-02CF-8EB3A84F1282}"/>
              </a:ext>
            </a:extLst>
          </p:cNvPr>
          <p:cNvGrpSpPr>
            <a:grpSpLocks noRot="1" noChangeAspect="1" noMove="1" noResize="1"/>
          </p:cNvGrpSpPr>
          <p:nvPr>
            <p:custDataLst>
              <p:tags r:id="rId4"/>
            </p:custDataLst>
          </p:nvPr>
        </p:nvGrpSpPr>
        <p:grpSpPr>
          <a:xfrm>
            <a:off x="515938" y="-285750"/>
            <a:ext cx="11160125" cy="7867650"/>
            <a:chOff x="515938" y="-285750"/>
            <a:chExt cx="11160125" cy="7867650"/>
          </a:xfrm>
        </p:grpSpPr>
        <p:cxnSp>
          <p:nvCxnSpPr>
            <p:cNvPr id="4" name="PA-直接连接符 4">
              <a:extLst>
                <a:ext uri="{FF2B5EF4-FFF2-40B4-BE49-F238E27FC236}">
                  <a16:creationId xmlns:a16="http://schemas.microsoft.com/office/drawing/2014/main" xmlns="" id="{1A2A599C-1550-E645-4566-FF0EACDEA57A}"/>
                </a:ext>
              </a:extLst>
            </p:cNvPr>
            <p:cNvCxnSpPr/>
            <p:nvPr>
              <p:custDataLst>
                <p:tags r:id="rId22"/>
              </p:custDataLst>
            </p:nvPr>
          </p:nvCxnSpPr>
          <p:spPr>
            <a:xfrm>
              <a:off x="515938" y="-285750"/>
              <a:ext cx="0" cy="786765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5" name="PA-直接连接符 6">
              <a:extLst>
                <a:ext uri="{FF2B5EF4-FFF2-40B4-BE49-F238E27FC236}">
                  <a16:creationId xmlns:a16="http://schemas.microsoft.com/office/drawing/2014/main" xmlns="" id="{BF78CE09-82D0-9BB6-E29C-F53631E7C486}"/>
                </a:ext>
              </a:extLst>
            </p:cNvPr>
            <p:cNvCxnSpPr>
              <a:cxnSpLocks/>
            </p:cNvCxnSpPr>
            <p:nvPr>
              <p:custDataLst>
                <p:tags r:id="rId23"/>
              </p:custDataLst>
            </p:nvPr>
          </p:nvCxnSpPr>
          <p:spPr>
            <a:xfrm>
              <a:off x="1047373"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 name="PA-直接连接符 7">
              <a:extLst>
                <a:ext uri="{FF2B5EF4-FFF2-40B4-BE49-F238E27FC236}">
                  <a16:creationId xmlns:a16="http://schemas.microsoft.com/office/drawing/2014/main" xmlns="" id="{D7C5CA28-418A-35ED-8754-6A99574EA698}"/>
                </a:ext>
              </a:extLst>
            </p:cNvPr>
            <p:cNvCxnSpPr>
              <a:cxnSpLocks/>
            </p:cNvCxnSpPr>
            <p:nvPr>
              <p:custDataLst>
                <p:tags r:id="rId24"/>
              </p:custDataLst>
            </p:nvPr>
          </p:nvCxnSpPr>
          <p:spPr>
            <a:xfrm>
              <a:off x="1578807"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 name="PA-直接连接符 8">
              <a:extLst>
                <a:ext uri="{FF2B5EF4-FFF2-40B4-BE49-F238E27FC236}">
                  <a16:creationId xmlns:a16="http://schemas.microsoft.com/office/drawing/2014/main" xmlns="" id="{B16AEA0F-B881-840B-1CE1-41448B198B78}"/>
                </a:ext>
              </a:extLst>
            </p:cNvPr>
            <p:cNvCxnSpPr>
              <a:cxnSpLocks/>
            </p:cNvCxnSpPr>
            <p:nvPr>
              <p:custDataLst>
                <p:tags r:id="rId25"/>
              </p:custDataLst>
            </p:nvPr>
          </p:nvCxnSpPr>
          <p:spPr>
            <a:xfrm>
              <a:off x="2110242"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PA-直接连接符 9">
              <a:extLst>
                <a:ext uri="{FF2B5EF4-FFF2-40B4-BE49-F238E27FC236}">
                  <a16:creationId xmlns:a16="http://schemas.microsoft.com/office/drawing/2014/main" xmlns="" id="{A3E49410-EBF0-362A-93D2-E95B8B5711DA}"/>
                </a:ext>
              </a:extLst>
            </p:cNvPr>
            <p:cNvCxnSpPr>
              <a:cxnSpLocks/>
            </p:cNvCxnSpPr>
            <p:nvPr>
              <p:custDataLst>
                <p:tags r:id="rId26"/>
              </p:custDataLst>
            </p:nvPr>
          </p:nvCxnSpPr>
          <p:spPr>
            <a:xfrm>
              <a:off x="2641676"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PA-直接连接符 10">
              <a:extLst>
                <a:ext uri="{FF2B5EF4-FFF2-40B4-BE49-F238E27FC236}">
                  <a16:creationId xmlns:a16="http://schemas.microsoft.com/office/drawing/2014/main" xmlns="" id="{D2B1A416-0B70-8C78-0014-EC91B0A1335C}"/>
                </a:ext>
              </a:extLst>
            </p:cNvPr>
            <p:cNvCxnSpPr>
              <a:cxnSpLocks/>
            </p:cNvCxnSpPr>
            <p:nvPr>
              <p:custDataLst>
                <p:tags r:id="rId27"/>
              </p:custDataLst>
            </p:nvPr>
          </p:nvCxnSpPr>
          <p:spPr>
            <a:xfrm>
              <a:off x="317311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 name="PA-直接连接符 11">
              <a:extLst>
                <a:ext uri="{FF2B5EF4-FFF2-40B4-BE49-F238E27FC236}">
                  <a16:creationId xmlns:a16="http://schemas.microsoft.com/office/drawing/2014/main" xmlns="" id="{9B5A1ED4-974E-BCCF-5190-BD06CD5E744D}"/>
                </a:ext>
              </a:extLst>
            </p:cNvPr>
            <p:cNvCxnSpPr>
              <a:cxnSpLocks/>
            </p:cNvCxnSpPr>
            <p:nvPr>
              <p:custDataLst>
                <p:tags r:id="rId28"/>
              </p:custDataLst>
            </p:nvPr>
          </p:nvCxnSpPr>
          <p:spPr>
            <a:xfrm>
              <a:off x="3704545"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PA-直接连接符 12">
              <a:extLst>
                <a:ext uri="{FF2B5EF4-FFF2-40B4-BE49-F238E27FC236}">
                  <a16:creationId xmlns:a16="http://schemas.microsoft.com/office/drawing/2014/main" xmlns="" id="{402B46FC-E971-1484-0550-4B8A1F2B7C44}"/>
                </a:ext>
              </a:extLst>
            </p:cNvPr>
            <p:cNvCxnSpPr>
              <a:cxnSpLocks/>
            </p:cNvCxnSpPr>
            <p:nvPr>
              <p:custDataLst>
                <p:tags r:id="rId29"/>
              </p:custDataLst>
            </p:nvPr>
          </p:nvCxnSpPr>
          <p:spPr>
            <a:xfrm>
              <a:off x="4235980"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 name="PA-直接连接符 13">
              <a:extLst>
                <a:ext uri="{FF2B5EF4-FFF2-40B4-BE49-F238E27FC236}">
                  <a16:creationId xmlns:a16="http://schemas.microsoft.com/office/drawing/2014/main" xmlns="" id="{1A9E6F35-5B0C-7CCD-81EF-5A5972DB4D76}"/>
                </a:ext>
              </a:extLst>
            </p:cNvPr>
            <p:cNvCxnSpPr>
              <a:cxnSpLocks/>
            </p:cNvCxnSpPr>
            <p:nvPr>
              <p:custDataLst>
                <p:tags r:id="rId30"/>
              </p:custDataLst>
            </p:nvPr>
          </p:nvCxnSpPr>
          <p:spPr>
            <a:xfrm>
              <a:off x="4767414"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 name="PA-直接连接符 14">
              <a:extLst>
                <a:ext uri="{FF2B5EF4-FFF2-40B4-BE49-F238E27FC236}">
                  <a16:creationId xmlns:a16="http://schemas.microsoft.com/office/drawing/2014/main" xmlns="" id="{D92F1266-1A30-4FF9-3974-15963B9986E5}"/>
                </a:ext>
              </a:extLst>
            </p:cNvPr>
            <p:cNvCxnSpPr>
              <a:cxnSpLocks/>
            </p:cNvCxnSpPr>
            <p:nvPr>
              <p:custDataLst>
                <p:tags r:id="rId31"/>
              </p:custDataLst>
            </p:nvPr>
          </p:nvCxnSpPr>
          <p:spPr>
            <a:xfrm>
              <a:off x="5298849"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 name="PA-直接连接符 15">
              <a:extLst>
                <a:ext uri="{FF2B5EF4-FFF2-40B4-BE49-F238E27FC236}">
                  <a16:creationId xmlns:a16="http://schemas.microsoft.com/office/drawing/2014/main" xmlns="" id="{0D3C4EEE-DF23-14A1-AF5D-ED8FC6CE4C22}"/>
                </a:ext>
              </a:extLst>
            </p:cNvPr>
            <p:cNvCxnSpPr>
              <a:cxnSpLocks/>
            </p:cNvCxnSpPr>
            <p:nvPr>
              <p:custDataLst>
                <p:tags r:id="rId32"/>
              </p:custDataLst>
            </p:nvPr>
          </p:nvCxnSpPr>
          <p:spPr>
            <a:xfrm>
              <a:off x="5830283"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 name="PA-直接连接符 16">
              <a:extLst>
                <a:ext uri="{FF2B5EF4-FFF2-40B4-BE49-F238E27FC236}">
                  <a16:creationId xmlns:a16="http://schemas.microsoft.com/office/drawing/2014/main" xmlns="" id="{4C98B0F4-4C48-DC89-EFAE-DA7AA8BE3F5B}"/>
                </a:ext>
              </a:extLst>
            </p:cNvPr>
            <p:cNvCxnSpPr>
              <a:cxnSpLocks/>
            </p:cNvCxnSpPr>
            <p:nvPr>
              <p:custDataLst>
                <p:tags r:id="rId33"/>
              </p:custDataLst>
            </p:nvPr>
          </p:nvCxnSpPr>
          <p:spPr>
            <a:xfrm>
              <a:off x="6361718"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 name="PA-直接连接符 17">
              <a:extLst>
                <a:ext uri="{FF2B5EF4-FFF2-40B4-BE49-F238E27FC236}">
                  <a16:creationId xmlns:a16="http://schemas.microsoft.com/office/drawing/2014/main" xmlns="" id="{AF0B6D66-AEB5-0BB4-C847-7F96A092EF2E}"/>
                </a:ext>
              </a:extLst>
            </p:cNvPr>
            <p:cNvCxnSpPr>
              <a:cxnSpLocks/>
            </p:cNvCxnSpPr>
            <p:nvPr>
              <p:custDataLst>
                <p:tags r:id="rId34"/>
              </p:custDataLst>
            </p:nvPr>
          </p:nvCxnSpPr>
          <p:spPr>
            <a:xfrm>
              <a:off x="6893152"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7" name="PA-直接连接符 18">
              <a:extLst>
                <a:ext uri="{FF2B5EF4-FFF2-40B4-BE49-F238E27FC236}">
                  <a16:creationId xmlns:a16="http://schemas.microsoft.com/office/drawing/2014/main" xmlns="" id="{FA47DAEB-AB01-0CB3-E553-34246E911A75}"/>
                </a:ext>
              </a:extLst>
            </p:cNvPr>
            <p:cNvCxnSpPr>
              <a:cxnSpLocks/>
            </p:cNvCxnSpPr>
            <p:nvPr>
              <p:custDataLst>
                <p:tags r:id="rId35"/>
              </p:custDataLst>
            </p:nvPr>
          </p:nvCxnSpPr>
          <p:spPr>
            <a:xfrm>
              <a:off x="7424587"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8" name="PA-直接连接符 19">
              <a:extLst>
                <a:ext uri="{FF2B5EF4-FFF2-40B4-BE49-F238E27FC236}">
                  <a16:creationId xmlns:a16="http://schemas.microsoft.com/office/drawing/2014/main" xmlns="" id="{D2A33EC2-5945-C2C7-CFE2-0B3A692F550F}"/>
                </a:ext>
              </a:extLst>
            </p:cNvPr>
            <p:cNvCxnSpPr>
              <a:cxnSpLocks/>
            </p:cNvCxnSpPr>
            <p:nvPr>
              <p:custDataLst>
                <p:tags r:id="rId36"/>
              </p:custDataLst>
            </p:nvPr>
          </p:nvCxnSpPr>
          <p:spPr>
            <a:xfrm>
              <a:off x="795602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9" name="PA-直接连接符 20">
              <a:extLst>
                <a:ext uri="{FF2B5EF4-FFF2-40B4-BE49-F238E27FC236}">
                  <a16:creationId xmlns:a16="http://schemas.microsoft.com/office/drawing/2014/main" xmlns="" id="{63E8D9DD-3AB7-74D4-3825-80C729060F1A}"/>
                </a:ext>
              </a:extLst>
            </p:cNvPr>
            <p:cNvCxnSpPr>
              <a:cxnSpLocks/>
            </p:cNvCxnSpPr>
            <p:nvPr>
              <p:custDataLst>
                <p:tags r:id="rId37"/>
              </p:custDataLst>
            </p:nvPr>
          </p:nvCxnSpPr>
          <p:spPr>
            <a:xfrm>
              <a:off x="8487456"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0" name="PA-直接连接符 21">
              <a:extLst>
                <a:ext uri="{FF2B5EF4-FFF2-40B4-BE49-F238E27FC236}">
                  <a16:creationId xmlns:a16="http://schemas.microsoft.com/office/drawing/2014/main" xmlns="" id="{132639A5-302A-92AA-D318-D324CEB1825C}"/>
                </a:ext>
              </a:extLst>
            </p:cNvPr>
            <p:cNvCxnSpPr>
              <a:cxnSpLocks/>
            </p:cNvCxnSpPr>
            <p:nvPr>
              <p:custDataLst>
                <p:tags r:id="rId38"/>
              </p:custDataLst>
            </p:nvPr>
          </p:nvCxnSpPr>
          <p:spPr>
            <a:xfrm>
              <a:off x="901889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1" name="PA-直接连接符 22">
              <a:extLst>
                <a:ext uri="{FF2B5EF4-FFF2-40B4-BE49-F238E27FC236}">
                  <a16:creationId xmlns:a16="http://schemas.microsoft.com/office/drawing/2014/main" xmlns="" id="{335245C3-3516-2C11-152B-F742AA6A8379}"/>
                </a:ext>
              </a:extLst>
            </p:cNvPr>
            <p:cNvCxnSpPr>
              <a:cxnSpLocks/>
            </p:cNvCxnSpPr>
            <p:nvPr>
              <p:custDataLst>
                <p:tags r:id="rId39"/>
              </p:custDataLst>
            </p:nvPr>
          </p:nvCxnSpPr>
          <p:spPr>
            <a:xfrm>
              <a:off x="9550325"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2" name="PA-直接连接符 23">
              <a:extLst>
                <a:ext uri="{FF2B5EF4-FFF2-40B4-BE49-F238E27FC236}">
                  <a16:creationId xmlns:a16="http://schemas.microsoft.com/office/drawing/2014/main" xmlns="" id="{1E419BDD-6B88-CCF4-71BB-1B3A84DF0CBD}"/>
                </a:ext>
              </a:extLst>
            </p:cNvPr>
            <p:cNvCxnSpPr>
              <a:cxnSpLocks/>
            </p:cNvCxnSpPr>
            <p:nvPr>
              <p:custDataLst>
                <p:tags r:id="rId40"/>
              </p:custDataLst>
            </p:nvPr>
          </p:nvCxnSpPr>
          <p:spPr>
            <a:xfrm>
              <a:off x="10081760"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3" name="PA-直接连接符 24">
              <a:extLst>
                <a:ext uri="{FF2B5EF4-FFF2-40B4-BE49-F238E27FC236}">
                  <a16:creationId xmlns:a16="http://schemas.microsoft.com/office/drawing/2014/main" xmlns="" id="{86C39691-3ECA-C2F0-A549-672D32EDECB4}"/>
                </a:ext>
              </a:extLst>
            </p:cNvPr>
            <p:cNvCxnSpPr>
              <a:cxnSpLocks/>
            </p:cNvCxnSpPr>
            <p:nvPr>
              <p:custDataLst>
                <p:tags r:id="rId41"/>
              </p:custDataLst>
            </p:nvPr>
          </p:nvCxnSpPr>
          <p:spPr>
            <a:xfrm>
              <a:off x="10613194"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4" name="PA-直接连接符 25">
              <a:extLst>
                <a:ext uri="{FF2B5EF4-FFF2-40B4-BE49-F238E27FC236}">
                  <a16:creationId xmlns:a16="http://schemas.microsoft.com/office/drawing/2014/main" xmlns="" id="{1B0917A0-DC63-11F2-D227-75DE21D9FB9C}"/>
                </a:ext>
              </a:extLst>
            </p:cNvPr>
            <p:cNvCxnSpPr>
              <a:cxnSpLocks/>
            </p:cNvCxnSpPr>
            <p:nvPr>
              <p:custDataLst>
                <p:tags r:id="rId42"/>
              </p:custDataLst>
            </p:nvPr>
          </p:nvCxnSpPr>
          <p:spPr>
            <a:xfrm>
              <a:off x="11144629"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5" name="PA-直接连接符 5">
              <a:extLst>
                <a:ext uri="{FF2B5EF4-FFF2-40B4-BE49-F238E27FC236}">
                  <a16:creationId xmlns:a16="http://schemas.microsoft.com/office/drawing/2014/main" xmlns="" id="{C3F782C9-050D-D607-56AC-507E261E447D}"/>
                </a:ext>
              </a:extLst>
            </p:cNvPr>
            <p:cNvCxnSpPr/>
            <p:nvPr>
              <p:custDataLst>
                <p:tags r:id="rId43"/>
              </p:custDataLst>
            </p:nvPr>
          </p:nvCxnSpPr>
          <p:spPr>
            <a:xfrm>
              <a:off x="11676063" y="-285750"/>
              <a:ext cx="0" cy="786765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26" name="PA-组合 27">
            <a:extLst>
              <a:ext uri="{FF2B5EF4-FFF2-40B4-BE49-F238E27FC236}">
                <a16:creationId xmlns:a16="http://schemas.microsoft.com/office/drawing/2014/main" xmlns="" id="{133579F1-217F-2C99-0DC0-614F0EE010AD}"/>
              </a:ext>
            </a:extLst>
          </p:cNvPr>
          <p:cNvGrpSpPr>
            <a:grpSpLocks noRot="1" noChangeAspect="1" noMove="1" noResize="1"/>
          </p:cNvGrpSpPr>
          <p:nvPr>
            <p:custDataLst>
              <p:tags r:id="rId5"/>
            </p:custDataLst>
          </p:nvPr>
        </p:nvGrpSpPr>
        <p:grpSpPr>
          <a:xfrm rot="16200000">
            <a:off x="2931888" y="-3348341"/>
            <a:ext cx="6908649" cy="13554682"/>
            <a:chOff x="2641676" y="-285750"/>
            <a:chExt cx="6908649" cy="7867650"/>
          </a:xfrm>
        </p:grpSpPr>
        <p:cxnSp>
          <p:nvCxnSpPr>
            <p:cNvPr id="31" name="PA-直接连接符 32">
              <a:extLst>
                <a:ext uri="{FF2B5EF4-FFF2-40B4-BE49-F238E27FC236}">
                  <a16:creationId xmlns:a16="http://schemas.microsoft.com/office/drawing/2014/main" xmlns="" id="{B2F341E7-8D77-7A1D-5F97-567AF7406664}"/>
                </a:ext>
              </a:extLst>
            </p:cNvPr>
            <p:cNvCxnSpPr>
              <a:cxnSpLocks/>
            </p:cNvCxnSpPr>
            <p:nvPr>
              <p:custDataLst>
                <p:tags r:id="rId8"/>
              </p:custDataLst>
            </p:nvPr>
          </p:nvCxnSpPr>
          <p:spPr>
            <a:xfrm>
              <a:off x="2641676"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2" name="PA-直接连接符 33">
              <a:extLst>
                <a:ext uri="{FF2B5EF4-FFF2-40B4-BE49-F238E27FC236}">
                  <a16:creationId xmlns:a16="http://schemas.microsoft.com/office/drawing/2014/main" xmlns="" id="{A54B59F5-E602-C088-DEAF-C2292A00330E}"/>
                </a:ext>
              </a:extLst>
            </p:cNvPr>
            <p:cNvCxnSpPr>
              <a:cxnSpLocks/>
            </p:cNvCxnSpPr>
            <p:nvPr>
              <p:custDataLst>
                <p:tags r:id="rId9"/>
              </p:custDataLst>
            </p:nvPr>
          </p:nvCxnSpPr>
          <p:spPr>
            <a:xfrm>
              <a:off x="317311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3" name="PA-直接连接符 34">
              <a:extLst>
                <a:ext uri="{FF2B5EF4-FFF2-40B4-BE49-F238E27FC236}">
                  <a16:creationId xmlns:a16="http://schemas.microsoft.com/office/drawing/2014/main" xmlns="" id="{3D4B1466-663D-5775-A6FE-C51F04A153A9}"/>
                </a:ext>
              </a:extLst>
            </p:cNvPr>
            <p:cNvCxnSpPr>
              <a:cxnSpLocks/>
            </p:cNvCxnSpPr>
            <p:nvPr>
              <p:custDataLst>
                <p:tags r:id="rId10"/>
              </p:custDataLst>
            </p:nvPr>
          </p:nvCxnSpPr>
          <p:spPr>
            <a:xfrm>
              <a:off x="3704545"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4" name="PA-直接连接符 35">
              <a:extLst>
                <a:ext uri="{FF2B5EF4-FFF2-40B4-BE49-F238E27FC236}">
                  <a16:creationId xmlns:a16="http://schemas.microsoft.com/office/drawing/2014/main" xmlns="" id="{9F64736F-2886-87AE-437E-7220F297BBC2}"/>
                </a:ext>
              </a:extLst>
            </p:cNvPr>
            <p:cNvCxnSpPr>
              <a:cxnSpLocks/>
            </p:cNvCxnSpPr>
            <p:nvPr>
              <p:custDataLst>
                <p:tags r:id="rId11"/>
              </p:custDataLst>
            </p:nvPr>
          </p:nvCxnSpPr>
          <p:spPr>
            <a:xfrm>
              <a:off x="4235980"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5" name="PA-直接连接符 36">
              <a:extLst>
                <a:ext uri="{FF2B5EF4-FFF2-40B4-BE49-F238E27FC236}">
                  <a16:creationId xmlns:a16="http://schemas.microsoft.com/office/drawing/2014/main" xmlns="" id="{FC02FB7C-1169-8237-1C6C-C580E07B1294}"/>
                </a:ext>
              </a:extLst>
            </p:cNvPr>
            <p:cNvCxnSpPr>
              <a:cxnSpLocks/>
            </p:cNvCxnSpPr>
            <p:nvPr>
              <p:custDataLst>
                <p:tags r:id="rId12"/>
              </p:custDataLst>
            </p:nvPr>
          </p:nvCxnSpPr>
          <p:spPr>
            <a:xfrm>
              <a:off x="4767414"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6" name="PA-直接连接符 37">
              <a:extLst>
                <a:ext uri="{FF2B5EF4-FFF2-40B4-BE49-F238E27FC236}">
                  <a16:creationId xmlns:a16="http://schemas.microsoft.com/office/drawing/2014/main" xmlns="" id="{D18D3258-AF13-90E5-D306-EFD328A39174}"/>
                </a:ext>
              </a:extLst>
            </p:cNvPr>
            <p:cNvCxnSpPr>
              <a:cxnSpLocks/>
            </p:cNvCxnSpPr>
            <p:nvPr>
              <p:custDataLst>
                <p:tags r:id="rId13"/>
              </p:custDataLst>
            </p:nvPr>
          </p:nvCxnSpPr>
          <p:spPr>
            <a:xfrm>
              <a:off x="5298849"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7" name="PA-直接连接符 38">
              <a:extLst>
                <a:ext uri="{FF2B5EF4-FFF2-40B4-BE49-F238E27FC236}">
                  <a16:creationId xmlns:a16="http://schemas.microsoft.com/office/drawing/2014/main" xmlns="" id="{F95911E0-7B70-1835-A13E-AEEDF20AC30E}"/>
                </a:ext>
              </a:extLst>
            </p:cNvPr>
            <p:cNvCxnSpPr>
              <a:cxnSpLocks/>
            </p:cNvCxnSpPr>
            <p:nvPr>
              <p:custDataLst>
                <p:tags r:id="rId14"/>
              </p:custDataLst>
            </p:nvPr>
          </p:nvCxnSpPr>
          <p:spPr>
            <a:xfrm>
              <a:off x="5830283"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8" name="PA-直接连接符 39">
              <a:extLst>
                <a:ext uri="{FF2B5EF4-FFF2-40B4-BE49-F238E27FC236}">
                  <a16:creationId xmlns:a16="http://schemas.microsoft.com/office/drawing/2014/main" xmlns="" id="{447D21C5-A197-6918-D1C9-EEF7EB9BD34E}"/>
                </a:ext>
              </a:extLst>
            </p:cNvPr>
            <p:cNvCxnSpPr>
              <a:cxnSpLocks/>
            </p:cNvCxnSpPr>
            <p:nvPr>
              <p:custDataLst>
                <p:tags r:id="rId15"/>
              </p:custDataLst>
            </p:nvPr>
          </p:nvCxnSpPr>
          <p:spPr>
            <a:xfrm>
              <a:off x="6361718"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9" name="PA-直接连接符 40">
              <a:extLst>
                <a:ext uri="{FF2B5EF4-FFF2-40B4-BE49-F238E27FC236}">
                  <a16:creationId xmlns:a16="http://schemas.microsoft.com/office/drawing/2014/main" xmlns="" id="{FC64CB4F-9E18-384C-E8A2-A7BFCC9B5293}"/>
                </a:ext>
              </a:extLst>
            </p:cNvPr>
            <p:cNvCxnSpPr>
              <a:cxnSpLocks/>
            </p:cNvCxnSpPr>
            <p:nvPr>
              <p:custDataLst>
                <p:tags r:id="rId16"/>
              </p:custDataLst>
            </p:nvPr>
          </p:nvCxnSpPr>
          <p:spPr>
            <a:xfrm>
              <a:off x="6893152"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0" name="PA-直接连接符 41">
              <a:extLst>
                <a:ext uri="{FF2B5EF4-FFF2-40B4-BE49-F238E27FC236}">
                  <a16:creationId xmlns:a16="http://schemas.microsoft.com/office/drawing/2014/main" xmlns="" id="{D3F56519-627F-E36B-8285-DF0EEBA4B74E}"/>
                </a:ext>
              </a:extLst>
            </p:cNvPr>
            <p:cNvCxnSpPr>
              <a:cxnSpLocks/>
            </p:cNvCxnSpPr>
            <p:nvPr>
              <p:custDataLst>
                <p:tags r:id="rId17"/>
              </p:custDataLst>
            </p:nvPr>
          </p:nvCxnSpPr>
          <p:spPr>
            <a:xfrm>
              <a:off x="7424587"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1" name="PA-直接连接符 42">
              <a:extLst>
                <a:ext uri="{FF2B5EF4-FFF2-40B4-BE49-F238E27FC236}">
                  <a16:creationId xmlns:a16="http://schemas.microsoft.com/office/drawing/2014/main" xmlns="" id="{B01BE33B-0C68-1173-98A7-8D093E9DC3FC}"/>
                </a:ext>
              </a:extLst>
            </p:cNvPr>
            <p:cNvCxnSpPr>
              <a:cxnSpLocks/>
            </p:cNvCxnSpPr>
            <p:nvPr>
              <p:custDataLst>
                <p:tags r:id="rId18"/>
              </p:custDataLst>
            </p:nvPr>
          </p:nvCxnSpPr>
          <p:spPr>
            <a:xfrm>
              <a:off x="795602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2" name="PA-直接连接符 43">
              <a:extLst>
                <a:ext uri="{FF2B5EF4-FFF2-40B4-BE49-F238E27FC236}">
                  <a16:creationId xmlns:a16="http://schemas.microsoft.com/office/drawing/2014/main" xmlns="" id="{7585A0C2-EFDF-4AD6-2DA9-EAC0D34236CB}"/>
                </a:ext>
              </a:extLst>
            </p:cNvPr>
            <p:cNvCxnSpPr>
              <a:cxnSpLocks/>
            </p:cNvCxnSpPr>
            <p:nvPr>
              <p:custDataLst>
                <p:tags r:id="rId19"/>
              </p:custDataLst>
            </p:nvPr>
          </p:nvCxnSpPr>
          <p:spPr>
            <a:xfrm>
              <a:off x="8487456"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3" name="PA-直接连接符 44">
              <a:extLst>
                <a:ext uri="{FF2B5EF4-FFF2-40B4-BE49-F238E27FC236}">
                  <a16:creationId xmlns:a16="http://schemas.microsoft.com/office/drawing/2014/main" xmlns="" id="{D263B297-CA73-8B99-9AD3-08E89CB8E2C1}"/>
                </a:ext>
              </a:extLst>
            </p:cNvPr>
            <p:cNvCxnSpPr>
              <a:cxnSpLocks/>
            </p:cNvCxnSpPr>
            <p:nvPr>
              <p:custDataLst>
                <p:tags r:id="rId20"/>
              </p:custDataLst>
            </p:nvPr>
          </p:nvCxnSpPr>
          <p:spPr>
            <a:xfrm>
              <a:off x="9018891"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4" name="PA-直接连接符 45">
              <a:extLst>
                <a:ext uri="{FF2B5EF4-FFF2-40B4-BE49-F238E27FC236}">
                  <a16:creationId xmlns:a16="http://schemas.microsoft.com/office/drawing/2014/main" xmlns="" id="{58D90051-CB1D-15A7-C542-01983E72C0F8}"/>
                </a:ext>
              </a:extLst>
            </p:cNvPr>
            <p:cNvCxnSpPr>
              <a:cxnSpLocks/>
            </p:cNvCxnSpPr>
            <p:nvPr>
              <p:custDataLst>
                <p:tags r:id="rId21"/>
              </p:custDataLst>
            </p:nvPr>
          </p:nvCxnSpPr>
          <p:spPr>
            <a:xfrm>
              <a:off x="9550325" y="-285750"/>
              <a:ext cx="0" cy="7867650"/>
            </a:xfrm>
            <a:prstGeom prst="line">
              <a:avLst/>
            </a:prstGeom>
            <a:ln w="6350" cap="flat" cmpd="sng" algn="ctr">
              <a:solidFill>
                <a:schemeClr val="accent1">
                  <a:alpha val="15000"/>
                </a:schemeClr>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cxnSp>
        <p:nvCxnSpPr>
          <p:cNvPr id="52" name="直接连接符 51">
            <a:extLst>
              <a:ext uri="{FF2B5EF4-FFF2-40B4-BE49-F238E27FC236}">
                <a16:creationId xmlns:a16="http://schemas.microsoft.com/office/drawing/2014/main" xmlns="" id="{064003CD-5E23-C9CE-9289-E47ABA0F257B}"/>
              </a:ext>
            </a:extLst>
          </p:cNvPr>
          <p:cNvCxnSpPr>
            <a:cxnSpLocks/>
          </p:cNvCxnSpPr>
          <p:nvPr/>
        </p:nvCxnSpPr>
        <p:spPr>
          <a:xfrm>
            <a:off x="4099154" y="567296"/>
            <a:ext cx="0" cy="336550"/>
          </a:xfrm>
          <a:prstGeom prst="line">
            <a:avLst/>
          </a:prstGeom>
          <a:ln w="9525" cap="rnd">
            <a:solidFill>
              <a:schemeClr val="accent1">
                <a:alpha val="34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xmlns="" id="{385C133F-F549-43E2-B35A-CE38412386A1}"/>
              </a:ext>
            </a:extLst>
          </p:cNvPr>
          <p:cNvCxnSpPr>
            <a:cxnSpLocks/>
          </p:cNvCxnSpPr>
          <p:nvPr/>
        </p:nvCxnSpPr>
        <p:spPr>
          <a:xfrm>
            <a:off x="11683359" y="567296"/>
            <a:ext cx="0" cy="336550"/>
          </a:xfrm>
          <a:prstGeom prst="line">
            <a:avLst/>
          </a:prstGeom>
          <a:ln w="952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xmlns="" id="{A2FB56B2-537B-F957-A7D5-92568D612992}"/>
              </a:ext>
            </a:extLst>
          </p:cNvPr>
          <p:cNvSpPr/>
          <p:nvPr/>
        </p:nvSpPr>
        <p:spPr>
          <a:xfrm>
            <a:off x="-38411" y="549275"/>
            <a:ext cx="256588" cy="4647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59" name="矩形 58">
            <a:extLst>
              <a:ext uri="{FF2B5EF4-FFF2-40B4-BE49-F238E27FC236}">
                <a16:creationId xmlns:a16="http://schemas.microsoft.com/office/drawing/2014/main" xmlns="" id="{DDE1C9BC-509A-EA41-32D9-145C42C159E2}"/>
              </a:ext>
            </a:extLst>
          </p:cNvPr>
          <p:cNvSpPr/>
          <p:nvPr/>
        </p:nvSpPr>
        <p:spPr>
          <a:xfrm>
            <a:off x="265967" y="549275"/>
            <a:ext cx="76836" cy="4647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nvGrpSpPr>
          <p:cNvPr id="64" name="组合 63">
            <a:extLst>
              <a:ext uri="{FF2B5EF4-FFF2-40B4-BE49-F238E27FC236}">
                <a16:creationId xmlns:a16="http://schemas.microsoft.com/office/drawing/2014/main" xmlns="" id="{2BD20E31-79A7-4C5B-3068-8FBDB3491017}"/>
              </a:ext>
            </a:extLst>
          </p:cNvPr>
          <p:cNvGrpSpPr/>
          <p:nvPr/>
        </p:nvGrpSpPr>
        <p:grpSpPr>
          <a:xfrm>
            <a:off x="10835730" y="6135299"/>
            <a:ext cx="840332" cy="991665"/>
            <a:chOff x="-3265714" y="1611213"/>
            <a:chExt cx="1370353" cy="1617135"/>
          </a:xfrm>
          <a:gradFill>
            <a:gsLst>
              <a:gs pos="0">
                <a:schemeClr val="bg1">
                  <a:alpha val="67000"/>
                </a:schemeClr>
              </a:gs>
              <a:gs pos="100000">
                <a:schemeClr val="bg1">
                  <a:alpha val="15000"/>
                </a:schemeClr>
              </a:gs>
            </a:gsLst>
            <a:lin ang="5400000" scaled="1"/>
          </a:gradFill>
        </p:grpSpPr>
        <p:sp>
          <p:nvSpPr>
            <p:cNvPr id="65" name="椭圆 64">
              <a:extLst>
                <a:ext uri="{FF2B5EF4-FFF2-40B4-BE49-F238E27FC236}">
                  <a16:creationId xmlns:a16="http://schemas.microsoft.com/office/drawing/2014/main" xmlns="" id="{A4B9DA46-F6A2-421D-33A3-5803F0081275}"/>
                </a:ext>
              </a:extLst>
            </p:cNvPr>
            <p:cNvSpPr/>
            <p:nvPr/>
          </p:nvSpPr>
          <p:spPr>
            <a:xfrm>
              <a:off x="-3265714" y="161121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66" name="椭圆 65">
              <a:extLst>
                <a:ext uri="{FF2B5EF4-FFF2-40B4-BE49-F238E27FC236}">
                  <a16:creationId xmlns:a16="http://schemas.microsoft.com/office/drawing/2014/main" xmlns="" id="{8FF8AA11-F8EF-0956-2405-0CE771E882F1}"/>
                </a:ext>
              </a:extLst>
            </p:cNvPr>
            <p:cNvSpPr/>
            <p:nvPr/>
          </p:nvSpPr>
          <p:spPr>
            <a:xfrm>
              <a:off x="-3023229" y="161121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67" name="椭圆 66">
              <a:extLst>
                <a:ext uri="{FF2B5EF4-FFF2-40B4-BE49-F238E27FC236}">
                  <a16:creationId xmlns:a16="http://schemas.microsoft.com/office/drawing/2014/main" xmlns="" id="{103FB6E4-48B2-5789-1C55-26D7D380D5CF}"/>
                </a:ext>
              </a:extLst>
            </p:cNvPr>
            <p:cNvSpPr/>
            <p:nvPr/>
          </p:nvSpPr>
          <p:spPr>
            <a:xfrm>
              <a:off x="-2780744" y="161121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68" name="椭圆 67">
              <a:extLst>
                <a:ext uri="{FF2B5EF4-FFF2-40B4-BE49-F238E27FC236}">
                  <a16:creationId xmlns:a16="http://schemas.microsoft.com/office/drawing/2014/main" xmlns="" id="{D5B60EB9-17EC-B833-D8B0-C8CDCBE4BF1C}"/>
                </a:ext>
              </a:extLst>
            </p:cNvPr>
            <p:cNvSpPr/>
            <p:nvPr/>
          </p:nvSpPr>
          <p:spPr>
            <a:xfrm>
              <a:off x="-3265714" y="1853698"/>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69" name="椭圆 68">
              <a:extLst>
                <a:ext uri="{FF2B5EF4-FFF2-40B4-BE49-F238E27FC236}">
                  <a16:creationId xmlns:a16="http://schemas.microsoft.com/office/drawing/2014/main" xmlns="" id="{6195351E-DC76-B925-A056-1E0ECE64F55F}"/>
                </a:ext>
              </a:extLst>
            </p:cNvPr>
            <p:cNvSpPr/>
            <p:nvPr/>
          </p:nvSpPr>
          <p:spPr>
            <a:xfrm>
              <a:off x="-3023229" y="1853698"/>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0" name="椭圆 69">
              <a:extLst>
                <a:ext uri="{FF2B5EF4-FFF2-40B4-BE49-F238E27FC236}">
                  <a16:creationId xmlns:a16="http://schemas.microsoft.com/office/drawing/2014/main" xmlns="" id="{C0AADD2E-8E58-3F1A-4DBC-2DE41C798AE0}"/>
                </a:ext>
              </a:extLst>
            </p:cNvPr>
            <p:cNvSpPr/>
            <p:nvPr/>
          </p:nvSpPr>
          <p:spPr>
            <a:xfrm>
              <a:off x="-2780744" y="1853698"/>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1" name="椭圆 70">
              <a:extLst>
                <a:ext uri="{FF2B5EF4-FFF2-40B4-BE49-F238E27FC236}">
                  <a16:creationId xmlns:a16="http://schemas.microsoft.com/office/drawing/2014/main" xmlns="" id="{D5BDF6AC-9A6D-569F-1F86-4B1BD9325036}"/>
                </a:ext>
              </a:extLst>
            </p:cNvPr>
            <p:cNvSpPr/>
            <p:nvPr/>
          </p:nvSpPr>
          <p:spPr>
            <a:xfrm>
              <a:off x="-3265714" y="209618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2" name="椭圆 71">
              <a:extLst>
                <a:ext uri="{FF2B5EF4-FFF2-40B4-BE49-F238E27FC236}">
                  <a16:creationId xmlns:a16="http://schemas.microsoft.com/office/drawing/2014/main" xmlns="" id="{0DFB3E8F-2514-3537-A7B6-7669A530B0D6}"/>
                </a:ext>
              </a:extLst>
            </p:cNvPr>
            <p:cNvSpPr/>
            <p:nvPr/>
          </p:nvSpPr>
          <p:spPr>
            <a:xfrm>
              <a:off x="-3023229" y="209618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3" name="椭圆 72">
              <a:extLst>
                <a:ext uri="{FF2B5EF4-FFF2-40B4-BE49-F238E27FC236}">
                  <a16:creationId xmlns:a16="http://schemas.microsoft.com/office/drawing/2014/main" xmlns="" id="{1EFCBAFF-D46E-9801-C391-1E68AC948DFB}"/>
                </a:ext>
              </a:extLst>
            </p:cNvPr>
            <p:cNvSpPr/>
            <p:nvPr/>
          </p:nvSpPr>
          <p:spPr>
            <a:xfrm>
              <a:off x="-2780744" y="209618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4" name="椭圆 73">
              <a:extLst>
                <a:ext uri="{FF2B5EF4-FFF2-40B4-BE49-F238E27FC236}">
                  <a16:creationId xmlns:a16="http://schemas.microsoft.com/office/drawing/2014/main" xmlns="" id="{C76D7DC7-9B34-1250-3E71-255C6E13DF7E}"/>
                </a:ext>
              </a:extLst>
            </p:cNvPr>
            <p:cNvSpPr/>
            <p:nvPr/>
          </p:nvSpPr>
          <p:spPr>
            <a:xfrm>
              <a:off x="-2539502" y="161121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5" name="椭圆 74">
              <a:extLst>
                <a:ext uri="{FF2B5EF4-FFF2-40B4-BE49-F238E27FC236}">
                  <a16:creationId xmlns:a16="http://schemas.microsoft.com/office/drawing/2014/main" xmlns="" id="{AC399E13-0D53-376F-0D29-15FA793A1534}"/>
                </a:ext>
              </a:extLst>
            </p:cNvPr>
            <p:cNvSpPr/>
            <p:nvPr/>
          </p:nvSpPr>
          <p:spPr>
            <a:xfrm>
              <a:off x="-2539502" y="1853698"/>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6" name="椭圆 75">
              <a:extLst>
                <a:ext uri="{FF2B5EF4-FFF2-40B4-BE49-F238E27FC236}">
                  <a16:creationId xmlns:a16="http://schemas.microsoft.com/office/drawing/2014/main" xmlns="" id="{E9101C63-4A0F-C8E0-E958-AD6F7132F8A5}"/>
                </a:ext>
              </a:extLst>
            </p:cNvPr>
            <p:cNvSpPr/>
            <p:nvPr/>
          </p:nvSpPr>
          <p:spPr>
            <a:xfrm>
              <a:off x="-2539502" y="209618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7" name="椭圆 76">
              <a:extLst>
                <a:ext uri="{FF2B5EF4-FFF2-40B4-BE49-F238E27FC236}">
                  <a16:creationId xmlns:a16="http://schemas.microsoft.com/office/drawing/2014/main" xmlns="" id="{F02390AC-BAA5-C983-7156-DD8B586C6CC6}"/>
                </a:ext>
              </a:extLst>
            </p:cNvPr>
            <p:cNvSpPr/>
            <p:nvPr/>
          </p:nvSpPr>
          <p:spPr>
            <a:xfrm>
              <a:off x="-2298260" y="161121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8" name="椭圆 77">
              <a:extLst>
                <a:ext uri="{FF2B5EF4-FFF2-40B4-BE49-F238E27FC236}">
                  <a16:creationId xmlns:a16="http://schemas.microsoft.com/office/drawing/2014/main" xmlns="" id="{DF357A08-9C0E-EE4F-0E5A-5C12448B115B}"/>
                </a:ext>
              </a:extLst>
            </p:cNvPr>
            <p:cNvSpPr/>
            <p:nvPr/>
          </p:nvSpPr>
          <p:spPr>
            <a:xfrm>
              <a:off x="-2298260" y="1853698"/>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79" name="椭圆 78">
              <a:extLst>
                <a:ext uri="{FF2B5EF4-FFF2-40B4-BE49-F238E27FC236}">
                  <a16:creationId xmlns:a16="http://schemas.microsoft.com/office/drawing/2014/main" xmlns="" id="{35EBB49D-632B-4812-1E9E-385239222132}"/>
                </a:ext>
              </a:extLst>
            </p:cNvPr>
            <p:cNvSpPr/>
            <p:nvPr/>
          </p:nvSpPr>
          <p:spPr>
            <a:xfrm>
              <a:off x="-2298260" y="209618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0" name="椭圆 79">
              <a:extLst>
                <a:ext uri="{FF2B5EF4-FFF2-40B4-BE49-F238E27FC236}">
                  <a16:creationId xmlns:a16="http://schemas.microsoft.com/office/drawing/2014/main" xmlns="" id="{7BD5A3A9-AEE1-F152-27EB-6D7CBD256C91}"/>
                </a:ext>
              </a:extLst>
            </p:cNvPr>
            <p:cNvSpPr/>
            <p:nvPr/>
          </p:nvSpPr>
          <p:spPr>
            <a:xfrm>
              <a:off x="-2057018" y="161121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1" name="椭圆 80">
              <a:extLst>
                <a:ext uri="{FF2B5EF4-FFF2-40B4-BE49-F238E27FC236}">
                  <a16:creationId xmlns:a16="http://schemas.microsoft.com/office/drawing/2014/main" xmlns="" id="{F2AB662B-6D20-6E5D-41C2-2F86F0967FD5}"/>
                </a:ext>
              </a:extLst>
            </p:cNvPr>
            <p:cNvSpPr/>
            <p:nvPr/>
          </p:nvSpPr>
          <p:spPr>
            <a:xfrm>
              <a:off x="-2057018" y="1853698"/>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2" name="椭圆 81">
              <a:extLst>
                <a:ext uri="{FF2B5EF4-FFF2-40B4-BE49-F238E27FC236}">
                  <a16:creationId xmlns:a16="http://schemas.microsoft.com/office/drawing/2014/main" xmlns="" id="{FD9A8923-F906-076A-2F61-CED3C1B00173}"/>
                </a:ext>
              </a:extLst>
            </p:cNvPr>
            <p:cNvSpPr/>
            <p:nvPr/>
          </p:nvSpPr>
          <p:spPr>
            <a:xfrm>
              <a:off x="-2057018" y="2096183"/>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3" name="椭圆 82">
              <a:extLst>
                <a:ext uri="{FF2B5EF4-FFF2-40B4-BE49-F238E27FC236}">
                  <a16:creationId xmlns:a16="http://schemas.microsoft.com/office/drawing/2014/main" xmlns="" id="{9BE5447C-C17E-4BD2-D4DF-F66818B5A3B8}"/>
                </a:ext>
              </a:extLst>
            </p:cNvPr>
            <p:cNvSpPr/>
            <p:nvPr/>
          </p:nvSpPr>
          <p:spPr>
            <a:xfrm>
              <a:off x="-3265714" y="2338810"/>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4" name="椭圆 83">
              <a:extLst>
                <a:ext uri="{FF2B5EF4-FFF2-40B4-BE49-F238E27FC236}">
                  <a16:creationId xmlns:a16="http://schemas.microsoft.com/office/drawing/2014/main" xmlns="" id="{3BBB4874-1A73-D18E-63D2-78201B163293}"/>
                </a:ext>
              </a:extLst>
            </p:cNvPr>
            <p:cNvSpPr/>
            <p:nvPr/>
          </p:nvSpPr>
          <p:spPr>
            <a:xfrm>
              <a:off x="-3023229" y="2338810"/>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5" name="椭圆 84">
              <a:extLst>
                <a:ext uri="{FF2B5EF4-FFF2-40B4-BE49-F238E27FC236}">
                  <a16:creationId xmlns:a16="http://schemas.microsoft.com/office/drawing/2014/main" xmlns="" id="{2F46C063-BA69-30CC-95A8-113DA0500A6F}"/>
                </a:ext>
              </a:extLst>
            </p:cNvPr>
            <p:cNvSpPr/>
            <p:nvPr/>
          </p:nvSpPr>
          <p:spPr>
            <a:xfrm>
              <a:off x="-2780744" y="2338810"/>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6" name="椭圆 85">
              <a:extLst>
                <a:ext uri="{FF2B5EF4-FFF2-40B4-BE49-F238E27FC236}">
                  <a16:creationId xmlns:a16="http://schemas.microsoft.com/office/drawing/2014/main" xmlns="" id="{BB085932-3D38-4D29-CD88-A82CD46317D0}"/>
                </a:ext>
              </a:extLst>
            </p:cNvPr>
            <p:cNvSpPr/>
            <p:nvPr/>
          </p:nvSpPr>
          <p:spPr>
            <a:xfrm>
              <a:off x="-2539502" y="2338810"/>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7" name="椭圆 86">
              <a:extLst>
                <a:ext uri="{FF2B5EF4-FFF2-40B4-BE49-F238E27FC236}">
                  <a16:creationId xmlns:a16="http://schemas.microsoft.com/office/drawing/2014/main" xmlns="" id="{ADAC27B4-908D-CFB8-2D4E-622B2F112E7D}"/>
                </a:ext>
              </a:extLst>
            </p:cNvPr>
            <p:cNvSpPr/>
            <p:nvPr/>
          </p:nvSpPr>
          <p:spPr>
            <a:xfrm>
              <a:off x="-2298260" y="2338810"/>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8" name="椭圆 87">
              <a:extLst>
                <a:ext uri="{FF2B5EF4-FFF2-40B4-BE49-F238E27FC236}">
                  <a16:creationId xmlns:a16="http://schemas.microsoft.com/office/drawing/2014/main" xmlns="" id="{0AE50990-330B-CDD3-DBB7-97B4CE5CC496}"/>
                </a:ext>
              </a:extLst>
            </p:cNvPr>
            <p:cNvSpPr/>
            <p:nvPr/>
          </p:nvSpPr>
          <p:spPr>
            <a:xfrm>
              <a:off x="-2057018" y="2338810"/>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89" name="椭圆 88">
              <a:extLst>
                <a:ext uri="{FF2B5EF4-FFF2-40B4-BE49-F238E27FC236}">
                  <a16:creationId xmlns:a16="http://schemas.microsoft.com/office/drawing/2014/main" xmlns="" id="{3AF767B2-7658-4C70-7BB4-A83A54475259}"/>
                </a:ext>
              </a:extLst>
            </p:cNvPr>
            <p:cNvSpPr/>
            <p:nvPr/>
          </p:nvSpPr>
          <p:spPr>
            <a:xfrm>
              <a:off x="-3265714" y="2581437"/>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0" name="椭圆 89">
              <a:extLst>
                <a:ext uri="{FF2B5EF4-FFF2-40B4-BE49-F238E27FC236}">
                  <a16:creationId xmlns:a16="http://schemas.microsoft.com/office/drawing/2014/main" xmlns="" id="{1C7F781C-EB88-2F94-ABB4-3ED91A32B9C0}"/>
                </a:ext>
              </a:extLst>
            </p:cNvPr>
            <p:cNvSpPr/>
            <p:nvPr/>
          </p:nvSpPr>
          <p:spPr>
            <a:xfrm>
              <a:off x="-3023229" y="2581437"/>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1" name="椭圆 90">
              <a:extLst>
                <a:ext uri="{FF2B5EF4-FFF2-40B4-BE49-F238E27FC236}">
                  <a16:creationId xmlns:a16="http://schemas.microsoft.com/office/drawing/2014/main" xmlns="" id="{4CE0A0E6-ECC0-9EE8-65C2-34F292B54C83}"/>
                </a:ext>
              </a:extLst>
            </p:cNvPr>
            <p:cNvSpPr/>
            <p:nvPr/>
          </p:nvSpPr>
          <p:spPr>
            <a:xfrm>
              <a:off x="-2780744" y="2581437"/>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2" name="椭圆 91">
              <a:extLst>
                <a:ext uri="{FF2B5EF4-FFF2-40B4-BE49-F238E27FC236}">
                  <a16:creationId xmlns:a16="http://schemas.microsoft.com/office/drawing/2014/main" xmlns="" id="{47D339F3-887C-A245-58EB-39971F2B6C03}"/>
                </a:ext>
              </a:extLst>
            </p:cNvPr>
            <p:cNvSpPr/>
            <p:nvPr/>
          </p:nvSpPr>
          <p:spPr>
            <a:xfrm>
              <a:off x="-2539502" y="2581437"/>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3" name="椭圆 92">
              <a:extLst>
                <a:ext uri="{FF2B5EF4-FFF2-40B4-BE49-F238E27FC236}">
                  <a16:creationId xmlns:a16="http://schemas.microsoft.com/office/drawing/2014/main" xmlns="" id="{0069CD72-6A75-F885-6BB2-76B8F5F0D9E2}"/>
                </a:ext>
              </a:extLst>
            </p:cNvPr>
            <p:cNvSpPr/>
            <p:nvPr/>
          </p:nvSpPr>
          <p:spPr>
            <a:xfrm>
              <a:off x="-2298260" y="2581437"/>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4" name="椭圆 93">
              <a:extLst>
                <a:ext uri="{FF2B5EF4-FFF2-40B4-BE49-F238E27FC236}">
                  <a16:creationId xmlns:a16="http://schemas.microsoft.com/office/drawing/2014/main" xmlns="" id="{AD292EAF-1C15-A35A-1A48-9D302561A25D}"/>
                </a:ext>
              </a:extLst>
            </p:cNvPr>
            <p:cNvSpPr/>
            <p:nvPr/>
          </p:nvSpPr>
          <p:spPr>
            <a:xfrm>
              <a:off x="-2057018" y="2581437"/>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5" name="椭圆 94">
              <a:extLst>
                <a:ext uri="{FF2B5EF4-FFF2-40B4-BE49-F238E27FC236}">
                  <a16:creationId xmlns:a16="http://schemas.microsoft.com/office/drawing/2014/main" xmlns="" id="{5105FD83-09BF-AF02-F331-A6DC5606D1B4}"/>
                </a:ext>
              </a:extLst>
            </p:cNvPr>
            <p:cNvSpPr/>
            <p:nvPr/>
          </p:nvSpPr>
          <p:spPr>
            <a:xfrm>
              <a:off x="-3265714" y="2824064"/>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6" name="椭圆 95">
              <a:extLst>
                <a:ext uri="{FF2B5EF4-FFF2-40B4-BE49-F238E27FC236}">
                  <a16:creationId xmlns:a16="http://schemas.microsoft.com/office/drawing/2014/main" xmlns="" id="{7E6FDD7F-DF64-5D16-3A1F-A5C32C0E6F4A}"/>
                </a:ext>
              </a:extLst>
            </p:cNvPr>
            <p:cNvSpPr/>
            <p:nvPr/>
          </p:nvSpPr>
          <p:spPr>
            <a:xfrm>
              <a:off x="-3023229" y="2824064"/>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7" name="椭圆 96">
              <a:extLst>
                <a:ext uri="{FF2B5EF4-FFF2-40B4-BE49-F238E27FC236}">
                  <a16:creationId xmlns:a16="http://schemas.microsoft.com/office/drawing/2014/main" xmlns="" id="{A2D4158E-ADBC-33C6-8390-9E5AD4DB5624}"/>
                </a:ext>
              </a:extLst>
            </p:cNvPr>
            <p:cNvSpPr/>
            <p:nvPr/>
          </p:nvSpPr>
          <p:spPr>
            <a:xfrm>
              <a:off x="-2780744" y="2824064"/>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8" name="椭圆 97">
              <a:extLst>
                <a:ext uri="{FF2B5EF4-FFF2-40B4-BE49-F238E27FC236}">
                  <a16:creationId xmlns:a16="http://schemas.microsoft.com/office/drawing/2014/main" xmlns="" id="{97628BD9-2B05-93B5-11DA-A44ED913B4C8}"/>
                </a:ext>
              </a:extLst>
            </p:cNvPr>
            <p:cNvSpPr/>
            <p:nvPr/>
          </p:nvSpPr>
          <p:spPr>
            <a:xfrm>
              <a:off x="-2539502" y="2824064"/>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99" name="椭圆 98">
              <a:extLst>
                <a:ext uri="{FF2B5EF4-FFF2-40B4-BE49-F238E27FC236}">
                  <a16:creationId xmlns:a16="http://schemas.microsoft.com/office/drawing/2014/main" xmlns="" id="{B7F6F8CD-8F44-29C2-2288-335BBCC5065B}"/>
                </a:ext>
              </a:extLst>
            </p:cNvPr>
            <p:cNvSpPr/>
            <p:nvPr/>
          </p:nvSpPr>
          <p:spPr>
            <a:xfrm>
              <a:off x="-2298260" y="2824064"/>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0" name="椭圆 99">
              <a:extLst>
                <a:ext uri="{FF2B5EF4-FFF2-40B4-BE49-F238E27FC236}">
                  <a16:creationId xmlns:a16="http://schemas.microsoft.com/office/drawing/2014/main" xmlns="" id="{5BCDE209-0367-881B-83B4-A2A88C7B54DF}"/>
                </a:ext>
              </a:extLst>
            </p:cNvPr>
            <p:cNvSpPr/>
            <p:nvPr/>
          </p:nvSpPr>
          <p:spPr>
            <a:xfrm>
              <a:off x="-2057018" y="2824064"/>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1" name="椭圆 100">
              <a:extLst>
                <a:ext uri="{FF2B5EF4-FFF2-40B4-BE49-F238E27FC236}">
                  <a16:creationId xmlns:a16="http://schemas.microsoft.com/office/drawing/2014/main" xmlns="" id="{11FFC688-F8EC-E648-B230-8D9F706DC6AC}"/>
                </a:ext>
              </a:extLst>
            </p:cNvPr>
            <p:cNvSpPr/>
            <p:nvPr/>
          </p:nvSpPr>
          <p:spPr>
            <a:xfrm>
              <a:off x="-3265714" y="3066691"/>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2" name="椭圆 101">
              <a:extLst>
                <a:ext uri="{FF2B5EF4-FFF2-40B4-BE49-F238E27FC236}">
                  <a16:creationId xmlns:a16="http://schemas.microsoft.com/office/drawing/2014/main" xmlns="" id="{D14F68FF-063D-DA8E-909F-C1B97610654D}"/>
                </a:ext>
              </a:extLst>
            </p:cNvPr>
            <p:cNvSpPr/>
            <p:nvPr/>
          </p:nvSpPr>
          <p:spPr>
            <a:xfrm>
              <a:off x="-3023229" y="3066691"/>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3" name="椭圆 102">
              <a:extLst>
                <a:ext uri="{FF2B5EF4-FFF2-40B4-BE49-F238E27FC236}">
                  <a16:creationId xmlns:a16="http://schemas.microsoft.com/office/drawing/2014/main" xmlns="" id="{04CA386C-F4B6-92F0-1D0B-CE3CCC287153}"/>
                </a:ext>
              </a:extLst>
            </p:cNvPr>
            <p:cNvSpPr/>
            <p:nvPr/>
          </p:nvSpPr>
          <p:spPr>
            <a:xfrm>
              <a:off x="-2780744" y="3066691"/>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4" name="椭圆 103">
              <a:extLst>
                <a:ext uri="{FF2B5EF4-FFF2-40B4-BE49-F238E27FC236}">
                  <a16:creationId xmlns:a16="http://schemas.microsoft.com/office/drawing/2014/main" xmlns="" id="{51BB9E08-340F-1238-5488-7283C747E594}"/>
                </a:ext>
              </a:extLst>
            </p:cNvPr>
            <p:cNvSpPr/>
            <p:nvPr/>
          </p:nvSpPr>
          <p:spPr>
            <a:xfrm>
              <a:off x="-2539502" y="3066691"/>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5" name="椭圆 104">
              <a:extLst>
                <a:ext uri="{FF2B5EF4-FFF2-40B4-BE49-F238E27FC236}">
                  <a16:creationId xmlns:a16="http://schemas.microsoft.com/office/drawing/2014/main" xmlns="" id="{E6E3BB36-4CC8-4B92-17F3-5298878BBF96}"/>
                </a:ext>
              </a:extLst>
            </p:cNvPr>
            <p:cNvSpPr/>
            <p:nvPr/>
          </p:nvSpPr>
          <p:spPr>
            <a:xfrm>
              <a:off x="-2298260" y="3066691"/>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06" name="椭圆 105">
              <a:extLst>
                <a:ext uri="{FF2B5EF4-FFF2-40B4-BE49-F238E27FC236}">
                  <a16:creationId xmlns:a16="http://schemas.microsoft.com/office/drawing/2014/main" xmlns="" id="{8EFADA8B-FDC9-B580-8F1D-8B24A8E7ACE8}"/>
                </a:ext>
              </a:extLst>
            </p:cNvPr>
            <p:cNvSpPr/>
            <p:nvPr/>
          </p:nvSpPr>
          <p:spPr>
            <a:xfrm>
              <a:off x="-2057018" y="3066691"/>
              <a:ext cx="161657" cy="161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sp>
        <p:nvSpPr>
          <p:cNvPr id="107" name="矩形: 圆角 106">
            <a:extLst>
              <a:ext uri="{FF2B5EF4-FFF2-40B4-BE49-F238E27FC236}">
                <a16:creationId xmlns:a16="http://schemas.microsoft.com/office/drawing/2014/main" xmlns="" id="{74BEEB6E-DB67-2FAF-38C0-3A086A4A7CBB}"/>
              </a:ext>
            </a:extLst>
          </p:cNvPr>
          <p:cNvSpPr/>
          <p:nvPr/>
        </p:nvSpPr>
        <p:spPr>
          <a:xfrm>
            <a:off x="737841" y="1470444"/>
            <a:ext cx="10716318" cy="4377061"/>
          </a:xfrm>
          <a:prstGeom prst="roundRect">
            <a:avLst>
              <a:gd name="adj" fmla="val 3056"/>
            </a:avLst>
          </a:prstGeom>
          <a:solidFill>
            <a:schemeClr val="bg1"/>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nvGrpSpPr>
          <p:cNvPr id="189" name="组合 188">
            <a:extLst>
              <a:ext uri="{FF2B5EF4-FFF2-40B4-BE49-F238E27FC236}">
                <a16:creationId xmlns:a16="http://schemas.microsoft.com/office/drawing/2014/main" xmlns="" id="{19DC4735-2C8B-C45A-E78B-264A73708168}"/>
              </a:ext>
            </a:extLst>
          </p:cNvPr>
          <p:cNvGrpSpPr/>
          <p:nvPr/>
        </p:nvGrpSpPr>
        <p:grpSpPr>
          <a:xfrm rot="5400000">
            <a:off x="11121767" y="1586506"/>
            <a:ext cx="45719" cy="184653"/>
            <a:chOff x="1803400" y="4547566"/>
            <a:chExt cx="45719" cy="184653"/>
          </a:xfrm>
          <a:solidFill>
            <a:schemeClr val="accent1">
              <a:alpha val="50000"/>
            </a:schemeClr>
          </a:solidFill>
        </p:grpSpPr>
        <p:sp>
          <p:nvSpPr>
            <p:cNvPr id="190" name="椭圆 189">
              <a:extLst>
                <a:ext uri="{FF2B5EF4-FFF2-40B4-BE49-F238E27FC236}">
                  <a16:creationId xmlns:a16="http://schemas.microsoft.com/office/drawing/2014/main" xmlns="" id="{FB339038-E481-DF30-620C-2A7EABE08358}"/>
                </a:ext>
              </a:extLst>
            </p:cNvPr>
            <p:cNvSpPr/>
            <p:nvPr/>
          </p:nvSpPr>
          <p:spPr>
            <a:xfrm>
              <a:off x="1803400" y="454756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91" name="椭圆 190">
              <a:extLst>
                <a:ext uri="{FF2B5EF4-FFF2-40B4-BE49-F238E27FC236}">
                  <a16:creationId xmlns:a16="http://schemas.microsoft.com/office/drawing/2014/main" xmlns="" id="{A237A44C-E7DF-8A26-248F-119C49E55417}"/>
                </a:ext>
              </a:extLst>
            </p:cNvPr>
            <p:cNvSpPr/>
            <p:nvPr/>
          </p:nvSpPr>
          <p:spPr>
            <a:xfrm>
              <a:off x="1803400" y="461703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192" name="椭圆 191">
              <a:extLst>
                <a:ext uri="{FF2B5EF4-FFF2-40B4-BE49-F238E27FC236}">
                  <a16:creationId xmlns:a16="http://schemas.microsoft.com/office/drawing/2014/main" xmlns="" id="{DDE92502-EFC0-59E9-11C6-22EC2D883491}"/>
                </a:ext>
              </a:extLst>
            </p:cNvPr>
            <p:cNvSpPr/>
            <p:nvPr/>
          </p:nvSpPr>
          <p:spPr>
            <a:xfrm>
              <a:off x="1803400" y="468650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grpSp>
        <p:nvGrpSpPr>
          <p:cNvPr id="193" name="组合 192">
            <a:extLst>
              <a:ext uri="{FF2B5EF4-FFF2-40B4-BE49-F238E27FC236}">
                <a16:creationId xmlns:a16="http://schemas.microsoft.com/office/drawing/2014/main" xmlns="" id="{46CFA351-BA14-D758-ABB7-F2394DA241DE}"/>
              </a:ext>
            </a:extLst>
          </p:cNvPr>
          <p:cNvGrpSpPr/>
          <p:nvPr/>
        </p:nvGrpSpPr>
        <p:grpSpPr>
          <a:xfrm>
            <a:off x="11045499" y="5634603"/>
            <a:ext cx="168594" cy="65583"/>
            <a:chOff x="5656049" y="3127606"/>
            <a:chExt cx="240897" cy="93709"/>
          </a:xfrm>
        </p:grpSpPr>
        <p:sp>
          <p:nvSpPr>
            <p:cNvPr id="194" name="L 形 193">
              <a:extLst>
                <a:ext uri="{FF2B5EF4-FFF2-40B4-BE49-F238E27FC236}">
                  <a16:creationId xmlns:a16="http://schemas.microsoft.com/office/drawing/2014/main" xmlns="" id="{50A49DB9-B661-75C7-9119-D955AC987CF2}"/>
                </a:ext>
              </a:extLst>
            </p:cNvPr>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3CB97">
                    <a:alpha val="34000"/>
                  </a:srgbClr>
                </a:solidFill>
                <a:effectLst/>
                <a:uLnTx/>
                <a:uFillTx/>
                <a:latin typeface="Roboto Medium"/>
                <a:ea typeface="思源黑体 CN Medium"/>
                <a:cs typeface="+mn-cs"/>
              </a:endParaRPr>
            </a:p>
          </p:txBody>
        </p:sp>
        <p:sp>
          <p:nvSpPr>
            <p:cNvPr id="195" name="L 形 194">
              <a:extLst>
                <a:ext uri="{FF2B5EF4-FFF2-40B4-BE49-F238E27FC236}">
                  <a16:creationId xmlns:a16="http://schemas.microsoft.com/office/drawing/2014/main" xmlns="" id="{A8F38A88-AAFB-5809-0B8D-44031DA2C5B8}"/>
                </a:ext>
              </a:extLst>
            </p:cNvPr>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3CB97">
                    <a:alpha val="34000"/>
                  </a:srgbClr>
                </a:solidFill>
                <a:effectLst/>
                <a:uLnTx/>
                <a:uFillTx/>
                <a:latin typeface="Roboto Medium"/>
                <a:ea typeface="思源黑体 CN Medium"/>
                <a:cs typeface="+mn-cs"/>
              </a:endParaRPr>
            </a:p>
          </p:txBody>
        </p:sp>
        <p:sp>
          <p:nvSpPr>
            <p:cNvPr id="196" name="L 形 195">
              <a:extLst>
                <a:ext uri="{FF2B5EF4-FFF2-40B4-BE49-F238E27FC236}">
                  <a16:creationId xmlns:a16="http://schemas.microsoft.com/office/drawing/2014/main" xmlns="" id="{18FCD2DE-4E08-B72D-0CBE-516BB4ACE965}"/>
                </a:ext>
              </a:extLst>
            </p:cNvPr>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3CB97">
                    <a:alpha val="34000"/>
                  </a:srgbClr>
                </a:solidFill>
                <a:effectLst/>
                <a:uLnTx/>
                <a:uFillTx/>
                <a:latin typeface="Roboto Medium"/>
                <a:ea typeface="思源黑体 CN Medium"/>
                <a:cs typeface="+mn-cs"/>
              </a:endParaRPr>
            </a:p>
          </p:txBody>
        </p:sp>
      </p:grpSp>
      <p:sp>
        <p:nvSpPr>
          <p:cNvPr id="197" name="文本框 196">
            <a:extLst>
              <a:ext uri="{FF2B5EF4-FFF2-40B4-BE49-F238E27FC236}">
                <a16:creationId xmlns:a16="http://schemas.microsoft.com/office/drawing/2014/main" xmlns="" id="{BF6186D2-753D-3BDC-FF2D-E5CBA10D52E8}"/>
              </a:ext>
            </a:extLst>
          </p:cNvPr>
          <p:cNvSpPr txBox="1"/>
          <p:nvPr/>
        </p:nvSpPr>
        <p:spPr>
          <a:xfrm>
            <a:off x="10687095" y="5602388"/>
            <a:ext cx="275717" cy="165430"/>
          </a:xfrm>
          <a:prstGeom prst="rect">
            <a:avLst/>
          </a:prstGeom>
          <a:noFill/>
        </p:spPr>
        <p:txBody>
          <a:bodyPr wrap="none" lIns="0" tIns="0" rIns="0" bIns="0" rtlCol="0">
            <a:spAutoFit/>
          </a:bodyPr>
          <a:lstStyle/>
          <a:p>
            <a:pPr marL="0" marR="0" lvl="0" defTabSz="914400" rtl="0" eaLnBrk="1" fontAlgn="base" latinLnBrk="0" hangingPunct="1">
              <a:lnSpc>
                <a:spcPct val="100000"/>
              </a:lnSpc>
              <a:spcBef>
                <a:spcPts val="300"/>
              </a:spcBef>
              <a:spcAft>
                <a:spcPts val="300"/>
              </a:spcAft>
              <a:buClrTx/>
              <a:buSzTx/>
              <a:buFontTx/>
              <a:buNone/>
              <a:tabLst/>
              <a:defRPr/>
            </a:pPr>
            <a:r>
              <a:rPr kumimoji="0" lang="en-US" altLang="zh-CN" sz="1075" b="0" i="0" u="none" strike="noStrike" kern="1200" cap="none" spc="0" normalizeH="0" baseline="0" noProof="0" dirty="0">
                <a:ln>
                  <a:noFill/>
                </a:ln>
                <a:solidFill>
                  <a:srgbClr val="23CB97">
                    <a:alpha val="67000"/>
                  </a:srgbClr>
                </a:solidFill>
                <a:effectLst/>
                <a:uLnTx/>
                <a:uFillTx/>
                <a:latin typeface="Roboto Medium"/>
                <a:ea typeface="思源黑体 CN Medium"/>
                <a:cs typeface="+mn-cs"/>
              </a:rPr>
              <a:t>NEXT</a:t>
            </a:r>
            <a:endParaRPr kumimoji="0" lang="zh-CN" altLang="en-US" sz="1075" b="0" i="0" u="none" strike="noStrike" kern="1200" cap="none" spc="0" normalizeH="0" baseline="0" noProof="0" dirty="0">
              <a:ln>
                <a:noFill/>
              </a:ln>
              <a:solidFill>
                <a:srgbClr val="23CB97">
                  <a:alpha val="67000"/>
                </a:srgbClr>
              </a:solidFill>
              <a:effectLst/>
              <a:uLnTx/>
              <a:uFillTx/>
              <a:latin typeface="Roboto Medium"/>
              <a:ea typeface="思源黑体 CN Medium"/>
              <a:cs typeface="+mn-cs"/>
            </a:endParaRPr>
          </a:p>
        </p:txBody>
      </p:sp>
      <p:grpSp>
        <p:nvGrpSpPr>
          <p:cNvPr id="198" name="组合 197">
            <a:extLst>
              <a:ext uri="{FF2B5EF4-FFF2-40B4-BE49-F238E27FC236}">
                <a16:creationId xmlns:a16="http://schemas.microsoft.com/office/drawing/2014/main" xmlns="" id="{13640DBE-1FD6-994B-5C1C-66AA4B74513D}"/>
              </a:ext>
            </a:extLst>
          </p:cNvPr>
          <p:cNvGrpSpPr/>
          <p:nvPr/>
        </p:nvGrpSpPr>
        <p:grpSpPr>
          <a:xfrm>
            <a:off x="5766448" y="5610358"/>
            <a:ext cx="621005" cy="113542"/>
            <a:chOff x="5652997" y="5377128"/>
            <a:chExt cx="753936" cy="137845"/>
          </a:xfrm>
        </p:grpSpPr>
        <p:sp>
          <p:nvSpPr>
            <p:cNvPr id="199" name="椭圆 198">
              <a:extLst>
                <a:ext uri="{FF2B5EF4-FFF2-40B4-BE49-F238E27FC236}">
                  <a16:creationId xmlns:a16="http://schemas.microsoft.com/office/drawing/2014/main" xmlns="" id="{4C07B670-1F59-A29D-0F79-D0F60163519B}"/>
                </a:ext>
              </a:extLst>
            </p:cNvPr>
            <p:cNvSpPr/>
            <p:nvPr/>
          </p:nvSpPr>
          <p:spPr>
            <a:xfrm rot="5400000">
              <a:off x="6289949" y="5387556"/>
              <a:ext cx="116984" cy="116984"/>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200" name="椭圆 199">
              <a:extLst>
                <a:ext uri="{FF2B5EF4-FFF2-40B4-BE49-F238E27FC236}">
                  <a16:creationId xmlns:a16="http://schemas.microsoft.com/office/drawing/2014/main" xmlns="" id="{C2706A41-1956-A005-D15A-628143707074}"/>
                </a:ext>
              </a:extLst>
            </p:cNvPr>
            <p:cNvSpPr/>
            <p:nvPr/>
          </p:nvSpPr>
          <p:spPr>
            <a:xfrm rot="5400000">
              <a:off x="6093148" y="5387556"/>
              <a:ext cx="116984" cy="116984"/>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201" name="椭圆 200">
              <a:extLst>
                <a:ext uri="{FF2B5EF4-FFF2-40B4-BE49-F238E27FC236}">
                  <a16:creationId xmlns:a16="http://schemas.microsoft.com/office/drawing/2014/main" xmlns="" id="{0A51D5CC-B6D2-BDFE-44EA-DA3F7AB36EE4}"/>
                </a:ext>
              </a:extLst>
            </p:cNvPr>
            <p:cNvSpPr/>
            <p:nvPr/>
          </p:nvSpPr>
          <p:spPr>
            <a:xfrm rot="5400000">
              <a:off x="5896347" y="5387556"/>
              <a:ext cx="116984" cy="116984"/>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202" name="椭圆 201">
              <a:extLst>
                <a:ext uri="{FF2B5EF4-FFF2-40B4-BE49-F238E27FC236}">
                  <a16:creationId xmlns:a16="http://schemas.microsoft.com/office/drawing/2014/main" xmlns="" id="{9E043C6F-1A97-3590-703A-3435B3F74298}"/>
                </a:ext>
              </a:extLst>
            </p:cNvPr>
            <p:cNvSpPr/>
            <p:nvPr/>
          </p:nvSpPr>
          <p:spPr>
            <a:xfrm rot="5400000">
              <a:off x="5652994" y="5377131"/>
              <a:ext cx="137845" cy="1378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grpSp>
      <p:sp>
        <p:nvSpPr>
          <p:cNvPr id="203" name="矩形: 圆顶角 202">
            <a:extLst>
              <a:ext uri="{FF2B5EF4-FFF2-40B4-BE49-F238E27FC236}">
                <a16:creationId xmlns:a16="http://schemas.microsoft.com/office/drawing/2014/main" xmlns="" id="{E4229521-AA17-C79C-F0DD-3552D096BE9E}"/>
              </a:ext>
            </a:extLst>
          </p:cNvPr>
          <p:cNvSpPr/>
          <p:nvPr/>
        </p:nvSpPr>
        <p:spPr>
          <a:xfrm rot="10800000">
            <a:off x="1021636" y="1467440"/>
            <a:ext cx="392298" cy="292475"/>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Roboto Medium"/>
              <a:ea typeface="思源黑体 CN Medium"/>
              <a:cs typeface="+mn-cs"/>
            </a:endParaRPr>
          </a:p>
        </p:txBody>
      </p:sp>
      <p:sp>
        <p:nvSpPr>
          <p:cNvPr id="205" name="标题">
            <a:extLst>
              <a:ext uri="{FF2B5EF4-FFF2-40B4-BE49-F238E27FC236}">
                <a16:creationId xmlns:a16="http://schemas.microsoft.com/office/drawing/2014/main" xmlns="" id="{3937EB94-E81F-505B-A4E3-13088E3446B2}"/>
              </a:ext>
            </a:extLst>
          </p:cNvPr>
          <p:cNvSpPr txBox="1"/>
          <p:nvPr>
            <p:custDataLst>
              <p:tags r:id="rId6"/>
            </p:custDataLst>
          </p:nvPr>
        </p:nvSpPr>
        <p:spPr>
          <a:xfrm>
            <a:off x="661983" y="477050"/>
            <a:ext cx="8924500" cy="584775"/>
          </a:xfrm>
          <a:prstGeom prst="rect">
            <a:avLst/>
          </a:prstGeom>
          <a:noFill/>
        </p:spPr>
        <p:txBody>
          <a:bodyPr wrap="square" rtlCol="0">
            <a:normAutofit/>
          </a:bodyPr>
          <a:lstStyle/>
          <a:p>
            <a:r>
              <a:rPr lang="en-US" altLang="zh-CN" sz="3200" b="1" smtClean="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rPr>
              <a:t>IPv6</a:t>
            </a:r>
            <a:r>
              <a:rPr lang="zh-CN" altLang="en-US" sz="3200" b="1" smtClean="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rPr>
              <a:t>技术概述</a:t>
            </a:r>
            <a:endParaRPr lang="zh-CN" altLang="en-US" sz="3200" b="1" dirty="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endParaRPr>
          </a:p>
        </p:txBody>
      </p:sp>
      <p:sp>
        <p:nvSpPr>
          <p:cNvPr id="206" name="内容">
            <a:extLst>
              <a:ext uri="{FF2B5EF4-FFF2-40B4-BE49-F238E27FC236}">
                <a16:creationId xmlns:a16="http://schemas.microsoft.com/office/drawing/2014/main" xmlns="" id="{54747CA1-695B-07B1-6863-169886343F58}"/>
              </a:ext>
            </a:extLst>
          </p:cNvPr>
          <p:cNvSpPr txBox="1"/>
          <p:nvPr>
            <p:custDataLst>
              <p:tags r:id="rId7"/>
            </p:custDataLst>
          </p:nvPr>
        </p:nvSpPr>
        <p:spPr>
          <a:xfrm>
            <a:off x="1097280" y="1772530"/>
            <a:ext cx="10092648" cy="3910818"/>
          </a:xfrm>
          <a:prstGeom prst="rect">
            <a:avLst/>
          </a:prstGeom>
          <a:noFill/>
        </p:spPr>
        <p:txBody>
          <a:bodyPr wrap="square" lIns="121856" tIns="60927" rIns="121856" bIns="60927">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lnSpc>
                <a:spcPct val="150000"/>
              </a:lnSpc>
              <a:spcBef>
                <a:spcPts val="300"/>
              </a:spcBef>
              <a:spcAft>
                <a:spcPts val="300"/>
              </a:spcAft>
            </a:pPr>
            <a:r>
              <a:rPr lang="en-US" altLang="zh-CN" sz="1075"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1. IPv6</a:t>
            </a:r>
            <a:r>
              <a:rPr lang="zh-CN" altLang="en-US" sz="1075"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技术的发展历程</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技术最初提出于</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1995</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年，旨在解决</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IPv4</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的地址瓶颈问题。经过多年的发展，</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技术已经成为未来网络的基石。</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具有更大的地址空间，支持更多的设备接入，提供更好的安全性和稳定性，是物联网、智能家居等新型应用的必要基础。
</a:t>
            </a:r>
            <a:r>
              <a:rPr lang="en-US" altLang="zh-CN" sz="1075"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2. IPv6</a:t>
            </a:r>
            <a:r>
              <a:rPr lang="zh-CN" altLang="en-US" sz="1075"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技术的应用场景</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技术在智慧城市、工业互联网、</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5G</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等领域的应用日益广泛。在智慧城市中，</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技术可以实现城市信息的智能化和互联互通，提升城市的管理和服务水平；在工业互联网中，</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技术可以实现工业设备之间的互联互通，提升生产效率和管理水平；在</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5G</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领域中，</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技术可以实现更快速的数据传输和更低的延迟，提升用户体验和移动互联网的整体性能。
总之，</a:t>
            </a:r>
            <a:r>
              <a:rPr lang="en-US" altLang="zh-CN"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075"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技术发展迅速，广泛应用于未来网络和新型应用领域，对智慧未来的构建具有重要意义。</a:t>
            </a:r>
            <a:endParaRPr lang="zh-CN" altLang="en-US" sz="1075"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p:txBody>
      </p:sp>
    </p:spTree>
    <p:custDataLst>
      <p:tags r:id="rId1"/>
    </p:custDataLst>
    <p:extLst>
      <p:ext uri="{BB962C8B-B14F-4D97-AF65-F5344CB8AC3E}">
        <p14:creationId xmlns:p14="http://schemas.microsoft.com/office/powerpoint/2010/main" val="3078154684"/>
      </p:ext>
    </p:extLst>
  </p:cSld>
  <p:clrMapOvr>
    <a:masterClrMapping/>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ppt_w</p:attrName>
                                        </p:attrNameLst>
                                      </p:cBhvr>
                                      <p:tavLst>
                                        <p:tav tm="0">
                                          <p:val>
                                            <p:strVal val="4/3*#ppt_w"/>
                                          </p:val>
                                        </p:tav>
                                        <p:tav tm="100000">
                                          <p:val>
                                            <p:strVal val="#ppt_w"/>
                                          </p:val>
                                        </p:tav>
                                      </p:tavLst>
                                    </p:anim>
                                    <p:anim calcmode="lin" valueType="num">
                                      <p:cBhvr>
                                        <p:cTn id="8" dur="500" fill="hold"/>
                                        <p:tgtEl>
                                          <p:spTgt spid="11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strVal val="4/3*#ppt_w"/>
                                          </p:val>
                                        </p:tav>
                                        <p:tav tm="100000">
                                          <p:val>
                                            <p:strVal val="#ppt_w"/>
                                          </p:val>
                                        </p:tav>
                                      </p:tavLst>
                                    </p:anim>
                                    <p:anim calcmode="lin" valueType="num">
                                      <p:cBhvr>
                                        <p:cTn id="16" dur="500" fill="hold"/>
                                        <p:tgtEl>
                                          <p:spTgt spid="3"/>
                                        </p:tgtEl>
                                        <p:attrNameLst>
                                          <p:attrName>ppt_h</p:attrName>
                                        </p:attrNameLst>
                                      </p:cBhvr>
                                      <p:tavLst>
                                        <p:tav tm="0">
                                          <p:val>
                                            <p:strVal val="4/3*#ppt_h"/>
                                          </p:val>
                                        </p:tav>
                                        <p:tav tm="100000">
                                          <p:val>
                                            <p:strVal val="#ppt_h"/>
                                          </p:val>
                                        </p:tav>
                                      </p:tavLst>
                                    </p:anim>
                                  </p:childTnLst>
                                </p:cTn>
                              </p:par>
                              <p:par>
                                <p:cTn id="17" presetID="23" presetClass="entr" presetSubtype="288"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strVal val="4/3*#ppt_w"/>
                                          </p:val>
                                        </p:tav>
                                        <p:tav tm="100000">
                                          <p:val>
                                            <p:strVal val="#ppt_w"/>
                                          </p:val>
                                        </p:tav>
                                      </p:tavLst>
                                    </p:anim>
                                    <p:anim calcmode="lin" valueType="num">
                                      <p:cBhvr>
                                        <p:cTn id="20" dur="500" fill="hold"/>
                                        <p:tgtEl>
                                          <p:spTgt spid="26"/>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p:cTn id="23" dur="500" fill="hold"/>
                                        <p:tgtEl>
                                          <p:spTgt spid="107"/>
                                        </p:tgtEl>
                                        <p:attrNameLst>
                                          <p:attrName>ppt_w</p:attrName>
                                        </p:attrNameLst>
                                      </p:cBhvr>
                                      <p:tavLst>
                                        <p:tav tm="0">
                                          <p:val>
                                            <p:strVal val="4/3*#ppt_w"/>
                                          </p:val>
                                        </p:tav>
                                        <p:tav tm="100000">
                                          <p:val>
                                            <p:strVal val="#ppt_w"/>
                                          </p:val>
                                        </p:tav>
                                      </p:tavLst>
                                    </p:anim>
                                    <p:anim calcmode="lin" valueType="num">
                                      <p:cBhvr>
                                        <p:cTn id="24" dur="500" fill="hold"/>
                                        <p:tgtEl>
                                          <p:spTgt spid="107"/>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anim to="" calcmode="lin" valueType="num">
                                      <p:cBhvr>
                                        <p:cTn id="27" dur="500" fill="hold">
                                          <p:stCondLst>
                                            <p:cond delay="0"/>
                                          </p:stCondLst>
                                        </p:cTn>
                                        <p:tgtEl>
                                          <p:spTgt spid="10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0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09"/>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09"/>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09"/>
                                        </p:tgtEl>
                                        <p:attrNameLst>
                                          <p:attrName>ppt_h</p:attrName>
                                        </p:attrNameLst>
                                      </p:cBhvr>
                                      <p:tavLst>
                                        <p:tav tm="0">
                                          <p:val>
                                            <p:strVal val="#ppt_h*2"/>
                                          </p:val>
                                        </p:tav>
                                        <p:tav tm="100000">
                                          <p:val>
                                            <p:strVal val="#ppt_h"/>
                                          </p:val>
                                        </p:tav>
                                      </p:tavLst>
                                    </p:anim>
                                  </p:childTnLst>
                                </p:cTn>
                              </p:par>
                              <p:par>
                                <p:cTn id="32" presetID="0" presetClass="entr" presetSubtype="0" fill="hold" grpId="0" nodeType="withEffect">
                                  <p:stCondLst>
                                    <p:cond delay="0"/>
                                  </p:stCondLst>
                                  <p:childTnLst>
                                    <p:set>
                                      <p:cBhvr>
                                        <p:cTn id="33" dur="1" fill="hold">
                                          <p:stCondLst>
                                            <p:cond delay="0"/>
                                          </p:stCondLst>
                                        </p:cTn>
                                        <p:tgtEl>
                                          <p:spTgt spid="108"/>
                                        </p:tgtEl>
                                        <p:attrNameLst>
                                          <p:attrName>style.visibility</p:attrName>
                                        </p:attrNameLst>
                                      </p:cBhvr>
                                      <p:to>
                                        <p:strVal val="visible"/>
                                      </p:to>
                                    </p:set>
                                    <p:anim to="" calcmode="lin" valueType="num">
                                      <p:cBhvr>
                                        <p:cTn id="34" dur="500" fill="hold">
                                          <p:stCondLst>
                                            <p:cond delay="0"/>
                                          </p:stCondLst>
                                        </p:cTn>
                                        <p:tgtEl>
                                          <p:spTgt spid="10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5" dur="500" fill="hold">
                                          <p:stCondLst>
                                            <p:cond delay="0"/>
                                          </p:stCondLst>
                                        </p:cTn>
                                        <p:tgtEl>
                                          <p:spTgt spid="10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6" dur="500" fill="hold">
                                          <p:stCondLst>
                                            <p:cond delay="0"/>
                                          </p:stCondLst>
                                        </p:cTn>
                                        <p:tgtEl>
                                          <p:spTgt spid="108"/>
                                        </p:tgtEl>
                                        <p:attrNameLst>
                                          <p:attrName>style.opacity</p:attrName>
                                        </p:attrNameLst>
                                      </p:cBhvr>
                                      <p:tavLst>
                                        <p:tav tm="0">
                                          <p:val>
                                            <p:strVal val="0"/>
                                          </p:val>
                                        </p:tav>
                                        <p:tav tm="100000">
                                          <p:val>
                                            <p:strVal val="1"/>
                                          </p:val>
                                        </p:tav>
                                      </p:tavLst>
                                    </p:anim>
                                    <p:anim to="" calcmode="lin" valueType="num">
                                      <p:cBhvr>
                                        <p:cTn id="37" dur="500" fill="hold">
                                          <p:stCondLst>
                                            <p:cond delay="0"/>
                                          </p:stCondLst>
                                        </p:cTn>
                                        <p:tgtEl>
                                          <p:spTgt spid="108"/>
                                        </p:tgtEl>
                                        <p:attrNameLst>
                                          <p:attrName>ppt_w</p:attrName>
                                        </p:attrNameLst>
                                      </p:cBhvr>
                                      <p:tavLst>
                                        <p:tav tm="0">
                                          <p:val>
                                            <p:strVal val="#ppt_w*2"/>
                                          </p:val>
                                        </p:tav>
                                        <p:tav tm="100000">
                                          <p:val>
                                            <p:strVal val="#ppt_w"/>
                                          </p:val>
                                        </p:tav>
                                      </p:tavLst>
                                    </p:anim>
                                    <p:anim to="" calcmode="lin" valueType="num">
                                      <p:cBhvr>
                                        <p:cTn id="38" dur="500" fill="hold">
                                          <p:stCondLst>
                                            <p:cond delay="0"/>
                                          </p:stCondLst>
                                        </p:cTn>
                                        <p:tgtEl>
                                          <p:spTgt spid="108"/>
                                        </p:tgtEl>
                                        <p:attrNameLst>
                                          <p:attrName>ppt_h</p:attrName>
                                        </p:attrNameLst>
                                      </p:cBhvr>
                                      <p:tavLst>
                                        <p:tav tm="0">
                                          <p:val>
                                            <p:strVal val="#ppt_h*2"/>
                                          </p:val>
                                        </p:tav>
                                        <p:tav tm="100000">
                                          <p:val>
                                            <p:strVal val="#ppt_h"/>
                                          </p:val>
                                        </p:tav>
                                      </p:tavLst>
                                    </p:anim>
                                  </p:childTnLst>
                                </p:cTn>
                              </p:par>
                              <p:par>
                                <p:cTn id="39" presetID="0" presetClass="entr" presetSubtype="0" fill="hold" nodeType="withEffect">
                                  <p:stCondLst>
                                    <p:cond delay="84"/>
                                  </p:stCondLst>
                                  <p:childTnLst>
                                    <p:set>
                                      <p:cBhvr>
                                        <p:cTn id="40" dur="1" fill="hold">
                                          <p:stCondLst>
                                            <p:cond delay="0"/>
                                          </p:stCondLst>
                                        </p:cTn>
                                        <p:tgtEl>
                                          <p:spTgt spid="52"/>
                                        </p:tgtEl>
                                        <p:attrNameLst>
                                          <p:attrName>style.visibility</p:attrName>
                                        </p:attrNameLst>
                                      </p:cBhvr>
                                      <p:to>
                                        <p:strVal val="visible"/>
                                      </p:to>
                                    </p:set>
                                    <p:animMotion origin="layout" path="M 0 -1.802315 L 0 0 E" pathEditMode="relative">
                                      <p:cBhvr from="" to="">
                                        <p:cTn id="41" dur="200" fill="hold">
                                          <p:stCondLst>
                                            <p:cond delay="0"/>
                                          </p:stCondLst>
                                        </p:cTn>
                                        <p:tgtEl>
                                          <p:spTgt spid="52"/>
                                        </p:tgtEl>
                                        <p:attrNameLst>
                                          <p:attrName>ppt_x</p:attrName>
                                          <p:attrName>ppt_y</p:attrName>
                                        </p:attrNameLst>
                                      </p:cBhvr>
                                    </p:animMotion>
                                  </p:childTnLst>
                                </p:cTn>
                              </p:par>
                              <p:par>
                                <p:cTn id="42" presetID="0" presetClass="entr" presetSubtype="0" fill="hold" nodeType="withEffect">
                                  <p:stCondLst>
                                    <p:cond delay="29"/>
                                  </p:stCondLst>
                                  <p:childTnLst>
                                    <p:set>
                                      <p:cBhvr>
                                        <p:cTn id="43" dur="1" fill="hold">
                                          <p:stCondLst>
                                            <p:cond delay="0"/>
                                          </p:stCondLst>
                                        </p:cTn>
                                        <p:tgtEl>
                                          <p:spTgt spid="54"/>
                                        </p:tgtEl>
                                        <p:attrNameLst>
                                          <p:attrName>style.visibility</p:attrName>
                                        </p:attrNameLst>
                                      </p:cBhvr>
                                      <p:to>
                                        <p:strVal val="visible"/>
                                      </p:to>
                                    </p:set>
                                    <p:animMotion origin="layout" path="M 0 -1.802315 L 0 0 E" pathEditMode="relative">
                                      <p:cBhvr from="" to="">
                                        <p:cTn id="44" dur="200" fill="hold">
                                          <p:stCondLst>
                                            <p:cond delay="0"/>
                                          </p:stCondLst>
                                        </p:cTn>
                                        <p:tgtEl>
                                          <p:spTgt spid="54"/>
                                        </p:tgtEl>
                                        <p:attrNameLst>
                                          <p:attrName>ppt_x</p:attrName>
                                          <p:attrName>ppt_y</p:attrName>
                                        </p:attrNameLst>
                                      </p:cBhvr>
                                    </p:animMotion>
                                  </p:childTnLst>
                                </p:cTn>
                              </p:par>
                              <p:par>
                                <p:cTn id="45" presetID="0"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to="" calcmode="lin" valueType="num">
                                      <p:cBhvr>
                                        <p:cTn id="47" dur="500" fill="hold">
                                          <p:stCondLst>
                                            <p:cond delay="0"/>
                                          </p:stCondLst>
                                        </p:cTn>
                                        <p:tgtEl>
                                          <p:spTgt spid="5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8" dur="500" fill="hold">
                                          <p:stCondLst>
                                            <p:cond delay="0"/>
                                          </p:stCondLst>
                                        </p:cTn>
                                        <p:tgtEl>
                                          <p:spTgt spid="5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9" dur="500" fill="hold">
                                          <p:stCondLst>
                                            <p:cond delay="0"/>
                                          </p:stCondLst>
                                        </p:cTn>
                                        <p:tgtEl>
                                          <p:spTgt spid="58"/>
                                        </p:tgtEl>
                                        <p:attrNameLst>
                                          <p:attrName>style.opacity</p:attrName>
                                        </p:attrNameLst>
                                      </p:cBhvr>
                                      <p:tavLst>
                                        <p:tav tm="0">
                                          <p:val>
                                            <p:strVal val="0"/>
                                          </p:val>
                                        </p:tav>
                                        <p:tav tm="100000">
                                          <p:val>
                                            <p:strVal val="1"/>
                                          </p:val>
                                        </p:tav>
                                      </p:tavLst>
                                    </p:anim>
                                    <p:anim to="" calcmode="lin" valueType="num">
                                      <p:cBhvr>
                                        <p:cTn id="50" dur="500" fill="hold">
                                          <p:stCondLst>
                                            <p:cond delay="0"/>
                                          </p:stCondLst>
                                        </p:cTn>
                                        <p:tgtEl>
                                          <p:spTgt spid="58"/>
                                        </p:tgtEl>
                                        <p:attrNameLst>
                                          <p:attrName>ppt_w</p:attrName>
                                        </p:attrNameLst>
                                      </p:cBhvr>
                                      <p:tavLst>
                                        <p:tav tm="0">
                                          <p:val>
                                            <p:strVal val="#ppt_w*2"/>
                                          </p:val>
                                        </p:tav>
                                        <p:tav tm="100000">
                                          <p:val>
                                            <p:strVal val="#ppt_w"/>
                                          </p:val>
                                        </p:tav>
                                      </p:tavLst>
                                    </p:anim>
                                    <p:anim to="" calcmode="lin" valueType="num">
                                      <p:cBhvr>
                                        <p:cTn id="51" dur="500" fill="hold">
                                          <p:stCondLst>
                                            <p:cond delay="0"/>
                                          </p:stCondLst>
                                        </p:cTn>
                                        <p:tgtEl>
                                          <p:spTgt spid="58"/>
                                        </p:tgtEl>
                                        <p:attrNameLst>
                                          <p:attrName>ppt_h</p:attrName>
                                        </p:attrNameLst>
                                      </p:cBhvr>
                                      <p:tavLst>
                                        <p:tav tm="0">
                                          <p:val>
                                            <p:strVal val="#ppt_h*2"/>
                                          </p:val>
                                        </p:tav>
                                        <p:tav tm="100000">
                                          <p:val>
                                            <p:strVal val="#ppt_h"/>
                                          </p:val>
                                        </p:tav>
                                      </p:tavLst>
                                    </p:anim>
                                  </p:childTnLst>
                                </p:cTn>
                              </p:par>
                              <p:par>
                                <p:cTn id="52" presetID="0" presetClass="entr" presetSubtype="0"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 to="" calcmode="lin" valueType="num">
                                      <p:cBhvr>
                                        <p:cTn id="54" dur="500" fill="hold">
                                          <p:stCondLst>
                                            <p:cond delay="0"/>
                                          </p:stCondLst>
                                        </p:cTn>
                                        <p:tgtEl>
                                          <p:spTgt spid="5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5" dur="500" fill="hold">
                                          <p:stCondLst>
                                            <p:cond delay="0"/>
                                          </p:stCondLst>
                                        </p:cTn>
                                        <p:tgtEl>
                                          <p:spTgt spid="5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6" dur="500" fill="hold">
                                          <p:stCondLst>
                                            <p:cond delay="0"/>
                                          </p:stCondLst>
                                        </p:cTn>
                                        <p:tgtEl>
                                          <p:spTgt spid="59"/>
                                        </p:tgtEl>
                                        <p:attrNameLst>
                                          <p:attrName>style.opacity</p:attrName>
                                        </p:attrNameLst>
                                      </p:cBhvr>
                                      <p:tavLst>
                                        <p:tav tm="0">
                                          <p:val>
                                            <p:strVal val="0"/>
                                          </p:val>
                                        </p:tav>
                                        <p:tav tm="100000">
                                          <p:val>
                                            <p:strVal val="1"/>
                                          </p:val>
                                        </p:tav>
                                      </p:tavLst>
                                    </p:anim>
                                    <p:anim to="" calcmode="lin" valueType="num">
                                      <p:cBhvr>
                                        <p:cTn id="57" dur="500" fill="hold">
                                          <p:stCondLst>
                                            <p:cond delay="0"/>
                                          </p:stCondLst>
                                        </p:cTn>
                                        <p:tgtEl>
                                          <p:spTgt spid="59"/>
                                        </p:tgtEl>
                                        <p:attrNameLst>
                                          <p:attrName>ppt_w</p:attrName>
                                        </p:attrNameLst>
                                      </p:cBhvr>
                                      <p:tavLst>
                                        <p:tav tm="0">
                                          <p:val>
                                            <p:strVal val="#ppt_w*2"/>
                                          </p:val>
                                        </p:tav>
                                        <p:tav tm="100000">
                                          <p:val>
                                            <p:strVal val="#ppt_w"/>
                                          </p:val>
                                        </p:tav>
                                      </p:tavLst>
                                    </p:anim>
                                    <p:anim to="" calcmode="lin" valueType="num">
                                      <p:cBhvr>
                                        <p:cTn id="58" dur="500" fill="hold">
                                          <p:stCondLst>
                                            <p:cond delay="0"/>
                                          </p:stCondLst>
                                        </p:cTn>
                                        <p:tgtEl>
                                          <p:spTgt spid="59"/>
                                        </p:tgtEl>
                                        <p:attrNameLst>
                                          <p:attrName>ppt_h</p:attrName>
                                        </p:attrNameLst>
                                      </p:cBhvr>
                                      <p:tavLst>
                                        <p:tav tm="0">
                                          <p:val>
                                            <p:strVal val="#ppt_h*2"/>
                                          </p:val>
                                        </p:tav>
                                        <p:tav tm="100000">
                                          <p:val>
                                            <p:strVal val="#ppt_h"/>
                                          </p:val>
                                        </p:tav>
                                      </p:tavLst>
                                    </p:anim>
                                  </p:childTnLst>
                                </p:cTn>
                              </p:par>
                              <p:par>
                                <p:cTn id="59" presetID="0"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anim to="" calcmode="lin" valueType="num">
                                      <p:cBhvr>
                                        <p:cTn id="61" dur="500" fill="hold">
                                          <p:stCondLst>
                                            <p:cond delay="0"/>
                                          </p:stCondLst>
                                        </p:cTn>
                                        <p:tgtEl>
                                          <p:spTgt spid="6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2" dur="500" fill="hold">
                                          <p:stCondLst>
                                            <p:cond delay="0"/>
                                          </p:stCondLst>
                                        </p:cTn>
                                        <p:tgtEl>
                                          <p:spTgt spid="6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63" dur="500" fill="hold">
                                          <p:stCondLst>
                                            <p:cond delay="0"/>
                                          </p:stCondLst>
                                        </p:cTn>
                                        <p:tgtEl>
                                          <p:spTgt spid="64"/>
                                        </p:tgtEl>
                                        <p:attrNameLst>
                                          <p:attrName>style.opacity</p:attrName>
                                        </p:attrNameLst>
                                      </p:cBhvr>
                                      <p:tavLst>
                                        <p:tav tm="0">
                                          <p:val>
                                            <p:strVal val="0"/>
                                          </p:val>
                                        </p:tav>
                                        <p:tav tm="100000">
                                          <p:val>
                                            <p:strVal val="1"/>
                                          </p:val>
                                        </p:tav>
                                      </p:tavLst>
                                    </p:anim>
                                    <p:anim to="" calcmode="lin" valueType="num">
                                      <p:cBhvr>
                                        <p:cTn id="64" dur="500" fill="hold">
                                          <p:stCondLst>
                                            <p:cond delay="0"/>
                                          </p:stCondLst>
                                        </p:cTn>
                                        <p:tgtEl>
                                          <p:spTgt spid="64"/>
                                        </p:tgtEl>
                                        <p:attrNameLst>
                                          <p:attrName>ppt_w</p:attrName>
                                        </p:attrNameLst>
                                      </p:cBhvr>
                                      <p:tavLst>
                                        <p:tav tm="0">
                                          <p:val>
                                            <p:strVal val="#ppt_w*2"/>
                                          </p:val>
                                        </p:tav>
                                        <p:tav tm="100000">
                                          <p:val>
                                            <p:strVal val="#ppt_w"/>
                                          </p:val>
                                        </p:tav>
                                      </p:tavLst>
                                    </p:anim>
                                    <p:anim to="" calcmode="lin" valueType="num">
                                      <p:cBhvr>
                                        <p:cTn id="65" dur="500" fill="hold">
                                          <p:stCondLst>
                                            <p:cond delay="0"/>
                                          </p:stCondLst>
                                        </p:cTn>
                                        <p:tgtEl>
                                          <p:spTgt spid="64"/>
                                        </p:tgtEl>
                                        <p:attrNameLst>
                                          <p:attrName>ppt_h</p:attrName>
                                        </p:attrNameLst>
                                      </p:cBhvr>
                                      <p:tavLst>
                                        <p:tav tm="0">
                                          <p:val>
                                            <p:strVal val="#ppt_h*2"/>
                                          </p:val>
                                        </p:tav>
                                        <p:tav tm="100000">
                                          <p:val>
                                            <p:strVal val="#ppt_h"/>
                                          </p:val>
                                        </p:tav>
                                      </p:tavLst>
                                    </p:anim>
                                  </p:childTnLst>
                                </p:cTn>
                              </p:par>
                              <p:par>
                                <p:cTn id="66" presetID="0" presetClass="entr" presetSubtype="0" fill="hold" nodeType="withEffect">
                                  <p:stCondLst>
                                    <p:cond delay="67"/>
                                  </p:stCondLst>
                                  <p:childTnLst>
                                    <p:set>
                                      <p:cBhvr>
                                        <p:cTn id="67" dur="1" fill="hold">
                                          <p:stCondLst>
                                            <p:cond delay="0"/>
                                          </p:stCondLst>
                                        </p:cTn>
                                        <p:tgtEl>
                                          <p:spTgt spid="189"/>
                                        </p:tgtEl>
                                        <p:attrNameLst>
                                          <p:attrName>style.visibility</p:attrName>
                                        </p:attrNameLst>
                                      </p:cBhvr>
                                      <p:to>
                                        <p:strVal val="visible"/>
                                      </p:to>
                                    </p:set>
                                    <p:animMotion origin="layout" path="M 1.007573 0 L 0 0 E" pathEditMode="relative">
                                      <p:cBhvr from="" to="">
                                        <p:cTn id="68" dur="200" fill="hold">
                                          <p:stCondLst>
                                            <p:cond delay="0"/>
                                          </p:stCondLst>
                                        </p:cTn>
                                        <p:tgtEl>
                                          <p:spTgt spid="189"/>
                                        </p:tgtEl>
                                        <p:attrNameLst>
                                          <p:attrName>ppt_x</p:attrName>
                                          <p:attrName>ppt_y</p:attrName>
                                        </p:attrNameLst>
                                      </p:cBhvr>
                                    </p:animMotion>
                                  </p:childTnLst>
                                </p:cTn>
                              </p:par>
                              <p:par>
                                <p:cTn id="69" presetID="0" presetClass="entr" presetSubtype="0" fill="hold" nodeType="withEffect">
                                  <p:stCondLst>
                                    <p:cond delay="0"/>
                                  </p:stCondLst>
                                  <p:childTnLst>
                                    <p:set>
                                      <p:cBhvr>
                                        <p:cTn id="70" dur="1" fill="hold">
                                          <p:stCondLst>
                                            <p:cond delay="0"/>
                                          </p:stCondLst>
                                        </p:cTn>
                                        <p:tgtEl>
                                          <p:spTgt spid="193"/>
                                        </p:tgtEl>
                                        <p:attrNameLst>
                                          <p:attrName>style.visibility</p:attrName>
                                        </p:attrNameLst>
                                      </p:cBhvr>
                                      <p:to>
                                        <p:strVal val="visible"/>
                                      </p:to>
                                    </p:set>
                                    <p:anim to="" calcmode="lin" valueType="num">
                                      <p:cBhvr>
                                        <p:cTn id="71" dur="500" fill="hold">
                                          <p:stCondLst>
                                            <p:cond delay="0"/>
                                          </p:stCondLst>
                                        </p:cTn>
                                        <p:tgtEl>
                                          <p:spTgt spid="19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2" dur="500" fill="hold">
                                          <p:stCondLst>
                                            <p:cond delay="0"/>
                                          </p:stCondLst>
                                        </p:cTn>
                                        <p:tgtEl>
                                          <p:spTgt spid="19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3" dur="500" fill="hold">
                                          <p:stCondLst>
                                            <p:cond delay="0"/>
                                          </p:stCondLst>
                                        </p:cTn>
                                        <p:tgtEl>
                                          <p:spTgt spid="193"/>
                                        </p:tgtEl>
                                        <p:attrNameLst>
                                          <p:attrName>style.opacity</p:attrName>
                                        </p:attrNameLst>
                                      </p:cBhvr>
                                      <p:tavLst>
                                        <p:tav tm="0">
                                          <p:val>
                                            <p:strVal val="0"/>
                                          </p:val>
                                        </p:tav>
                                        <p:tav tm="100000">
                                          <p:val>
                                            <p:strVal val="1"/>
                                          </p:val>
                                        </p:tav>
                                      </p:tavLst>
                                    </p:anim>
                                    <p:anim to="" calcmode="lin" valueType="num">
                                      <p:cBhvr>
                                        <p:cTn id="74" dur="500" fill="hold">
                                          <p:stCondLst>
                                            <p:cond delay="0"/>
                                          </p:stCondLst>
                                        </p:cTn>
                                        <p:tgtEl>
                                          <p:spTgt spid="193"/>
                                        </p:tgtEl>
                                        <p:attrNameLst>
                                          <p:attrName>ppt_w</p:attrName>
                                        </p:attrNameLst>
                                      </p:cBhvr>
                                      <p:tavLst>
                                        <p:tav tm="0">
                                          <p:val>
                                            <p:strVal val="#ppt_w*2"/>
                                          </p:val>
                                        </p:tav>
                                        <p:tav tm="100000">
                                          <p:val>
                                            <p:strVal val="#ppt_w"/>
                                          </p:val>
                                        </p:tav>
                                      </p:tavLst>
                                    </p:anim>
                                    <p:anim to="" calcmode="lin" valueType="num">
                                      <p:cBhvr>
                                        <p:cTn id="75" dur="500" fill="hold">
                                          <p:stCondLst>
                                            <p:cond delay="0"/>
                                          </p:stCondLst>
                                        </p:cTn>
                                        <p:tgtEl>
                                          <p:spTgt spid="193"/>
                                        </p:tgtEl>
                                        <p:attrNameLst>
                                          <p:attrName>ppt_h</p:attrName>
                                        </p:attrNameLst>
                                      </p:cBhvr>
                                      <p:tavLst>
                                        <p:tav tm="0">
                                          <p:val>
                                            <p:strVal val="#ppt_h*2"/>
                                          </p:val>
                                        </p:tav>
                                        <p:tav tm="100000">
                                          <p:val>
                                            <p:strVal val="#ppt_h"/>
                                          </p:val>
                                        </p:tav>
                                      </p:tavLst>
                                    </p:anim>
                                  </p:childTnLst>
                                </p:cTn>
                              </p:par>
                              <p:par>
                                <p:cTn id="76" presetID="0" presetClass="entr" presetSubtype="0" fill="hold" grpId="0" nodeType="withEffect">
                                  <p:stCondLst>
                                    <p:cond delay="0"/>
                                  </p:stCondLst>
                                  <p:childTnLst>
                                    <p:set>
                                      <p:cBhvr>
                                        <p:cTn id="77" dur="1" fill="hold">
                                          <p:stCondLst>
                                            <p:cond delay="0"/>
                                          </p:stCondLst>
                                        </p:cTn>
                                        <p:tgtEl>
                                          <p:spTgt spid="197"/>
                                        </p:tgtEl>
                                        <p:attrNameLst>
                                          <p:attrName>style.visibility</p:attrName>
                                        </p:attrNameLst>
                                      </p:cBhvr>
                                      <p:to>
                                        <p:strVal val="visible"/>
                                      </p:to>
                                    </p:set>
                                    <p:anim to="" calcmode="lin" valueType="num">
                                      <p:cBhvr>
                                        <p:cTn id="78" dur="500" fill="hold">
                                          <p:stCondLst>
                                            <p:cond delay="0"/>
                                          </p:stCondLst>
                                        </p:cTn>
                                        <p:tgtEl>
                                          <p:spTgt spid="19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9" dur="500" fill="hold">
                                          <p:stCondLst>
                                            <p:cond delay="0"/>
                                          </p:stCondLst>
                                        </p:cTn>
                                        <p:tgtEl>
                                          <p:spTgt spid="19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80" dur="500" fill="hold">
                                          <p:stCondLst>
                                            <p:cond delay="0"/>
                                          </p:stCondLst>
                                        </p:cTn>
                                        <p:tgtEl>
                                          <p:spTgt spid="197"/>
                                        </p:tgtEl>
                                        <p:attrNameLst>
                                          <p:attrName>style.opacity</p:attrName>
                                        </p:attrNameLst>
                                      </p:cBhvr>
                                      <p:tavLst>
                                        <p:tav tm="0">
                                          <p:val>
                                            <p:strVal val="0"/>
                                          </p:val>
                                        </p:tav>
                                        <p:tav tm="100000">
                                          <p:val>
                                            <p:strVal val="1"/>
                                          </p:val>
                                        </p:tav>
                                      </p:tavLst>
                                    </p:anim>
                                    <p:anim to="" calcmode="lin" valueType="num">
                                      <p:cBhvr>
                                        <p:cTn id="81" dur="500" fill="hold">
                                          <p:stCondLst>
                                            <p:cond delay="0"/>
                                          </p:stCondLst>
                                        </p:cTn>
                                        <p:tgtEl>
                                          <p:spTgt spid="197"/>
                                        </p:tgtEl>
                                        <p:attrNameLst>
                                          <p:attrName>ppt_w</p:attrName>
                                        </p:attrNameLst>
                                      </p:cBhvr>
                                      <p:tavLst>
                                        <p:tav tm="0">
                                          <p:val>
                                            <p:strVal val="#ppt_w*2"/>
                                          </p:val>
                                        </p:tav>
                                        <p:tav tm="100000">
                                          <p:val>
                                            <p:strVal val="#ppt_w"/>
                                          </p:val>
                                        </p:tav>
                                      </p:tavLst>
                                    </p:anim>
                                    <p:anim to="" calcmode="lin" valueType="num">
                                      <p:cBhvr>
                                        <p:cTn id="82" dur="500" fill="hold">
                                          <p:stCondLst>
                                            <p:cond delay="0"/>
                                          </p:stCondLst>
                                        </p:cTn>
                                        <p:tgtEl>
                                          <p:spTgt spid="197"/>
                                        </p:tgtEl>
                                        <p:attrNameLst>
                                          <p:attrName>ppt_h</p:attrName>
                                        </p:attrNameLst>
                                      </p:cBhvr>
                                      <p:tavLst>
                                        <p:tav tm="0">
                                          <p:val>
                                            <p:strVal val="#ppt_h*2"/>
                                          </p:val>
                                        </p:tav>
                                        <p:tav tm="100000">
                                          <p:val>
                                            <p:strVal val="#ppt_h"/>
                                          </p:val>
                                        </p:tav>
                                      </p:tavLst>
                                    </p:anim>
                                  </p:childTnLst>
                                </p:cTn>
                              </p:par>
                              <p:par>
                                <p:cTn id="83" presetID="0" presetClass="entr" presetSubtype="0" fill="hold" nodeType="withEffect">
                                  <p:stCondLst>
                                    <p:cond delay="0"/>
                                  </p:stCondLst>
                                  <p:childTnLst>
                                    <p:set>
                                      <p:cBhvr>
                                        <p:cTn id="84" dur="1" fill="hold">
                                          <p:stCondLst>
                                            <p:cond delay="0"/>
                                          </p:stCondLst>
                                        </p:cTn>
                                        <p:tgtEl>
                                          <p:spTgt spid="198"/>
                                        </p:tgtEl>
                                        <p:attrNameLst>
                                          <p:attrName>style.visibility</p:attrName>
                                        </p:attrNameLst>
                                      </p:cBhvr>
                                      <p:to>
                                        <p:strVal val="visible"/>
                                      </p:to>
                                    </p:set>
                                    <p:anim to="" calcmode="lin" valueType="num">
                                      <p:cBhvr>
                                        <p:cTn id="85" dur="500" fill="hold">
                                          <p:stCondLst>
                                            <p:cond delay="0"/>
                                          </p:stCondLst>
                                        </p:cTn>
                                        <p:tgtEl>
                                          <p:spTgt spid="19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6" dur="500" fill="hold">
                                          <p:stCondLst>
                                            <p:cond delay="0"/>
                                          </p:stCondLst>
                                        </p:cTn>
                                        <p:tgtEl>
                                          <p:spTgt spid="19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87" dur="500" fill="hold">
                                          <p:stCondLst>
                                            <p:cond delay="0"/>
                                          </p:stCondLst>
                                        </p:cTn>
                                        <p:tgtEl>
                                          <p:spTgt spid="198"/>
                                        </p:tgtEl>
                                        <p:attrNameLst>
                                          <p:attrName>style.opacity</p:attrName>
                                        </p:attrNameLst>
                                      </p:cBhvr>
                                      <p:tavLst>
                                        <p:tav tm="0">
                                          <p:val>
                                            <p:strVal val="0"/>
                                          </p:val>
                                        </p:tav>
                                        <p:tav tm="100000">
                                          <p:val>
                                            <p:strVal val="1"/>
                                          </p:val>
                                        </p:tav>
                                      </p:tavLst>
                                    </p:anim>
                                    <p:anim to="" calcmode="lin" valueType="num">
                                      <p:cBhvr>
                                        <p:cTn id="88" dur="500" fill="hold">
                                          <p:stCondLst>
                                            <p:cond delay="0"/>
                                          </p:stCondLst>
                                        </p:cTn>
                                        <p:tgtEl>
                                          <p:spTgt spid="198"/>
                                        </p:tgtEl>
                                        <p:attrNameLst>
                                          <p:attrName>ppt_w</p:attrName>
                                        </p:attrNameLst>
                                      </p:cBhvr>
                                      <p:tavLst>
                                        <p:tav tm="0">
                                          <p:val>
                                            <p:strVal val="#ppt_w*2"/>
                                          </p:val>
                                        </p:tav>
                                        <p:tav tm="100000">
                                          <p:val>
                                            <p:strVal val="#ppt_w"/>
                                          </p:val>
                                        </p:tav>
                                      </p:tavLst>
                                    </p:anim>
                                    <p:anim to="" calcmode="lin" valueType="num">
                                      <p:cBhvr>
                                        <p:cTn id="89" dur="500" fill="hold">
                                          <p:stCondLst>
                                            <p:cond delay="0"/>
                                          </p:stCondLst>
                                        </p:cTn>
                                        <p:tgtEl>
                                          <p:spTgt spid="198"/>
                                        </p:tgtEl>
                                        <p:attrNameLst>
                                          <p:attrName>ppt_h</p:attrName>
                                        </p:attrNameLst>
                                      </p:cBhvr>
                                      <p:tavLst>
                                        <p:tav tm="0">
                                          <p:val>
                                            <p:strVal val="#ppt_h*2"/>
                                          </p:val>
                                        </p:tav>
                                        <p:tav tm="100000">
                                          <p:val>
                                            <p:strVal val="#ppt_h"/>
                                          </p:val>
                                        </p:tav>
                                      </p:tavLst>
                                    </p:anim>
                                  </p:childTnLst>
                                </p:cTn>
                              </p:par>
                              <p:par>
                                <p:cTn id="90" presetID="0" presetClass="entr" presetSubtype="0" fill="hold" grpId="0" nodeType="withEffect">
                                  <p:stCondLst>
                                    <p:cond delay="0"/>
                                  </p:stCondLst>
                                  <p:childTnLst>
                                    <p:set>
                                      <p:cBhvr>
                                        <p:cTn id="91" dur="1" fill="hold">
                                          <p:stCondLst>
                                            <p:cond delay="0"/>
                                          </p:stCondLst>
                                        </p:cTn>
                                        <p:tgtEl>
                                          <p:spTgt spid="203"/>
                                        </p:tgtEl>
                                        <p:attrNameLst>
                                          <p:attrName>style.visibility</p:attrName>
                                        </p:attrNameLst>
                                      </p:cBhvr>
                                      <p:to>
                                        <p:strVal val="visible"/>
                                      </p:to>
                                    </p:set>
                                    <p:anim to="" calcmode="lin" valueType="num">
                                      <p:cBhvr>
                                        <p:cTn id="92" dur="500" fill="hold">
                                          <p:stCondLst>
                                            <p:cond delay="0"/>
                                          </p:stCondLst>
                                        </p:cTn>
                                        <p:tgtEl>
                                          <p:spTgt spid="20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93" dur="500" fill="hold">
                                          <p:stCondLst>
                                            <p:cond delay="0"/>
                                          </p:stCondLst>
                                        </p:cTn>
                                        <p:tgtEl>
                                          <p:spTgt spid="20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4" dur="500" fill="hold">
                                          <p:stCondLst>
                                            <p:cond delay="0"/>
                                          </p:stCondLst>
                                        </p:cTn>
                                        <p:tgtEl>
                                          <p:spTgt spid="203"/>
                                        </p:tgtEl>
                                        <p:attrNameLst>
                                          <p:attrName>style.opacity</p:attrName>
                                        </p:attrNameLst>
                                      </p:cBhvr>
                                      <p:tavLst>
                                        <p:tav tm="0">
                                          <p:val>
                                            <p:strVal val="0"/>
                                          </p:val>
                                        </p:tav>
                                        <p:tav tm="100000">
                                          <p:val>
                                            <p:strVal val="1"/>
                                          </p:val>
                                        </p:tav>
                                      </p:tavLst>
                                    </p:anim>
                                    <p:anim to="" calcmode="lin" valueType="num">
                                      <p:cBhvr>
                                        <p:cTn id="95" dur="500" fill="hold">
                                          <p:stCondLst>
                                            <p:cond delay="0"/>
                                          </p:stCondLst>
                                        </p:cTn>
                                        <p:tgtEl>
                                          <p:spTgt spid="203"/>
                                        </p:tgtEl>
                                        <p:attrNameLst>
                                          <p:attrName>ppt_w</p:attrName>
                                        </p:attrNameLst>
                                      </p:cBhvr>
                                      <p:tavLst>
                                        <p:tav tm="0">
                                          <p:val>
                                            <p:strVal val="#ppt_w*2"/>
                                          </p:val>
                                        </p:tav>
                                        <p:tav tm="100000">
                                          <p:val>
                                            <p:strVal val="#ppt_w"/>
                                          </p:val>
                                        </p:tav>
                                      </p:tavLst>
                                    </p:anim>
                                    <p:anim to="" calcmode="lin" valueType="num">
                                      <p:cBhvr>
                                        <p:cTn id="96" dur="500" fill="hold">
                                          <p:stCondLst>
                                            <p:cond delay="0"/>
                                          </p:stCondLst>
                                        </p:cTn>
                                        <p:tgtEl>
                                          <p:spTgt spid="203"/>
                                        </p:tgtEl>
                                        <p:attrNameLst>
                                          <p:attrName>ppt_h</p:attrName>
                                        </p:attrNameLst>
                                      </p:cBhvr>
                                      <p:tavLst>
                                        <p:tav tm="0">
                                          <p:val>
                                            <p:strVal val="#ppt_h*2"/>
                                          </p:val>
                                        </p:tav>
                                        <p:tav tm="100000">
                                          <p:val>
                                            <p:strVal val="#ppt_h"/>
                                          </p:val>
                                        </p:tav>
                                      </p:tavLst>
                                    </p:anim>
                                  </p:childTnLst>
                                </p:cTn>
                              </p:par>
                              <p:par>
                                <p:cTn id="97" presetID="23" presetClass="entr" presetSubtype="16" fill="hold" grpId="0" nodeType="withEffect">
                                  <p:stCondLst>
                                    <p:cond delay="0"/>
                                  </p:stCondLst>
                                  <p:childTnLst>
                                    <p:set>
                                      <p:cBhvr>
                                        <p:cTn id="98" dur="1" fill="hold">
                                          <p:stCondLst>
                                            <p:cond delay="0"/>
                                          </p:stCondLst>
                                        </p:cTn>
                                        <p:tgtEl>
                                          <p:spTgt spid="205"/>
                                        </p:tgtEl>
                                        <p:attrNameLst>
                                          <p:attrName>style.visibility</p:attrName>
                                        </p:attrNameLst>
                                      </p:cBhvr>
                                      <p:to>
                                        <p:strVal val="visible"/>
                                      </p:to>
                                    </p:set>
                                    <p:anim to="" calcmode="lin" valueType="num">
                                      <p:cBhvr>
                                        <p:cTn id="99" dur="400" accel="50000" fill="hold">
                                          <p:stCondLst>
                                            <p:cond delay="0"/>
                                          </p:stCondLst>
                                        </p:cTn>
                                        <p:tgtEl>
                                          <p:spTgt spid="205"/>
                                        </p:tgtEl>
                                        <p:attrNameLst>
                                          <p:attrName>ppt_w</p:attrName>
                                        </p:attrNameLst>
                                      </p:cBhvr>
                                      <p:tavLst>
                                        <p:tav tm="0">
                                          <p:val>
                                            <p:strVal val="0"/>
                                          </p:val>
                                        </p:tav>
                                        <p:tav tm="100000">
                                          <p:val>
                                            <p:strVal val="#ppt_w"/>
                                          </p:val>
                                        </p:tav>
                                      </p:tavLst>
                                    </p:anim>
                                    <p:anim to="" calcmode="lin" valueType="num">
                                      <p:cBhvr>
                                        <p:cTn id="100" dur="400" accel="50000" fill="hold">
                                          <p:stCondLst>
                                            <p:cond delay="0"/>
                                          </p:stCondLst>
                                        </p:cTn>
                                        <p:tgtEl>
                                          <p:spTgt spid="205"/>
                                        </p:tgtEl>
                                        <p:attrNameLst>
                                          <p:attrName>ppt_h</p:attrName>
                                        </p:attrNameLst>
                                      </p:cBhvr>
                                      <p:tavLst>
                                        <p:tav tm="0">
                                          <p:val>
                                            <p:strVal val="0"/>
                                          </p:val>
                                        </p:tav>
                                        <p:tav tm="100000">
                                          <p:val>
                                            <p:strVal val="#ppt_h"/>
                                          </p:val>
                                        </p:tav>
                                      </p:tavLst>
                                    </p:anim>
                                    <p:anim to="" calcmode="lin" valueType="num">
                                      <p:cBhvr>
                                        <p:cTn id="101" dur="100" autoRev="1" fill="hold">
                                          <p:stCondLst>
                                            <p:cond delay="400"/>
                                          </p:stCondLst>
                                        </p:cTn>
                                        <p:tgtEl>
                                          <p:spTgt spid="205"/>
                                        </p:tgtEl>
                                        <p:attrNameLst>
                                          <p:attrName>ppt_w</p:attrName>
                                        </p:attrNameLst>
                                      </p:cBhvr>
                                      <p:tavLst>
                                        <p:tav tm="0">
                                          <p:val>
                                            <p:strVal val="#ppt_w"/>
                                          </p:val>
                                        </p:tav>
                                        <p:tav tm="100000">
                                          <p:val>
                                            <p:strVal val="#ppt_w*1.4"/>
                                          </p:val>
                                        </p:tav>
                                      </p:tavLst>
                                    </p:anim>
                                    <p:anim to="" calcmode="lin" valueType="num">
                                      <p:cBhvr>
                                        <p:cTn id="102" dur="100" autoRev="1" fill="hold">
                                          <p:stCondLst>
                                            <p:cond delay="400"/>
                                          </p:stCondLst>
                                        </p:cTn>
                                        <p:tgtEl>
                                          <p:spTgt spid="205"/>
                                        </p:tgtEl>
                                        <p:attrNameLst>
                                          <p:attrName>ppt_h</p:attrName>
                                        </p:attrNameLst>
                                      </p:cBhvr>
                                      <p:tavLst>
                                        <p:tav tm="0">
                                          <p:val>
                                            <p:strVal val="#ppt_h"/>
                                          </p:val>
                                        </p:tav>
                                        <p:tav tm="100000">
                                          <p:val>
                                            <p:strVal val="#ppt_h*1.4"/>
                                          </p:val>
                                        </p:tav>
                                      </p:tavLst>
                                    </p:anim>
                                  </p:childTnLst>
                                </p:cTn>
                              </p:par>
                              <p:par>
                                <p:cTn id="103" presetID="0" presetClass="entr" presetSubtype="0" fill="hold" grpId="0" nodeType="withEffect">
                                  <p:stCondLst>
                                    <p:cond delay="0"/>
                                  </p:stCondLst>
                                  <p:childTnLst>
                                    <p:set>
                                      <p:cBhvr>
                                        <p:cTn id="104" dur="1" fill="hold">
                                          <p:stCondLst>
                                            <p:cond delay="0"/>
                                          </p:stCondLst>
                                        </p:cTn>
                                        <p:tgtEl>
                                          <p:spTgt spid="206"/>
                                        </p:tgtEl>
                                        <p:attrNameLst>
                                          <p:attrName>style.visibility</p:attrName>
                                        </p:attrNameLst>
                                      </p:cBhvr>
                                      <p:to>
                                        <p:strVal val="visible"/>
                                      </p:to>
                                    </p:set>
                                    <p:anim to="" calcmode="lin" valueType="num">
                                      <p:cBhvr>
                                        <p:cTn id="105" dur="500" fill="hold">
                                          <p:stCondLst>
                                            <p:cond delay="0"/>
                                          </p:stCondLst>
                                        </p:cTn>
                                        <p:tgtEl>
                                          <p:spTgt spid="20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06" dur="500" fill="hold">
                                          <p:stCondLst>
                                            <p:cond delay="0"/>
                                          </p:stCondLst>
                                        </p:cTn>
                                        <p:tgtEl>
                                          <p:spTgt spid="20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07" dur="500" fill="hold">
                                          <p:stCondLst>
                                            <p:cond delay="0"/>
                                          </p:stCondLst>
                                        </p:cTn>
                                        <p:tgtEl>
                                          <p:spTgt spid="206"/>
                                        </p:tgtEl>
                                        <p:attrNameLst>
                                          <p:attrName>style.opacity</p:attrName>
                                        </p:attrNameLst>
                                      </p:cBhvr>
                                      <p:tavLst>
                                        <p:tav tm="0">
                                          <p:val>
                                            <p:strVal val="0"/>
                                          </p:val>
                                        </p:tav>
                                        <p:tav tm="100000">
                                          <p:val>
                                            <p:strVal val="1"/>
                                          </p:val>
                                        </p:tav>
                                      </p:tavLst>
                                    </p:anim>
                                    <p:anim to="" calcmode="lin" valueType="num">
                                      <p:cBhvr>
                                        <p:cTn id="108" dur="500" fill="hold">
                                          <p:stCondLst>
                                            <p:cond delay="0"/>
                                          </p:stCondLst>
                                        </p:cTn>
                                        <p:tgtEl>
                                          <p:spTgt spid="206"/>
                                        </p:tgtEl>
                                        <p:attrNameLst>
                                          <p:attrName>ppt_w</p:attrName>
                                        </p:attrNameLst>
                                      </p:cBhvr>
                                      <p:tavLst>
                                        <p:tav tm="0">
                                          <p:val>
                                            <p:strVal val="#ppt_w*2"/>
                                          </p:val>
                                        </p:tav>
                                        <p:tav tm="100000">
                                          <p:val>
                                            <p:strVal val="#ppt_w"/>
                                          </p:val>
                                        </p:tav>
                                      </p:tavLst>
                                    </p:anim>
                                    <p:anim to="" calcmode="lin" valueType="num">
                                      <p:cBhvr>
                                        <p:cTn id="109" dur="500" fill="hold">
                                          <p:stCondLst>
                                            <p:cond delay="0"/>
                                          </p:stCondLst>
                                        </p:cTn>
                                        <p:tgtEl>
                                          <p:spTgt spid="206"/>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09" grpId="0" animBg="1"/>
      <p:bldP spid="108" grpId="0" animBg="1"/>
      <p:bldP spid="2" grpId="0" animBg="1"/>
      <p:bldP spid="58" grpId="0" animBg="1"/>
      <p:bldP spid="59" grpId="0" animBg="1"/>
      <p:bldP spid="107" grpId="0" animBg="1"/>
      <p:bldP spid="197" grpId="0"/>
      <p:bldP spid="203" grpId="0" animBg="1"/>
      <p:bldP spid="205" grpId="0"/>
      <p:bldP spid="20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0"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8"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2" name="图片1"/>
          <p:cNvSpPr/>
          <p:nvPr>
            <p:custDataLst>
              <p:tags r:id="rId4"/>
            </p:custDataLst>
          </p:nvPr>
        </p:nvSpPr>
        <p:spPr>
          <a:xfrm>
            <a:off x="728401" y="2824481"/>
            <a:ext cx="3415030" cy="3061970"/>
          </a:xfrm>
          <a:prstGeom prst="roundRect">
            <a:avLst>
              <a:gd name="adj" fmla="val 2682"/>
            </a:avLst>
          </a:prstGeom>
          <a:blipFill dpi="0" rotWithShape="0">
            <a:blip r:embed="rId11"/>
            <a:srcRect/>
            <a:stretch>
              <a:fillRect t="-5765" b="-576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cs typeface="+mn-ea"/>
              <a:sym typeface="+mn-lt"/>
            </a:endParaRPr>
          </a:p>
        </p:txBody>
      </p:sp>
      <p:sp>
        <p:nvSpPr>
          <p:cNvPr id="3" name="内容"/>
          <p:cNvSpPr txBox="1"/>
          <p:nvPr>
            <p:custDataLst>
              <p:tags r:id="rId5"/>
            </p:custDataLst>
          </p:nvPr>
        </p:nvSpPr>
        <p:spPr>
          <a:xfrm>
            <a:off x="747712" y="1262766"/>
            <a:ext cx="10696575" cy="1250950"/>
          </a:xfrm>
          <a:prstGeom prst="rect">
            <a:avLst/>
          </a:prstGeom>
          <a:noFill/>
        </p:spPr>
        <p:txBody>
          <a:bodyPr wrap="square" rtlCol="0" anchor="t">
            <a:normAutofit fontScale="55000" lnSpcReduction="20000"/>
          </a:bodyPr>
          <a:lstStyle/>
          <a:p>
            <a:pPr algn="just" fontAlgn="auto">
              <a:lnSpc>
                <a:spcPct val="150000"/>
              </a:lnSpc>
              <a:spcBef>
                <a:spcPts val="300"/>
              </a:spcBef>
              <a:spcAft>
                <a:spcPts val="300"/>
              </a:spcAft>
              <a:buClrTx/>
              <a:buSzTx/>
              <a:buNone/>
            </a:pPr>
            <a:r>
              <a:rPr lang="en-US" altLang="zh-CN" b="1" smtClean="0">
                <a:latin typeface="思源黑体 CN" panose="020B0500000000000000" pitchFamily="34" charset="-122"/>
                <a:ea typeface="思源黑体 CN" panose="020B0500000000000000" pitchFamily="34" charset="-122"/>
                <a:sym typeface="思源黑体 CN" panose="020B0500000000000000" pitchFamily="34" charset="-122"/>
              </a:rPr>
              <a:t>1. IPv6</a:t>
            </a:r>
            <a:r>
              <a:rPr lang="zh-CN" altLang="en-US" b="1" smtClean="0">
                <a:latin typeface="思源黑体 CN" panose="020B0500000000000000" pitchFamily="34" charset="-122"/>
                <a:ea typeface="思源黑体 CN" panose="020B0500000000000000" pitchFamily="34" charset="-122"/>
                <a:sym typeface="思源黑体 CN" panose="020B0500000000000000" pitchFamily="34" charset="-122"/>
              </a:rPr>
              <a:t>技术的演变：</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
在</a:t>
            </a:r>
            <a:r>
              <a:rPr lang="en-US" altLang="zh-CN" sz="140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技术的演变过程中，随着互联网的不断发展，</a:t>
            </a:r>
            <a:r>
              <a:rPr lang="en-US" altLang="zh-CN" sz="140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逐渐成为</a:t>
            </a:r>
            <a:r>
              <a:rPr lang="en-US" altLang="zh-CN" sz="1400" smtClean="0">
                <a:latin typeface="思源黑体 CN" panose="020B0500000000000000" pitchFamily="34" charset="-122"/>
                <a:ea typeface="思源黑体 CN" panose="020B0500000000000000" pitchFamily="34" charset="-122"/>
                <a:sym typeface="思源黑体 CN" panose="020B0500000000000000" pitchFamily="34" charset="-122"/>
              </a:rPr>
              <a:t>IPv4</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的替代者，具有更多的地址空间和安全性能等优点。</a:t>
            </a:r>
            <a:r>
              <a:rPr lang="en-US" altLang="zh-CN" sz="140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还可以更好地支持大数据、物联网等新一代应用的发展。
</a:t>
            </a:r>
            <a:r>
              <a:rPr lang="en-US" altLang="zh-CN" b="1" smtClean="0">
                <a:latin typeface="思源黑体 CN" panose="020B0500000000000000" pitchFamily="34" charset="-122"/>
                <a:ea typeface="思源黑体 CN" panose="020B0500000000000000" pitchFamily="34" charset="-122"/>
                <a:sym typeface="思源黑体 CN" panose="020B0500000000000000" pitchFamily="34" charset="-122"/>
              </a:rPr>
              <a:t>2. IPv6</a:t>
            </a:r>
            <a:r>
              <a:rPr lang="zh-CN" altLang="en-US" b="1" smtClean="0">
                <a:latin typeface="思源黑体 CN" panose="020B0500000000000000" pitchFamily="34" charset="-122"/>
                <a:ea typeface="思源黑体 CN" panose="020B0500000000000000" pitchFamily="34" charset="-122"/>
                <a:sym typeface="思源黑体 CN" panose="020B0500000000000000" pitchFamily="34" charset="-122"/>
              </a:rPr>
              <a:t>技术的应用：</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
</a:t>
            </a:r>
            <a:r>
              <a:rPr lang="en-US" altLang="zh-CN" sz="140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技术的应用方面主要包括网络接入、路由协议、</a:t>
            </a:r>
            <a:r>
              <a:rPr lang="en-US" altLang="zh-CN" sz="1400" smtClean="0">
                <a:latin typeface="思源黑体 CN" panose="020B0500000000000000" pitchFamily="34" charset="-122"/>
                <a:ea typeface="思源黑体 CN" panose="020B0500000000000000" pitchFamily="34" charset="-122"/>
                <a:sym typeface="思源黑体 CN" panose="020B0500000000000000" pitchFamily="34" charset="-122"/>
              </a:rPr>
              <a:t>DNS</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、安全应用和应用层服务等方面。现在的</a:t>
            </a:r>
            <a:r>
              <a:rPr lang="en-US" altLang="zh-CN" sz="140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应用已经相当广泛，例如</a:t>
            </a:r>
            <a:r>
              <a:rPr lang="en-US" altLang="zh-CN" sz="140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云计算、</a:t>
            </a:r>
            <a:r>
              <a:rPr lang="en-US" altLang="zh-CN" sz="140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智能家居、</a:t>
            </a:r>
            <a:r>
              <a:rPr lang="en-US" altLang="zh-CN" sz="1400" smtClean="0">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400" smtClean="0">
                <a:latin typeface="思源黑体 CN" panose="020B0500000000000000" pitchFamily="34" charset="-122"/>
                <a:ea typeface="思源黑体 CN" panose="020B0500000000000000" pitchFamily="34" charset="-122"/>
                <a:sym typeface="思源黑体 CN" panose="020B0500000000000000" pitchFamily="34" charset="-122"/>
              </a:rPr>
              <a:t>智慧城市等等，这些应用为我们的生活带来了更加便利和安全的保障。</a:t>
            </a:r>
            <a:endParaRPr lang="zh-CN" altLang="en-US" sz="140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 name="图片2"/>
          <p:cNvSpPr/>
          <p:nvPr>
            <p:custDataLst>
              <p:tags r:id="rId6"/>
            </p:custDataLst>
          </p:nvPr>
        </p:nvSpPr>
        <p:spPr>
          <a:xfrm>
            <a:off x="4395526" y="2853056"/>
            <a:ext cx="3415030" cy="3061970"/>
          </a:xfrm>
          <a:prstGeom prst="roundRect">
            <a:avLst>
              <a:gd name="adj" fmla="val 2682"/>
            </a:avLst>
          </a:prstGeom>
          <a:blipFill dpi="0" rotWithShape="0">
            <a:blip r:embed="rId12"/>
            <a:srcRect/>
            <a:stretch>
              <a:fillRect t="-5765" b="-576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cs typeface="+mn-ea"/>
              <a:sym typeface="+mn-lt"/>
            </a:endParaRPr>
          </a:p>
        </p:txBody>
      </p:sp>
      <p:sp>
        <p:nvSpPr>
          <p:cNvPr id="7" name="图片3"/>
          <p:cNvSpPr/>
          <p:nvPr>
            <p:custDataLst>
              <p:tags r:id="rId7"/>
            </p:custDataLst>
          </p:nvPr>
        </p:nvSpPr>
        <p:spPr>
          <a:xfrm>
            <a:off x="8062651" y="2853056"/>
            <a:ext cx="3415030" cy="3061970"/>
          </a:xfrm>
          <a:prstGeom prst="roundRect">
            <a:avLst>
              <a:gd name="adj" fmla="val 2682"/>
            </a:avLst>
          </a:prstGeom>
          <a:blipFill dpi="0" rotWithShape="0">
            <a:blip r:embed="rId13"/>
            <a:srcRect/>
            <a:stretch>
              <a:fillRect t="-5765" b="-576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cs typeface="+mn-ea"/>
              <a:sym typeface="+mn-lt"/>
            </a:endParaRPr>
          </a:p>
        </p:txBody>
      </p:sp>
      <p:sp>
        <p:nvSpPr>
          <p:cNvPr id="5" name="标题">
            <a:extLst>
              <a:ext uri="{FF2B5EF4-FFF2-40B4-BE49-F238E27FC236}">
                <a16:creationId xmlns:a16="http://schemas.microsoft.com/office/drawing/2014/main" xmlns="" id="{26FB2959-85E3-E16F-7272-3C394917A539}"/>
              </a:ext>
            </a:extLst>
          </p:cNvPr>
          <p:cNvSpPr txBox="1"/>
          <p:nvPr>
            <p:custDataLst>
              <p:tags r:id="rId8"/>
            </p:custDataLst>
          </p:nvPr>
        </p:nvSpPr>
        <p:spPr>
          <a:xfrm>
            <a:off x="747712" y="635386"/>
            <a:ext cx="10076263" cy="600075"/>
          </a:xfrm>
          <a:prstGeom prst="rect">
            <a:avLst/>
          </a:prstGeom>
          <a:noFill/>
          <a:ln>
            <a:noFill/>
          </a:ln>
        </p:spPr>
        <p:txBody>
          <a:bodyPr spcFirstLastPara="1" wrap="square" lIns="91425" tIns="45700" rIns="91425" bIns="45700" anchor="ctr" anchorCtr="0">
            <a:normAutofit/>
          </a:bodyPr>
          <a:lstStyle/>
          <a:p>
            <a:pPr algn="l"/>
            <a:r>
              <a:rPr lang="en-US" altLang="zh-CN" sz="32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IPv6</a:t>
            </a:r>
            <a:r>
              <a:rPr lang="zh-CN" altLang="en-US" sz="32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技术演变及应用</a:t>
            </a:r>
            <a:endParaRPr lang="zh-CN" altLang="en-US" sz="3200" b="1" dirty="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2536791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4/3*#ppt_w"/>
                                          </p:val>
                                        </p:tav>
                                        <p:tav tm="100000">
                                          <p:val>
                                            <p:strVal val="#ppt_w"/>
                                          </p:val>
                                        </p:tav>
                                      </p:tavLst>
                                    </p:anim>
                                    <p:anim calcmode="lin" valueType="num">
                                      <p:cBhvr>
                                        <p:cTn id="8" dur="500" fill="hold"/>
                                        <p:tgtEl>
                                          <p:spTgt spid="1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strVal val="4/3*#ppt_w"/>
                                          </p:val>
                                        </p:tav>
                                        <p:tav tm="100000">
                                          <p:val>
                                            <p:strVal val="#ppt_w"/>
                                          </p:val>
                                        </p:tav>
                                      </p:tavLst>
                                    </p:anim>
                                    <p:anim calcmode="lin" valueType="num">
                                      <p:cBhvr>
                                        <p:cTn id="12" dur="500" fill="hold"/>
                                        <p:tgtEl>
                                          <p:spTgt spid="9"/>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strVal val="4/3*#ppt_w"/>
                                          </p:val>
                                        </p:tav>
                                        <p:tav tm="100000">
                                          <p:val>
                                            <p:strVal val="#ppt_w"/>
                                          </p:val>
                                        </p:tav>
                                      </p:tavLst>
                                    </p:anim>
                                    <p:anim calcmode="lin" valueType="num">
                                      <p:cBhvr>
                                        <p:cTn id="16" dur="500" fill="hold"/>
                                        <p:tgtEl>
                                          <p:spTgt spid="8"/>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4/3*#ppt_w"/>
                                          </p:val>
                                        </p:tav>
                                        <p:tav tm="100000">
                                          <p:val>
                                            <p:strVal val="#ppt_w"/>
                                          </p:val>
                                        </p:tav>
                                      </p:tavLst>
                                    </p:anim>
                                    <p:anim calcmode="lin" valueType="num">
                                      <p:cBhvr>
                                        <p:cTn id="20" dur="500" fill="hold"/>
                                        <p:tgtEl>
                                          <p:spTgt spid="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strVal val="4/3*#ppt_w"/>
                                          </p:val>
                                        </p:tav>
                                        <p:tav tm="100000">
                                          <p:val>
                                            <p:strVal val="#ppt_w"/>
                                          </p:val>
                                        </p:tav>
                                      </p:tavLst>
                                    </p:anim>
                                    <p:anim calcmode="lin" valueType="num">
                                      <p:cBhvr>
                                        <p:cTn id="28" dur="500" fill="hold"/>
                                        <p:tgtEl>
                                          <p:spTgt spid="4"/>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strVal val="4/3*#ppt_w"/>
                                          </p:val>
                                        </p:tav>
                                        <p:tav tm="100000">
                                          <p:val>
                                            <p:strVal val="#ppt_w"/>
                                          </p:val>
                                        </p:tav>
                                      </p:tavLst>
                                    </p:anim>
                                    <p:anim calcmode="lin" valueType="num">
                                      <p:cBhvr>
                                        <p:cTn id="32" dur="500" fill="hold"/>
                                        <p:tgtEl>
                                          <p:spTgt spid="7"/>
                                        </p:tgtEl>
                                        <p:attrNameLst>
                                          <p:attrName>ppt_h</p:attrName>
                                        </p:attrNameLst>
                                      </p:cBhvr>
                                      <p:tavLst>
                                        <p:tav tm="0">
                                          <p:val>
                                            <p:strVal val="4/3*#ppt_h"/>
                                          </p:val>
                                        </p:tav>
                                        <p:tav tm="100000">
                                          <p:val>
                                            <p:strVal val="#ppt_h"/>
                                          </p:val>
                                        </p:tav>
                                      </p:tavLst>
                                    </p:anim>
                                  </p:childTnLst>
                                </p:cTn>
                              </p:par>
                              <p:par>
                                <p:cTn id="33" presetID="0" presetClass="entr" presetSubtype="0" fill="hold" grpId="0" nodeType="withEffect">
                                  <p:stCondLst>
                                    <p:cond delay="0"/>
                                  </p:stCondLst>
                                  <p:iterate type="lt">
                                    <p:tmPct val="10000"/>
                                  </p:iterate>
                                  <p:childTnLst>
                                    <p:set>
                                      <p:cBhvr>
                                        <p:cTn id="34" dur="1" fill="hold">
                                          <p:stCondLst>
                                            <p:cond delay="0"/>
                                          </p:stCondLst>
                                        </p:cTn>
                                        <p:tgtEl>
                                          <p:spTgt spid="5"/>
                                        </p:tgtEl>
                                        <p:attrNameLst>
                                          <p:attrName>style.visibility</p:attrName>
                                        </p:attrNameLst>
                                      </p:cBhvr>
                                      <p:to>
                                        <p:strVal val="visible"/>
                                      </p:to>
                                    </p:set>
                                    <p:anim to="" calcmode="lin" valueType="num">
                                      <p:cBhvr>
                                        <p:cTn id="35" dur="1" fill="hold">
                                          <p:stCondLst>
                                            <p:cond delay="0"/>
                                          </p:stCondLst>
                                        </p:cTn>
                                        <p:tgtEl>
                                          <p:spTgt spid="5"/>
                                        </p:tgtEl>
                                        <p:attrNameLst>
                                          <p:attrName>ppt_x</p:attrName>
                                        </p:attrNameLst>
                                      </p:cBhvr>
                                      <p:tavLst>
                                        <p:tav tm="0">
                                          <p:val>
                                            <p:strVal val="#ppt_x"/>
                                          </p:val>
                                        </p:tav>
                                        <p:tav tm="100000">
                                          <p:val>
                                            <p:strVal val="#ppt_x+0.15*sin(rand(0-360)+0)+2"/>
                                          </p:val>
                                        </p:tav>
                                      </p:tavLst>
                                    </p:anim>
                                    <p:anim to="" calcmode="lin" valueType="num">
                                      <p:cBhvr>
                                        <p:cTn id="36" dur="1" fill="hold">
                                          <p:stCondLst>
                                            <p:cond delay="0"/>
                                          </p:stCondLst>
                                        </p:cTn>
                                        <p:tgtEl>
                                          <p:spTgt spid="5"/>
                                        </p:tgtEl>
                                        <p:attrNameLst>
                                          <p:attrName>ppt_y</p:attrName>
                                        </p:attrNameLst>
                                      </p:cBhvr>
                                      <p:tavLst>
                                        <p:tav tm="0">
                                          <p:val>
                                            <p:strVal val="#ppt_y"/>
                                          </p:val>
                                        </p:tav>
                                        <p:tav tm="100000">
                                          <p:val>
                                            <p:strVal val="#ppt_y+0.15*sin(rand(0-360)+0)+2"/>
                                          </p:val>
                                        </p:tav>
                                      </p:tavLst>
                                    </p:anim>
                                    <p:anim to="" calcmode="lin" valueType="num">
                                      <p:cBhvr>
                                        <p:cTn id="37" dur="998" fill="hold">
                                          <p:stCondLst>
                                            <p:cond delay="2"/>
                                          </p:stCondLst>
                                        </p:cTn>
                                        <p:tgtEl>
                                          <p:spTgt spid="5"/>
                                        </p:tgtEl>
                                        <p:attrNameLst>
                                          <p:attrName>style.opacity</p:attrName>
                                        </p:attrNameLst>
                                      </p:cBhvr>
                                      <p:tavLst>
                                        <p:tav tm="0">
                                          <p:val>
                                            <p:strVal val="0"/>
                                          </p:val>
                                        </p:tav>
                                        <p:tav tm="100000">
                                          <p:val>
                                            <p:strVal val="1"/>
                                          </p:val>
                                        </p:tav>
                                      </p:tavLst>
                                    </p:anim>
                                    <p:animScale>
                                      <p:cBhvr>
                                        <p:cTn id="38" dur="998" fill="hold">
                                          <p:stCondLst>
                                            <p:cond delay="2"/>
                                          </p:stCondLst>
                                        </p:cTn>
                                        <p:tgtEl>
                                          <p:spTgt spid="5"/>
                                        </p:tgtEl>
                                      </p:cBhvr>
                                      <p:from x="500000" y="500000"/>
                                      <p:to x="100000" y="100000"/>
                                    </p:animScale>
                                    <p:anim to="" calcmode="lin" valueType="num">
                                      <p:cBhvr>
                                        <p:cTn id="39" dur="714" fill="hold">
                                          <p:stCondLst>
                                            <p:cond delay="286"/>
                                          </p:stCondLst>
                                        </p:cTn>
                                        <p:tgtEl>
                                          <p:spTgt spid="5"/>
                                        </p:tgtEl>
                                        <p:attrNameLst>
                                          <p:attrName>ppt_y</p:attrName>
                                        </p:attrNameLst>
                                      </p:cBhvr>
                                      <p:tavLst>
                                        <p:tav tm="0">
                                          <p:val>
                                            <p:strVal val="ppt_y-2"/>
                                          </p:val>
                                        </p:tav>
                                        <p:tav tm="100000">
                                          <p:val>
                                            <p:strVal val="#ppt_y"/>
                                          </p:val>
                                        </p:tav>
                                      </p:tavLst>
                                    </p:anim>
                                    <p:anim to="" calcmode="lin" valueType="num">
                                      <p:cBhvr>
                                        <p:cTn id="40" dur="714" fill="hold">
                                          <p:stCondLst>
                                            <p:cond delay="286"/>
                                          </p:stCondLst>
                                        </p:cTn>
                                        <p:tgtEl>
                                          <p:spTgt spid="5"/>
                                        </p:tgtEl>
                                        <p:attrNameLst>
                                          <p:attrName>ppt_x</p:attrName>
                                        </p:attrNameLst>
                                      </p:cBhvr>
                                      <p:tavLst>
                                        <p:tav tm="0">
                                          <p:val>
                                            <p:strVal val="ppt_x-2"/>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2" grpId="0" animBg="1"/>
      <p:bldP spid="3" grpId="0"/>
      <p:bldP spid="4" grpId="0" animBg="1"/>
      <p:bldP spid="7"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9"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7"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grpSp>
        <p:nvGrpSpPr>
          <p:cNvPr id="35" name="矩形"/>
          <p:cNvGrpSpPr/>
          <p:nvPr/>
        </p:nvGrpSpPr>
        <p:grpSpPr>
          <a:xfrm>
            <a:off x="831230" y="1540743"/>
            <a:ext cx="10631974" cy="4288684"/>
            <a:chOff x="1106129" y="2153265"/>
            <a:chExt cx="9476837" cy="1652149"/>
          </a:xfrm>
        </p:grpSpPr>
        <p:sp>
          <p:nvSpPr>
            <p:cNvPr id="36" name="1"/>
            <p:cNvSpPr/>
            <p:nvPr>
              <p:custDataLst>
                <p:tags r:id="rId6"/>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sp>
          <p:nvSpPr>
            <p:cNvPr id="37" name="2"/>
            <p:cNvSpPr/>
            <p:nvPr>
              <p:custDataLst>
                <p:tags r:id="rId7"/>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grpSp>
      <p:sp>
        <p:nvSpPr>
          <p:cNvPr id="34" name="内容"/>
          <p:cNvSpPr/>
          <p:nvPr>
            <p:custDataLst>
              <p:tags r:id="rId4"/>
            </p:custDataLst>
          </p:nvPr>
        </p:nvSpPr>
        <p:spPr>
          <a:xfrm>
            <a:off x="1147012" y="1796415"/>
            <a:ext cx="10213758" cy="3788410"/>
          </a:xfrm>
          <a:prstGeom prst="rect">
            <a:avLst/>
          </a:prstGeom>
          <a:noFill/>
        </p:spPr>
        <p:txBody>
          <a:bodyPr wrap="square" lIns="91428" tIns="45714" rIns="91428" bIns="45714">
            <a:normAutofit/>
          </a:bodyPr>
          <a:lstStyle/>
          <a:p>
            <a:pPr algn="l" defTabSz="914400" fontAlgn="base">
              <a:lnSpc>
                <a:spcPct val="150000"/>
              </a:lnSpc>
              <a:spcBef>
                <a:spcPts val="300"/>
              </a:spcBef>
              <a:spcAft>
                <a:spcPts val="300"/>
              </a:spcAft>
            </a:pPr>
            <a:r>
              <a:rPr lang="en-US" altLang="zh-CN" sz="1400"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1. </a:t>
            </a:r>
            <a:r>
              <a:rPr lang="zh-CN" altLang="en-US" sz="1400"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扩大云计算资源池</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随着云计算应用的不断增多，计算资源需求量也在不断增加。</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技术在地址上的高位数能够满足云计算中资源的动态需求，为云计算资源池的扩大提供了更大的灵活性。同时，</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技术中的多播和任播等特性也为云计算资源的管理提供了更多的选择。
</a:t>
            </a:r>
            <a:r>
              <a:rPr lang="en-US" altLang="zh-CN" sz="1400"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2. </a:t>
            </a:r>
            <a:r>
              <a:rPr lang="zh-CN" altLang="en-US" sz="1400"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提高云计算服务质量</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使用</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技术还能提高云计算服务的质量。</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技术中的源地址验证和</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IPsec</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等安全保障措施能够更好地保护云计算数据的安全性和隐私性，并且</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技术的</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QoS</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服务也能够对云计算中的各项服务提供严密的控制和管理，从而提高了云计算服务的品质。
</a:t>
            </a:r>
            <a:r>
              <a:rPr lang="en-US" altLang="zh-CN" sz="1400"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3. </a:t>
            </a:r>
            <a:r>
              <a:rPr lang="zh-CN" altLang="en-US" sz="1400"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促进云计算与物联网的融合发展</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随着物联网的快速发展，云计算作为物联网核心技术之一，将与物联网技术实现深度融合。</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技术在地址和数据上的优越性，能够极大地促进云计算与物联网的融合发展，实现大规模的物联网数据处理和应用。同时，在</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技术的支持下，广泛应用的智能化设备也能轻松接入云计算平台，实现云端管理、云端控制和云端分析等现代化的物联网应用。</a:t>
            </a:r>
            <a:endPar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p:txBody>
      </p:sp>
      <p:sp>
        <p:nvSpPr>
          <p:cNvPr id="3" name="标题">
            <a:extLst>
              <a:ext uri="{FF2B5EF4-FFF2-40B4-BE49-F238E27FC236}">
                <a16:creationId xmlns:a16="http://schemas.microsoft.com/office/drawing/2014/main" xmlns="" id="{08A556F7-4E04-C178-C0A6-2341E64ECC27}"/>
              </a:ext>
            </a:extLst>
          </p:cNvPr>
          <p:cNvSpPr txBox="1"/>
          <p:nvPr>
            <p:custDataLst>
              <p:tags r:id="rId5"/>
            </p:custDataLst>
          </p:nvPr>
        </p:nvSpPr>
        <p:spPr>
          <a:xfrm>
            <a:off x="742902" y="655286"/>
            <a:ext cx="8693426" cy="584775"/>
          </a:xfrm>
          <a:prstGeom prst="rect">
            <a:avLst/>
          </a:prstGeom>
          <a:noFill/>
        </p:spPr>
        <p:txBody>
          <a:bodyPr wrap="square" rtlCol="0">
            <a:normAutofit/>
          </a:bodyPr>
          <a:lstStyle/>
          <a:p>
            <a:r>
              <a:rPr lang="en-US" altLang="zh-CN" sz="3200" b="1" smtClean="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rPr>
              <a:t>IPv6</a:t>
            </a:r>
            <a:r>
              <a:rPr lang="zh-CN" altLang="en-US" sz="3200" b="1" smtClean="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rPr>
              <a:t>技术在云计算中的推广</a:t>
            </a:r>
            <a:endParaRPr lang="zh-CN" altLang="en-US" sz="3200" b="1" dirty="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437957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Click="0">
        <p14:pan dir="d"/>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ppt_w</p:attrName>
                                        </p:attrNameLst>
                                      </p:cBhvr>
                                      <p:tavLst>
                                        <p:tav tm="0">
                                          <p:val>
                                            <p:strVal val="4/3*#ppt_w"/>
                                          </p:val>
                                        </p:tav>
                                        <p:tav tm="100000">
                                          <p:val>
                                            <p:strVal val="#ppt_w"/>
                                          </p:val>
                                        </p:tav>
                                      </p:tavLst>
                                    </p:anim>
                                    <p:anim calcmode="lin" valueType="num">
                                      <p:cBhvr>
                                        <p:cTn id="12" dur="500" fill="hold"/>
                                        <p:tgtEl>
                                          <p:spTgt spid="3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strVal val="4/3*#ppt_w"/>
                                          </p:val>
                                        </p:tav>
                                        <p:tav tm="100000">
                                          <p:val>
                                            <p:strVal val="#ppt_w"/>
                                          </p:val>
                                        </p:tav>
                                      </p:tavLst>
                                    </p:anim>
                                    <p:anim calcmode="lin" valueType="num">
                                      <p:cBhvr>
                                        <p:cTn id="16" dur="500" fill="hold"/>
                                        <p:tgtEl>
                                          <p:spTgt spid="8"/>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strVal val="4/3*#ppt_w"/>
                                          </p:val>
                                        </p:tav>
                                        <p:tav tm="100000">
                                          <p:val>
                                            <p:strVal val="#ppt_w"/>
                                          </p:val>
                                        </p:tav>
                                      </p:tavLst>
                                    </p:anim>
                                    <p:anim calcmode="lin" valueType="num">
                                      <p:cBhvr>
                                        <p:cTn id="20" dur="500" fill="hold"/>
                                        <p:tgtEl>
                                          <p:spTgt spid="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strVal val="4/3*#ppt_w"/>
                                          </p:val>
                                        </p:tav>
                                        <p:tav tm="100000">
                                          <p:val>
                                            <p:strVal val="#ppt_w"/>
                                          </p:val>
                                        </p:tav>
                                      </p:tavLst>
                                    </p:anim>
                                    <p:anim calcmode="lin" valueType="num">
                                      <p:cBhvr>
                                        <p:cTn id="24" dur="500" fill="hold"/>
                                        <p:tgtEl>
                                          <p:spTgt spid="34"/>
                                        </p:tgtEl>
                                        <p:attrNameLst>
                                          <p:attrName>ppt_h</p:attrName>
                                        </p:attrNameLst>
                                      </p:cBhvr>
                                      <p:tavLst>
                                        <p:tav tm="0">
                                          <p:val>
                                            <p:strVal val="4/3*#ppt_h"/>
                                          </p:val>
                                        </p:tav>
                                        <p:tav tm="100000">
                                          <p:val>
                                            <p:strVal val="#ppt_h"/>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7" grpId="0" animBg="1"/>
      <p:bldP spid="3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p:cNvSpPr txBox="1"/>
          <p:nvPr>
            <p:custDataLst>
              <p:tags r:id="rId2"/>
            </p:custDataLst>
          </p:nvPr>
        </p:nvSpPr>
        <p:spPr>
          <a:xfrm>
            <a:off x="799465" y="2772410"/>
            <a:ext cx="7273290" cy="922020"/>
          </a:xfrm>
          <a:prstGeom prst="rect">
            <a:avLst/>
          </a:prstGeom>
          <a:noFill/>
        </p:spPr>
        <p:txBody>
          <a:bodyPr wrap="square" rtlCol="0" anchor="ctr" anchorCtr="0">
            <a:normAutofit fontScale="70000" lnSpcReduction="200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a:r>
              <a:rPr lang="en-US" altLang="zh-CN"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IPv6</a:t>
            </a:r>
            <a:r>
              <a:rPr lang="zh-CN" altLang="en-US"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技术支撑</a:t>
            </a:r>
            <a:r>
              <a:rPr lang="en-US" altLang="zh-CN"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5G</a:t>
            </a:r>
            <a:r>
              <a:rPr lang="zh-CN" altLang="en-US"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时代全连接生活</a:t>
            </a:r>
            <a:endParaRPr lang="zh-CN" altLang="en-US" sz="5400" spc="0" dirty="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19" name="副标题"/>
          <p:cNvSpPr txBox="1"/>
          <p:nvPr>
            <p:custDataLst>
              <p:tags r:id="rId3"/>
            </p:custDataLst>
          </p:nvPr>
        </p:nvSpPr>
        <p:spPr>
          <a:xfrm>
            <a:off x="799314" y="3694141"/>
            <a:ext cx="5759906" cy="398780"/>
          </a:xfrm>
          <a:prstGeom prst="rect">
            <a:avLst/>
          </a:prstGeom>
          <a:noFill/>
        </p:spPr>
        <p:txBody>
          <a:bodyPr wrap="square" rtlCol="0" anchor="ctr" anchorCtr="0">
            <a:normAutofit/>
          </a:bodyPr>
          <a:lstStyle/>
          <a:p>
            <a:r>
              <a:rPr lang="en-US" altLang="zh-CN" sz="1400" smtClean="0">
                <a:solidFill>
                  <a:schemeClr val="tx1">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IPv6 technology supports fully connected life in the 5G era</a:t>
            </a:r>
            <a:endParaRPr lang="en-US" sz="1400" dirty="0">
              <a:solidFill>
                <a:schemeClr val="tx1">
                  <a:alpha val="80000"/>
                </a:schemeClr>
              </a:solidFill>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188" name="Rectangle 187"/>
          <p:cNvSpPr/>
          <p:nvPr>
            <p:custDataLst>
              <p:tags r:id="rId4"/>
            </p:custDataLst>
          </p:nvPr>
        </p:nvSpPr>
        <p:spPr>
          <a:xfrm>
            <a:off x="939291" y="4210272"/>
            <a:ext cx="5082952" cy="108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平滑2"/>
          <p:cNvSpPr/>
          <p:nvPr>
            <p:custDataLst>
              <p:tags r:id="rId5"/>
            </p:custDataLst>
          </p:nvPr>
        </p:nvSpPr>
        <p:spPr>
          <a:xfrm flipH="1">
            <a:off x="-591820" y="5328920"/>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262890" y="261620"/>
            <a:ext cx="1121410" cy="314960"/>
            <a:chOff x="10346364" y="648401"/>
            <a:chExt cx="1184069" cy="403309"/>
          </a:xfrm>
          <a:solidFill>
            <a:schemeClr val="accent2"/>
          </a:solidFill>
        </p:grpSpPr>
        <p:sp>
          <p:nvSpPr>
            <p:cNvPr id="32" name="5"/>
            <p:cNvSpPr/>
            <p:nvPr>
              <p:custDataLst>
                <p:tags r:id="rId10"/>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1"/>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2"/>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3"/>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4"/>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 name="插图">
            <a:extLst>
              <a:ext uri="{FF2B5EF4-FFF2-40B4-BE49-F238E27FC236}">
                <a16:creationId xmlns:a16="http://schemas.microsoft.com/office/drawing/2014/main" xmlns="" id="{8F38DF3F-1F90-3296-77DE-E68F80972989}"/>
              </a:ext>
            </a:extLst>
          </p:cNvPr>
          <p:cNvGrpSpPr/>
          <p:nvPr/>
        </p:nvGrpSpPr>
        <p:grpSpPr>
          <a:xfrm>
            <a:off x="7534733" y="2242260"/>
            <a:ext cx="4692231" cy="4700820"/>
            <a:chOff x="6157556" y="2013183"/>
            <a:chExt cx="5737490" cy="5747993"/>
          </a:xfrm>
        </p:grpSpPr>
        <p:sp>
          <p:nvSpPr>
            <p:cNvPr id="5" name="任意多边形: 形状 4">
              <a:extLst>
                <a:ext uri="{FF2B5EF4-FFF2-40B4-BE49-F238E27FC236}">
                  <a16:creationId xmlns:a16="http://schemas.microsoft.com/office/drawing/2014/main" xmlns="" id="{ABBC507D-A9EF-6EFA-15C7-97DC890B5840}"/>
                </a:ext>
              </a:extLst>
            </p:cNvPr>
            <p:cNvSpPr/>
            <p:nvPr/>
          </p:nvSpPr>
          <p:spPr>
            <a:xfrm>
              <a:off x="6311889" y="2776122"/>
              <a:ext cx="5027775" cy="3524839"/>
            </a:xfrm>
            <a:custGeom>
              <a:avLst/>
              <a:gdLst>
                <a:gd name="connsiteX0" fmla="*/ 3011488 w 5027775"/>
                <a:gd name="connsiteY0" fmla="*/ 325497 h 3524839"/>
                <a:gd name="connsiteX1" fmla="*/ 4815835 w 5027775"/>
                <a:gd name="connsiteY1" fmla="*/ 1217898 h 3524839"/>
                <a:gd name="connsiteX2" fmla="*/ 3982213 w 5027775"/>
                <a:gd name="connsiteY2" fmla="*/ 3471684 h 3524839"/>
                <a:gd name="connsiteX3" fmla="*/ 1489814 w 5027775"/>
                <a:gd name="connsiteY3" fmla="*/ 3385977 h 3524839"/>
                <a:gd name="connsiteX4" fmla="*/ 476973 w 5027775"/>
                <a:gd name="connsiteY4" fmla="*/ 746179 h 3524839"/>
                <a:gd name="connsiteX5" fmla="*/ 3011488 w 5027775"/>
                <a:gd name="connsiteY5" fmla="*/ 325497 h 3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7775" h="3524839">
                  <a:moveTo>
                    <a:pt x="3011488" y="325497"/>
                  </a:moveTo>
                  <a:cubicBezTo>
                    <a:pt x="4051257" y="858231"/>
                    <a:pt x="4348195" y="508084"/>
                    <a:pt x="4815835" y="1217898"/>
                  </a:cubicBezTo>
                  <a:cubicBezTo>
                    <a:pt x="5283491" y="1927713"/>
                    <a:pt x="4964854" y="3254202"/>
                    <a:pt x="3982213" y="3471684"/>
                  </a:cubicBezTo>
                  <a:cubicBezTo>
                    <a:pt x="2999554" y="3689182"/>
                    <a:pt x="2823396" y="3153679"/>
                    <a:pt x="1489814" y="3385977"/>
                  </a:cubicBezTo>
                  <a:cubicBezTo>
                    <a:pt x="156232" y="3618275"/>
                    <a:pt x="-520210" y="1591362"/>
                    <a:pt x="476973" y="746179"/>
                  </a:cubicBezTo>
                  <a:cubicBezTo>
                    <a:pt x="1474140" y="-99005"/>
                    <a:pt x="1971735" y="-207236"/>
                    <a:pt x="3011488" y="325497"/>
                  </a:cubicBezTo>
                  <a:close/>
                </a:path>
              </a:pathLst>
            </a:custGeom>
            <a:solidFill>
              <a:srgbClr val="F2F5FF"/>
            </a:solidFill>
            <a:ln w="16193" cap="flat">
              <a:noFill/>
              <a:prstDash val="solid"/>
              <a:miter/>
            </a:ln>
          </p:spPr>
          <p:txBody>
            <a:bodyPr rtlCol="0" anchor="ctr"/>
            <a:lstStyle/>
            <a:p>
              <a:endParaRPr lang="zh-CN" altLang="en-US"/>
            </a:p>
          </p:txBody>
        </p:sp>
        <p:grpSp>
          <p:nvGrpSpPr>
            <p:cNvPr id="6" name="图形 52">
              <a:extLst>
                <a:ext uri="{FF2B5EF4-FFF2-40B4-BE49-F238E27FC236}">
                  <a16:creationId xmlns:a16="http://schemas.microsoft.com/office/drawing/2014/main" xmlns="" id="{CD413738-58B1-FD5A-1A86-A423C5A295B7}"/>
                </a:ext>
              </a:extLst>
            </p:cNvPr>
            <p:cNvGrpSpPr/>
            <p:nvPr/>
          </p:nvGrpSpPr>
          <p:grpSpPr>
            <a:xfrm>
              <a:off x="6443022" y="3356586"/>
              <a:ext cx="4134787" cy="3544355"/>
              <a:chOff x="6583580" y="3699336"/>
              <a:chExt cx="4134787" cy="3544355"/>
            </a:xfrm>
          </p:grpSpPr>
          <p:sp>
            <p:nvSpPr>
              <p:cNvPr id="173" name="任意多边形: 形状 172">
                <a:extLst>
                  <a:ext uri="{FF2B5EF4-FFF2-40B4-BE49-F238E27FC236}">
                    <a16:creationId xmlns:a16="http://schemas.microsoft.com/office/drawing/2014/main" xmlns="" id="{D9EB7D29-EF6E-00DE-BFCA-36083EED31C1}"/>
                  </a:ext>
                </a:extLst>
              </p:cNvPr>
              <p:cNvSpPr/>
              <p:nvPr/>
            </p:nvSpPr>
            <p:spPr>
              <a:xfrm>
                <a:off x="6726138" y="3856663"/>
                <a:ext cx="3537746" cy="3220007"/>
              </a:xfrm>
              <a:custGeom>
                <a:avLst/>
                <a:gdLst>
                  <a:gd name="connsiteX0" fmla="*/ 1816412 w 3537746"/>
                  <a:gd name="connsiteY0" fmla="*/ 282932 h 3220007"/>
                  <a:gd name="connsiteX1" fmla="*/ 1474329 w 3537746"/>
                  <a:gd name="connsiteY1" fmla="*/ 1874978 h 3220007"/>
                  <a:gd name="connsiteX2" fmla="*/ 1435629 w 3537746"/>
                  <a:gd name="connsiteY2" fmla="*/ 2123857 h 3220007"/>
                  <a:gd name="connsiteX3" fmla="*/ 1348270 w 3537746"/>
                  <a:gd name="connsiteY3" fmla="*/ 2237917 h 3220007"/>
                  <a:gd name="connsiteX4" fmla="*/ 1190766 w 3537746"/>
                  <a:gd name="connsiteY4" fmla="*/ 2292032 h 3220007"/>
                  <a:gd name="connsiteX5" fmla="*/ 444842 w 3537746"/>
                  <a:gd name="connsiteY5" fmla="*/ 2202941 h 3220007"/>
                  <a:gd name="connsiteX6" fmla="*/ 59007 w 3537746"/>
                  <a:gd name="connsiteY6" fmla="*/ 2373837 h 3220007"/>
                  <a:gd name="connsiteX7" fmla="*/ 176435 w 3537746"/>
                  <a:gd name="connsiteY7" fmla="*/ 2808670 h 3220007"/>
                  <a:gd name="connsiteX8" fmla="*/ 2061631 w 3537746"/>
                  <a:gd name="connsiteY8" fmla="*/ 3214924 h 3220007"/>
                  <a:gd name="connsiteX9" fmla="*/ 3472710 w 3537746"/>
                  <a:gd name="connsiteY9" fmla="*/ 2773613 h 3220007"/>
                  <a:gd name="connsiteX10" fmla="*/ 3497728 w 3537746"/>
                  <a:gd name="connsiteY10" fmla="*/ 1163140 h 3220007"/>
                  <a:gd name="connsiteX11" fmla="*/ 3412442 w 3537746"/>
                  <a:gd name="connsiteY11" fmla="*/ 288988 h 3220007"/>
                  <a:gd name="connsiteX12" fmla="*/ 3196450 w 3537746"/>
                  <a:gd name="connsiteY12" fmla="*/ 60722 h 3220007"/>
                  <a:gd name="connsiteX13" fmla="*/ 2626053 w 3537746"/>
                  <a:gd name="connsiteY13" fmla="*/ 0 h 3220007"/>
                  <a:gd name="connsiteX14" fmla="*/ 2033828 w 3537746"/>
                  <a:gd name="connsiteY14" fmla="*/ 62244 h 3220007"/>
                  <a:gd name="connsiteX15" fmla="*/ 1816412 w 3537746"/>
                  <a:gd name="connsiteY15" fmla="*/ 282932 h 32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7746" h="3220007">
                    <a:moveTo>
                      <a:pt x="1816412" y="282932"/>
                    </a:moveTo>
                    <a:cubicBezTo>
                      <a:pt x="1634862" y="1067750"/>
                      <a:pt x="1520834" y="1598426"/>
                      <a:pt x="1474329" y="1874978"/>
                    </a:cubicBezTo>
                    <a:cubicBezTo>
                      <a:pt x="1463901" y="1936898"/>
                      <a:pt x="1451012" y="2019852"/>
                      <a:pt x="1435629" y="2123857"/>
                    </a:cubicBezTo>
                    <a:cubicBezTo>
                      <a:pt x="1428148" y="2174410"/>
                      <a:pt x="1395132" y="2217531"/>
                      <a:pt x="1348270" y="2237917"/>
                    </a:cubicBezTo>
                    <a:cubicBezTo>
                      <a:pt x="1284553" y="2265655"/>
                      <a:pt x="1232057" y="2283693"/>
                      <a:pt x="1190766" y="2292032"/>
                    </a:cubicBezTo>
                    <a:cubicBezTo>
                      <a:pt x="935637" y="2343573"/>
                      <a:pt x="633307" y="2290122"/>
                      <a:pt x="444842" y="2202941"/>
                    </a:cubicBezTo>
                    <a:cubicBezTo>
                      <a:pt x="193632" y="2086728"/>
                      <a:pt x="104427" y="2259162"/>
                      <a:pt x="59007" y="2373837"/>
                    </a:cubicBezTo>
                    <a:cubicBezTo>
                      <a:pt x="13604" y="2488512"/>
                      <a:pt x="-91972" y="2703305"/>
                      <a:pt x="176435" y="2808670"/>
                    </a:cubicBezTo>
                    <a:cubicBezTo>
                      <a:pt x="444842" y="2914018"/>
                      <a:pt x="993007" y="3186263"/>
                      <a:pt x="2061631" y="3214924"/>
                    </a:cubicBezTo>
                    <a:cubicBezTo>
                      <a:pt x="3130239" y="3243584"/>
                      <a:pt x="3368884" y="3158266"/>
                      <a:pt x="3472710" y="2773613"/>
                    </a:cubicBezTo>
                    <a:cubicBezTo>
                      <a:pt x="3576537" y="2388961"/>
                      <a:pt x="3533400" y="1948168"/>
                      <a:pt x="3497728" y="1163140"/>
                    </a:cubicBezTo>
                    <a:cubicBezTo>
                      <a:pt x="3480110" y="775734"/>
                      <a:pt x="3451676" y="484350"/>
                      <a:pt x="3412442" y="288988"/>
                    </a:cubicBezTo>
                    <a:cubicBezTo>
                      <a:pt x="3390096" y="177810"/>
                      <a:pt x="3306219" y="89172"/>
                      <a:pt x="3196450" y="60722"/>
                    </a:cubicBezTo>
                    <a:cubicBezTo>
                      <a:pt x="3040257" y="20241"/>
                      <a:pt x="2850125" y="0"/>
                      <a:pt x="2626053" y="0"/>
                    </a:cubicBezTo>
                    <a:cubicBezTo>
                      <a:pt x="2399180" y="0"/>
                      <a:pt x="2201761" y="20743"/>
                      <a:pt x="2033828" y="62244"/>
                    </a:cubicBezTo>
                    <a:cubicBezTo>
                      <a:pt x="1925582" y="88994"/>
                      <a:pt x="1841542" y="174296"/>
                      <a:pt x="1816412" y="282932"/>
                    </a:cubicBezTo>
                    <a:close/>
                  </a:path>
                </a:pathLst>
              </a:custGeom>
              <a:solidFill>
                <a:schemeClr val="accent2">
                  <a:lumMod val="50000"/>
                </a:schemeClr>
              </a:solidFill>
              <a:ln w="16193"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xmlns="" id="{D1B81F16-5C16-9500-56FC-71DFF941E11B}"/>
                  </a:ext>
                </a:extLst>
              </p:cNvPr>
              <p:cNvSpPr/>
              <p:nvPr/>
            </p:nvSpPr>
            <p:spPr>
              <a:xfrm>
                <a:off x="7194589" y="3699336"/>
                <a:ext cx="2925968" cy="2727910"/>
              </a:xfrm>
              <a:custGeom>
                <a:avLst/>
                <a:gdLst>
                  <a:gd name="connsiteX0" fmla="*/ 2903202 w 2925968"/>
                  <a:gd name="connsiteY0" fmla="*/ 345645 h 2727910"/>
                  <a:gd name="connsiteX1" fmla="*/ 2782050 w 2925968"/>
                  <a:gd name="connsiteY1" fmla="*/ 271532 h 2727910"/>
                  <a:gd name="connsiteX2" fmla="*/ 2628464 w 2925968"/>
                  <a:gd name="connsiteY2" fmla="*/ 595560 h 2727910"/>
                  <a:gd name="connsiteX3" fmla="*/ 2540846 w 2925968"/>
                  <a:gd name="connsiteY3" fmla="*/ 2632431 h 2727910"/>
                  <a:gd name="connsiteX4" fmla="*/ 1809415 w 2925968"/>
                  <a:gd name="connsiteY4" fmla="*/ 2658728 h 2727910"/>
                  <a:gd name="connsiteX5" fmla="*/ 1226177 w 2925968"/>
                  <a:gd name="connsiteY5" fmla="*/ 2632431 h 2727910"/>
                  <a:gd name="connsiteX6" fmla="*/ 0 w 2925968"/>
                  <a:gd name="connsiteY6" fmla="*/ 2363895 h 2727910"/>
                  <a:gd name="connsiteX7" fmla="*/ 414204 w 2925968"/>
                  <a:gd name="connsiteY7" fmla="*/ 1356316 h 2727910"/>
                  <a:gd name="connsiteX8" fmla="*/ 1018444 w 2925968"/>
                  <a:gd name="connsiteY8" fmla="*/ 345645 h 2727910"/>
                  <a:gd name="connsiteX9" fmla="*/ 1836100 w 2925968"/>
                  <a:gd name="connsiteY9" fmla="*/ 0 h 2727910"/>
                  <a:gd name="connsiteX10" fmla="*/ 2925969 w 2925968"/>
                  <a:gd name="connsiteY10" fmla="*/ 93641 h 2727910"/>
                  <a:gd name="connsiteX11" fmla="*/ 2903202 w 2925968"/>
                  <a:gd name="connsiteY11" fmla="*/ 345645 h 272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5968" h="2727910">
                    <a:moveTo>
                      <a:pt x="2903202" y="345645"/>
                    </a:moveTo>
                    <a:cubicBezTo>
                      <a:pt x="2869101" y="296242"/>
                      <a:pt x="2828733" y="271532"/>
                      <a:pt x="2782050" y="271532"/>
                    </a:cubicBezTo>
                    <a:cubicBezTo>
                      <a:pt x="2712050" y="271532"/>
                      <a:pt x="2628464" y="346843"/>
                      <a:pt x="2628464" y="595560"/>
                    </a:cubicBezTo>
                    <a:cubicBezTo>
                      <a:pt x="2628464" y="844277"/>
                      <a:pt x="2732436" y="2460272"/>
                      <a:pt x="2540846" y="2632431"/>
                    </a:cubicBezTo>
                    <a:cubicBezTo>
                      <a:pt x="2349257" y="2804606"/>
                      <a:pt x="2019286" y="2699387"/>
                      <a:pt x="1809415" y="2658728"/>
                    </a:cubicBezTo>
                    <a:cubicBezTo>
                      <a:pt x="1599544" y="2618052"/>
                      <a:pt x="1467283" y="2632431"/>
                      <a:pt x="1226177" y="2632431"/>
                    </a:cubicBezTo>
                    <a:cubicBezTo>
                      <a:pt x="985071" y="2632431"/>
                      <a:pt x="187995" y="2485743"/>
                      <a:pt x="0" y="2363895"/>
                    </a:cubicBezTo>
                    <a:cubicBezTo>
                      <a:pt x="4016" y="2233286"/>
                      <a:pt x="142089" y="1897421"/>
                      <a:pt x="414204" y="1356316"/>
                    </a:cubicBezTo>
                    <a:cubicBezTo>
                      <a:pt x="817025" y="710333"/>
                      <a:pt x="1018444" y="373448"/>
                      <a:pt x="1018444" y="345645"/>
                    </a:cubicBezTo>
                    <a:cubicBezTo>
                      <a:pt x="1018444" y="317859"/>
                      <a:pt x="1290996" y="202633"/>
                      <a:pt x="1836100" y="0"/>
                    </a:cubicBezTo>
                    <a:lnTo>
                      <a:pt x="2925969" y="93641"/>
                    </a:lnTo>
                    <a:lnTo>
                      <a:pt x="2903202" y="345645"/>
                    </a:lnTo>
                    <a:close/>
                  </a:path>
                </a:pathLst>
              </a:custGeom>
              <a:solidFill>
                <a:schemeClr val="accent2">
                  <a:lumMod val="50000"/>
                </a:schemeClr>
              </a:solidFill>
              <a:ln w="21374" cap="flat">
                <a:solidFill>
                  <a:srgbClr val="FFFFFF"/>
                </a:solid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xmlns="" id="{98007B27-1B74-FC23-273F-1E946C45810C}"/>
                  </a:ext>
                </a:extLst>
              </p:cNvPr>
              <p:cNvSpPr/>
              <p:nvPr/>
            </p:nvSpPr>
            <p:spPr>
              <a:xfrm>
                <a:off x="6583580" y="6308840"/>
                <a:ext cx="4134787" cy="934851"/>
              </a:xfrm>
              <a:custGeom>
                <a:avLst/>
                <a:gdLst>
                  <a:gd name="connsiteX0" fmla="*/ 299642 w 4134787"/>
                  <a:gd name="connsiteY0" fmla="*/ 357378 h 934851"/>
                  <a:gd name="connsiteX1" fmla="*/ 1525593 w 4134787"/>
                  <a:gd name="connsiteY1" fmla="*/ 616830 h 934851"/>
                  <a:gd name="connsiteX2" fmla="*/ 2085610 w 4134787"/>
                  <a:gd name="connsiteY2" fmla="*/ 599553 h 934851"/>
                  <a:gd name="connsiteX3" fmla="*/ 2312937 w 4134787"/>
                  <a:gd name="connsiteY3" fmla="*/ 612070 h 934851"/>
                  <a:gd name="connsiteX4" fmla="*/ 3223198 w 4134787"/>
                  <a:gd name="connsiteY4" fmla="*/ 662186 h 934851"/>
                  <a:gd name="connsiteX5" fmla="*/ 3660963 w 4134787"/>
                  <a:gd name="connsiteY5" fmla="*/ 2034 h 934851"/>
                  <a:gd name="connsiteX6" fmla="*/ 4134788 w 4134787"/>
                  <a:gd name="connsiteY6" fmla="*/ 698910 h 934851"/>
                  <a:gd name="connsiteX7" fmla="*/ 3106726 w 4134787"/>
                  <a:gd name="connsiteY7" fmla="*/ 934851 h 934851"/>
                  <a:gd name="connsiteX8" fmla="*/ 987322 w 4134787"/>
                  <a:gd name="connsiteY8" fmla="*/ 912004 h 934851"/>
                  <a:gd name="connsiteX9" fmla="*/ 0 w 4134787"/>
                  <a:gd name="connsiteY9" fmla="*/ 563444 h 934851"/>
                  <a:gd name="connsiteX10" fmla="*/ 299642 w 4134787"/>
                  <a:gd name="connsiteY10" fmla="*/ 357378 h 93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4787" h="934851">
                    <a:moveTo>
                      <a:pt x="299642" y="357378"/>
                    </a:moveTo>
                    <a:cubicBezTo>
                      <a:pt x="835808" y="530347"/>
                      <a:pt x="1244458" y="616830"/>
                      <a:pt x="1525593" y="616830"/>
                    </a:cubicBezTo>
                    <a:cubicBezTo>
                      <a:pt x="1747899" y="616830"/>
                      <a:pt x="1934567" y="611066"/>
                      <a:pt x="2085610" y="599553"/>
                    </a:cubicBezTo>
                    <a:cubicBezTo>
                      <a:pt x="2161602" y="593756"/>
                      <a:pt x="2238030" y="597967"/>
                      <a:pt x="2312937" y="612070"/>
                    </a:cubicBezTo>
                    <a:cubicBezTo>
                      <a:pt x="2687162" y="682540"/>
                      <a:pt x="2990577" y="699234"/>
                      <a:pt x="3223198" y="662186"/>
                    </a:cubicBezTo>
                    <a:cubicBezTo>
                      <a:pt x="3607203" y="601011"/>
                      <a:pt x="3654842" y="229862"/>
                      <a:pt x="3660963" y="2034"/>
                    </a:cubicBezTo>
                    <a:cubicBezTo>
                      <a:pt x="3769598" y="-24457"/>
                      <a:pt x="3927540" y="207840"/>
                      <a:pt x="4134788" y="698910"/>
                    </a:cubicBezTo>
                    <a:lnTo>
                      <a:pt x="3106726" y="934851"/>
                    </a:lnTo>
                    <a:lnTo>
                      <a:pt x="987322" y="912004"/>
                    </a:lnTo>
                    <a:lnTo>
                      <a:pt x="0" y="563444"/>
                    </a:lnTo>
                    <a:lnTo>
                      <a:pt x="299642" y="357378"/>
                    </a:lnTo>
                    <a:close/>
                  </a:path>
                </a:pathLst>
              </a:custGeom>
              <a:solidFill>
                <a:schemeClr val="accent5"/>
              </a:solidFill>
              <a:ln w="16193" cap="flat">
                <a:noFill/>
                <a:prstDash val="solid"/>
                <a:miter/>
              </a:ln>
            </p:spPr>
            <p:txBody>
              <a:bodyPr rtlCol="0" anchor="ctr"/>
              <a:lstStyle/>
              <a:p>
                <a:endParaRPr lang="zh-CN" altLang="en-US"/>
              </a:p>
            </p:txBody>
          </p:sp>
        </p:grpSp>
        <p:sp>
          <p:nvSpPr>
            <p:cNvPr id="7" name="任意多边形: 形状 6">
              <a:extLst>
                <a:ext uri="{FF2B5EF4-FFF2-40B4-BE49-F238E27FC236}">
                  <a16:creationId xmlns:a16="http://schemas.microsoft.com/office/drawing/2014/main" xmlns="" id="{013A68AA-A183-EB55-5F5B-630D360184E6}"/>
                </a:ext>
              </a:extLst>
            </p:cNvPr>
            <p:cNvSpPr/>
            <p:nvPr/>
          </p:nvSpPr>
          <p:spPr>
            <a:xfrm>
              <a:off x="10788337" y="2494552"/>
              <a:ext cx="808652" cy="1173707"/>
            </a:xfrm>
            <a:custGeom>
              <a:avLst/>
              <a:gdLst>
                <a:gd name="connsiteX0" fmla="*/ 567264 w 808652"/>
                <a:gd name="connsiteY0" fmla="*/ 1063695 h 1173707"/>
                <a:gd name="connsiteX1" fmla="*/ 592168 w 808652"/>
                <a:gd name="connsiteY1" fmla="*/ 895293 h 1173707"/>
                <a:gd name="connsiteX2" fmla="*/ 660371 w 808652"/>
                <a:gd name="connsiteY2" fmla="*/ 736720 h 1173707"/>
                <a:gd name="connsiteX3" fmla="*/ 808403 w 808652"/>
                <a:gd name="connsiteY3" fmla="*/ 418376 h 1173707"/>
                <a:gd name="connsiteX4" fmla="*/ 418423 w 808652"/>
                <a:gd name="connsiteY4" fmla="*/ 253 h 1173707"/>
                <a:gd name="connsiteX5" fmla="*/ 284 w 808652"/>
                <a:gd name="connsiteY5" fmla="*/ 390087 h 1173707"/>
                <a:gd name="connsiteX6" fmla="*/ 149676 w 808652"/>
                <a:gd name="connsiteY6" fmla="*/ 730097 h 1173707"/>
                <a:gd name="connsiteX7" fmla="*/ 208341 w 808652"/>
                <a:gd name="connsiteY7" fmla="*/ 899115 h 1173707"/>
                <a:gd name="connsiteX8" fmla="*/ 222040 w 808652"/>
                <a:gd name="connsiteY8" fmla="*/ 1051956 h 1173707"/>
                <a:gd name="connsiteX9" fmla="*/ 346463 w 808652"/>
                <a:gd name="connsiteY9" fmla="*/ 1170534 h 1173707"/>
                <a:gd name="connsiteX10" fmla="*/ 434826 w 808652"/>
                <a:gd name="connsiteY10" fmla="*/ 1173626 h 1173707"/>
                <a:gd name="connsiteX11" fmla="*/ 567264 w 808652"/>
                <a:gd name="connsiteY11" fmla="*/ 1063695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8652" h="1173707">
                  <a:moveTo>
                    <a:pt x="567264" y="1063695"/>
                  </a:moveTo>
                  <a:cubicBezTo>
                    <a:pt x="580331" y="977195"/>
                    <a:pt x="588638" y="921056"/>
                    <a:pt x="592168" y="895293"/>
                  </a:cubicBezTo>
                  <a:cubicBezTo>
                    <a:pt x="598062" y="852318"/>
                    <a:pt x="606547" y="789297"/>
                    <a:pt x="660371" y="736720"/>
                  </a:cubicBezTo>
                  <a:cubicBezTo>
                    <a:pt x="753963" y="645297"/>
                    <a:pt x="804063" y="543058"/>
                    <a:pt x="808403" y="418376"/>
                  </a:cubicBezTo>
                  <a:cubicBezTo>
                    <a:pt x="816175" y="195259"/>
                    <a:pt x="641571" y="8058"/>
                    <a:pt x="418423" y="253"/>
                  </a:cubicBezTo>
                  <a:cubicBezTo>
                    <a:pt x="195257" y="-7568"/>
                    <a:pt x="8056" y="166987"/>
                    <a:pt x="284" y="390087"/>
                  </a:cubicBezTo>
                  <a:cubicBezTo>
                    <a:pt x="-4558" y="529132"/>
                    <a:pt x="52844" y="635485"/>
                    <a:pt x="149676" y="730097"/>
                  </a:cubicBezTo>
                  <a:cubicBezTo>
                    <a:pt x="202901" y="782092"/>
                    <a:pt x="203386" y="855751"/>
                    <a:pt x="208341" y="899115"/>
                  </a:cubicBezTo>
                  <a:cubicBezTo>
                    <a:pt x="210754" y="920262"/>
                    <a:pt x="215320" y="971204"/>
                    <a:pt x="222040" y="1051956"/>
                  </a:cubicBezTo>
                  <a:cubicBezTo>
                    <a:pt x="227480" y="1117293"/>
                    <a:pt x="280932" y="1168250"/>
                    <a:pt x="346463" y="1170534"/>
                  </a:cubicBezTo>
                  <a:lnTo>
                    <a:pt x="434826" y="1173626"/>
                  </a:lnTo>
                  <a:cubicBezTo>
                    <a:pt x="500486" y="1175942"/>
                    <a:pt x="557452" y="1128660"/>
                    <a:pt x="567264" y="1063695"/>
                  </a:cubicBezTo>
                  <a:close/>
                </a:path>
              </a:pathLst>
            </a:custGeom>
            <a:noFill/>
            <a:ln w="21374" cap="rnd">
              <a:solidFill>
                <a:schemeClr val="accent1">
                  <a:lumMod val="40000"/>
                  <a:lumOff val="60000"/>
                </a:schemeClr>
              </a:solidFill>
              <a:prstDash val="solid"/>
              <a:round/>
            </a:ln>
          </p:spPr>
          <p:txBody>
            <a:bodyPr rtlCol="0" anchor="ctr"/>
            <a:lstStyle/>
            <a:p>
              <a:endParaRPr lang="zh-CN" altLang="en-US" dirty="0"/>
            </a:p>
          </p:txBody>
        </p:sp>
        <p:sp>
          <p:nvSpPr>
            <p:cNvPr id="8" name="任意多边形: 形状 7">
              <a:extLst>
                <a:ext uri="{FF2B5EF4-FFF2-40B4-BE49-F238E27FC236}">
                  <a16:creationId xmlns:a16="http://schemas.microsoft.com/office/drawing/2014/main" xmlns="" id="{F38BD793-3A6C-B600-33D3-E66F55D6F274}"/>
                </a:ext>
              </a:extLst>
            </p:cNvPr>
            <p:cNvSpPr/>
            <p:nvPr/>
          </p:nvSpPr>
          <p:spPr>
            <a:xfrm>
              <a:off x="11004127" y="2997890"/>
              <a:ext cx="383794" cy="386126"/>
            </a:xfrm>
            <a:custGeom>
              <a:avLst/>
              <a:gdLst>
                <a:gd name="connsiteX0" fmla="*/ 0 w 383794"/>
                <a:gd name="connsiteY0" fmla="*/ 373172 h 386126"/>
                <a:gd name="connsiteX1" fmla="*/ 371035 w 383794"/>
                <a:gd name="connsiteY1" fmla="*/ 386126 h 386126"/>
                <a:gd name="connsiteX2" fmla="*/ 15188 w 383794"/>
                <a:gd name="connsiteY2" fmla="*/ 0 h 386126"/>
                <a:gd name="connsiteX3" fmla="*/ 128892 w 383794"/>
                <a:gd name="connsiteY3" fmla="*/ 377674 h 386126"/>
                <a:gd name="connsiteX4" fmla="*/ 383795 w 383794"/>
                <a:gd name="connsiteY4" fmla="*/ 12889 h 386126"/>
                <a:gd name="connsiteX5" fmla="*/ 244102 w 383794"/>
                <a:gd name="connsiteY5" fmla="*/ 381673 h 38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94" h="386126">
                  <a:moveTo>
                    <a:pt x="0" y="373172"/>
                  </a:moveTo>
                  <a:lnTo>
                    <a:pt x="371035" y="386126"/>
                  </a:lnTo>
                  <a:moveTo>
                    <a:pt x="15188" y="0"/>
                  </a:moveTo>
                  <a:lnTo>
                    <a:pt x="128892" y="377674"/>
                  </a:lnTo>
                  <a:moveTo>
                    <a:pt x="383795" y="12889"/>
                  </a:moveTo>
                  <a:lnTo>
                    <a:pt x="244102" y="381673"/>
                  </a:lnTo>
                </a:path>
              </a:pathLst>
            </a:custGeom>
            <a:noFill/>
            <a:ln w="21374" cap="rnd">
              <a:solidFill>
                <a:schemeClr val="accent1">
                  <a:lumMod val="40000"/>
                  <a:lumOff val="60000"/>
                </a:schemeClr>
              </a:solidFill>
              <a:prstDash val="solid"/>
              <a:round/>
            </a:ln>
          </p:spPr>
          <p:txBody>
            <a:bodyPr rtlCol="0" anchor="ctr"/>
            <a:lstStyle/>
            <a:p>
              <a:endParaRPr lang="zh-CN" altLang="en-US" dirty="0"/>
            </a:p>
          </p:txBody>
        </p:sp>
        <p:sp>
          <p:nvSpPr>
            <p:cNvPr id="10" name="任意多边形: 形状 9">
              <a:extLst>
                <a:ext uri="{FF2B5EF4-FFF2-40B4-BE49-F238E27FC236}">
                  <a16:creationId xmlns:a16="http://schemas.microsoft.com/office/drawing/2014/main" xmlns="" id="{D6821F10-AF2B-348B-1618-B88DFFDF021F}"/>
                </a:ext>
              </a:extLst>
            </p:cNvPr>
            <p:cNvSpPr/>
            <p:nvPr/>
          </p:nvSpPr>
          <p:spPr>
            <a:xfrm>
              <a:off x="11019348" y="2752886"/>
              <a:ext cx="368606" cy="258706"/>
            </a:xfrm>
            <a:custGeom>
              <a:avLst/>
              <a:gdLst>
                <a:gd name="connsiteX0" fmla="*/ 0 w 368606"/>
                <a:gd name="connsiteY0" fmla="*/ 244988 h 258706"/>
                <a:gd name="connsiteX1" fmla="*/ 130301 w 368606"/>
                <a:gd name="connsiteY1" fmla="*/ 145339 h 258706"/>
                <a:gd name="connsiteX2" fmla="*/ 59232 w 368606"/>
                <a:gd name="connsiteY2" fmla="*/ 39699 h 258706"/>
                <a:gd name="connsiteX3" fmla="*/ 39866 w 368606"/>
                <a:gd name="connsiteY3" fmla="*/ 170130 h 258706"/>
                <a:gd name="connsiteX4" fmla="*/ 308888 w 368606"/>
                <a:gd name="connsiteY4" fmla="*/ 151590 h 258706"/>
                <a:gd name="connsiteX5" fmla="*/ 217514 w 368606"/>
                <a:gd name="connsiteY5" fmla="*/ 28802 h 258706"/>
                <a:gd name="connsiteX6" fmla="*/ 368606 w 368606"/>
                <a:gd name="connsiteY6" fmla="*/ 257877 h 25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606" h="258706">
                  <a:moveTo>
                    <a:pt x="0" y="244988"/>
                  </a:moveTo>
                  <a:cubicBezTo>
                    <a:pt x="52787" y="253797"/>
                    <a:pt x="127451" y="227128"/>
                    <a:pt x="130301" y="145339"/>
                  </a:cubicBezTo>
                  <a:cubicBezTo>
                    <a:pt x="133151" y="63551"/>
                    <a:pt x="91650" y="31085"/>
                    <a:pt x="59232" y="39699"/>
                  </a:cubicBezTo>
                  <a:cubicBezTo>
                    <a:pt x="26815" y="48330"/>
                    <a:pt x="-11934" y="92082"/>
                    <a:pt x="39866" y="170130"/>
                  </a:cubicBezTo>
                  <a:cubicBezTo>
                    <a:pt x="91665" y="248178"/>
                    <a:pt x="235746" y="268613"/>
                    <a:pt x="308888" y="151590"/>
                  </a:cubicBezTo>
                  <a:cubicBezTo>
                    <a:pt x="382029" y="34566"/>
                    <a:pt x="278754" y="-45651"/>
                    <a:pt x="217514" y="28802"/>
                  </a:cubicBezTo>
                  <a:cubicBezTo>
                    <a:pt x="156274" y="103255"/>
                    <a:pt x="162734" y="271949"/>
                    <a:pt x="368606" y="257877"/>
                  </a:cubicBezTo>
                </a:path>
              </a:pathLst>
            </a:custGeom>
            <a:noFill/>
            <a:ln w="42748" cap="rnd">
              <a:solidFill>
                <a:schemeClr val="accent1">
                  <a:lumMod val="40000"/>
                  <a:lumOff val="60000"/>
                </a:schemeClr>
              </a:solidFill>
              <a:prstDash val="solid"/>
              <a:round/>
            </a:ln>
          </p:spPr>
          <p:txBody>
            <a:bodyPr rtlCol="0" anchor="ctr"/>
            <a:lstStyle/>
            <a:p>
              <a:endParaRPr lang="zh-CN" altLang="en-US" dirty="0"/>
            </a:p>
          </p:txBody>
        </p:sp>
        <p:sp>
          <p:nvSpPr>
            <p:cNvPr id="11" name="任意多边形: 形状 10">
              <a:extLst>
                <a:ext uri="{FF2B5EF4-FFF2-40B4-BE49-F238E27FC236}">
                  <a16:creationId xmlns:a16="http://schemas.microsoft.com/office/drawing/2014/main" xmlns="" id="{2DD98481-5BE4-1E2D-A092-C20C71DEBCCE}"/>
                </a:ext>
              </a:extLst>
            </p:cNvPr>
            <p:cNvSpPr/>
            <p:nvPr/>
          </p:nvSpPr>
          <p:spPr>
            <a:xfrm>
              <a:off x="11014312" y="3451426"/>
              <a:ext cx="351118" cy="120051"/>
            </a:xfrm>
            <a:custGeom>
              <a:avLst/>
              <a:gdLst>
                <a:gd name="connsiteX0" fmla="*/ 351118 w 351118"/>
                <a:gd name="connsiteY0" fmla="*/ 0 h 120051"/>
                <a:gd name="connsiteX1" fmla="*/ 0 w 351118"/>
                <a:gd name="connsiteY1" fmla="*/ 40077 h 120051"/>
                <a:gd name="connsiteX2" fmla="*/ 340366 w 351118"/>
                <a:gd name="connsiteY2" fmla="*/ 81707 h 120051"/>
                <a:gd name="connsiteX3" fmla="*/ 4421 w 351118"/>
                <a:gd name="connsiteY3" fmla="*/ 120051 h 120051"/>
              </a:gdLst>
              <a:ahLst/>
              <a:cxnLst>
                <a:cxn ang="0">
                  <a:pos x="connsiteX0" y="connsiteY0"/>
                </a:cxn>
                <a:cxn ang="0">
                  <a:pos x="connsiteX1" y="connsiteY1"/>
                </a:cxn>
                <a:cxn ang="0">
                  <a:pos x="connsiteX2" y="connsiteY2"/>
                </a:cxn>
                <a:cxn ang="0">
                  <a:pos x="connsiteX3" y="connsiteY3"/>
                </a:cxn>
              </a:cxnLst>
              <a:rect l="l" t="t" r="r" b="b"/>
              <a:pathLst>
                <a:path w="351118" h="120051">
                  <a:moveTo>
                    <a:pt x="351118" y="0"/>
                  </a:moveTo>
                  <a:lnTo>
                    <a:pt x="0" y="40077"/>
                  </a:lnTo>
                  <a:moveTo>
                    <a:pt x="340366" y="81707"/>
                  </a:moveTo>
                  <a:lnTo>
                    <a:pt x="4421" y="120051"/>
                  </a:lnTo>
                </a:path>
              </a:pathLst>
            </a:custGeom>
            <a:noFill/>
            <a:ln w="21374" cap="rnd">
              <a:solidFill>
                <a:schemeClr val="accent1">
                  <a:lumMod val="40000"/>
                  <a:lumOff val="60000"/>
                </a:schemeClr>
              </a:solidFill>
              <a:prstDash val="solid"/>
              <a:round/>
            </a:ln>
          </p:spPr>
          <p:txBody>
            <a:bodyPr rtlCol="0" anchor="ctr"/>
            <a:lstStyle/>
            <a:p>
              <a:endParaRPr lang="zh-CN" altLang="en-US"/>
            </a:p>
          </p:txBody>
        </p:sp>
        <p:sp>
          <p:nvSpPr>
            <p:cNvPr id="12" name="任意多边形: 形状 11">
              <a:extLst>
                <a:ext uri="{FF2B5EF4-FFF2-40B4-BE49-F238E27FC236}">
                  <a16:creationId xmlns:a16="http://schemas.microsoft.com/office/drawing/2014/main" xmlns="" id="{06A6FCCD-795F-6CB9-916B-E7B53404764E}"/>
                </a:ext>
              </a:extLst>
            </p:cNvPr>
            <p:cNvSpPr/>
            <p:nvPr/>
          </p:nvSpPr>
          <p:spPr>
            <a:xfrm>
              <a:off x="10478545" y="2013183"/>
              <a:ext cx="1416501" cy="565988"/>
            </a:xfrm>
            <a:custGeom>
              <a:avLst/>
              <a:gdLst>
                <a:gd name="connsiteX0" fmla="*/ 696380 w 1416501"/>
                <a:gd name="connsiteY0" fmla="*/ 377407 h 565988"/>
                <a:gd name="connsiteX1" fmla="*/ 798862 w 1416501"/>
                <a:gd name="connsiteY1" fmla="*/ 96257 h 565988"/>
                <a:gd name="connsiteX2" fmla="*/ 709528 w 1416501"/>
                <a:gd name="connsiteY2" fmla="*/ 57 h 565988"/>
                <a:gd name="connsiteX3" fmla="*/ 613701 w 1416501"/>
                <a:gd name="connsiteY3" fmla="*/ 89780 h 565988"/>
                <a:gd name="connsiteX4" fmla="*/ 696380 w 1416501"/>
                <a:gd name="connsiteY4" fmla="*/ 377407 h 565988"/>
                <a:gd name="connsiteX5" fmla="*/ 275731 w 1416501"/>
                <a:gd name="connsiteY5" fmla="*/ 561370 h 565988"/>
                <a:gd name="connsiteX6" fmla="*/ 163727 w 1416501"/>
                <a:gd name="connsiteY6" fmla="*/ 283831 h 565988"/>
                <a:gd name="connsiteX7" fmla="*/ 32989 w 1416501"/>
                <a:gd name="connsiteY7" fmla="*/ 272075 h 565988"/>
                <a:gd name="connsiteX8" fmla="*/ 21849 w 1416501"/>
                <a:gd name="connsiteY8" fmla="*/ 402878 h 565988"/>
                <a:gd name="connsiteX9" fmla="*/ 275731 w 1416501"/>
                <a:gd name="connsiteY9" fmla="*/ 561370 h 565988"/>
                <a:gd name="connsiteX10" fmla="*/ 1126015 w 1416501"/>
                <a:gd name="connsiteY10" fmla="*/ 552529 h 565988"/>
                <a:gd name="connsiteX11" fmla="*/ 1257045 w 1416501"/>
                <a:gd name="connsiteY11" fmla="*/ 283491 h 565988"/>
                <a:gd name="connsiteX12" fmla="*/ 1388301 w 1416501"/>
                <a:gd name="connsiteY12" fmla="*/ 280916 h 565988"/>
                <a:gd name="connsiteX13" fmla="*/ 1390309 w 1416501"/>
                <a:gd name="connsiteY13" fmla="*/ 412189 h 565988"/>
                <a:gd name="connsiteX14" fmla="*/ 1126015 w 1416501"/>
                <a:gd name="connsiteY14" fmla="*/ 552529 h 5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6501" h="565988">
                  <a:moveTo>
                    <a:pt x="696380" y="377407"/>
                  </a:moveTo>
                  <a:cubicBezTo>
                    <a:pt x="747499" y="379188"/>
                    <a:pt x="797081" y="147603"/>
                    <a:pt x="798862" y="96257"/>
                  </a:cubicBezTo>
                  <a:cubicBezTo>
                    <a:pt x="800660" y="44926"/>
                    <a:pt x="760648" y="1854"/>
                    <a:pt x="709528" y="57"/>
                  </a:cubicBezTo>
                  <a:cubicBezTo>
                    <a:pt x="658392" y="-1724"/>
                    <a:pt x="615498" y="38433"/>
                    <a:pt x="613701" y="89780"/>
                  </a:cubicBezTo>
                  <a:cubicBezTo>
                    <a:pt x="611920" y="141126"/>
                    <a:pt x="645244" y="375626"/>
                    <a:pt x="696380" y="377407"/>
                  </a:cubicBezTo>
                  <a:close/>
                  <a:moveTo>
                    <a:pt x="275731" y="561370"/>
                  </a:moveTo>
                  <a:cubicBezTo>
                    <a:pt x="314917" y="528499"/>
                    <a:pt x="196760" y="323178"/>
                    <a:pt x="163727" y="283831"/>
                  </a:cubicBezTo>
                  <a:cubicBezTo>
                    <a:pt x="130711" y="244467"/>
                    <a:pt x="72159" y="239204"/>
                    <a:pt x="32989" y="272075"/>
                  </a:cubicBezTo>
                  <a:cubicBezTo>
                    <a:pt x="-6197" y="304946"/>
                    <a:pt x="-11184" y="363514"/>
                    <a:pt x="21849" y="402878"/>
                  </a:cubicBezTo>
                  <a:cubicBezTo>
                    <a:pt x="54865" y="442242"/>
                    <a:pt x="236545" y="594241"/>
                    <a:pt x="275731" y="561370"/>
                  </a:cubicBezTo>
                  <a:close/>
                  <a:moveTo>
                    <a:pt x="1126015" y="552529"/>
                  </a:moveTo>
                  <a:cubicBezTo>
                    <a:pt x="1089210" y="516986"/>
                    <a:pt x="1221357" y="320442"/>
                    <a:pt x="1257045" y="283491"/>
                  </a:cubicBezTo>
                  <a:cubicBezTo>
                    <a:pt x="1292733" y="246539"/>
                    <a:pt x="1351496" y="245390"/>
                    <a:pt x="1388301" y="280916"/>
                  </a:cubicBezTo>
                  <a:cubicBezTo>
                    <a:pt x="1425107" y="316459"/>
                    <a:pt x="1425998" y="375221"/>
                    <a:pt x="1390309" y="412189"/>
                  </a:cubicBezTo>
                  <a:cubicBezTo>
                    <a:pt x="1354621" y="449140"/>
                    <a:pt x="1162821" y="588055"/>
                    <a:pt x="1126015" y="552529"/>
                  </a:cubicBezTo>
                  <a:close/>
                </a:path>
              </a:pathLst>
            </a:custGeom>
            <a:solidFill>
              <a:schemeClr val="accent1">
                <a:lumMod val="40000"/>
                <a:lumOff val="60000"/>
              </a:schemeClr>
            </a:solidFill>
            <a:ln w="16193"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xmlns="" id="{9BB8F0C9-EA24-C539-3494-858A7B9D5252}"/>
                </a:ext>
              </a:extLst>
            </p:cNvPr>
            <p:cNvSpPr/>
            <p:nvPr/>
          </p:nvSpPr>
          <p:spPr>
            <a:xfrm>
              <a:off x="6739590" y="5047238"/>
              <a:ext cx="2352250" cy="1055250"/>
            </a:xfrm>
            <a:custGeom>
              <a:avLst/>
              <a:gdLst>
                <a:gd name="connsiteX0" fmla="*/ 2345774 w 2352250"/>
                <a:gd name="connsiteY0" fmla="*/ 780437 h 1055250"/>
                <a:gd name="connsiteX1" fmla="*/ 2079277 w 2352250"/>
                <a:gd name="connsiteY1" fmla="*/ 373390 h 1055250"/>
                <a:gd name="connsiteX2" fmla="*/ 442005 w 2352250"/>
                <a:gd name="connsiteY2" fmla="*/ 8751 h 1055250"/>
                <a:gd name="connsiteX3" fmla="*/ 8904 w 2352250"/>
                <a:gd name="connsiteY3" fmla="*/ 284121 h 1055250"/>
                <a:gd name="connsiteX4" fmla="*/ 7075 w 2352250"/>
                <a:gd name="connsiteY4" fmla="*/ 292881 h 1055250"/>
                <a:gd name="connsiteX5" fmla="*/ 299284 w 2352250"/>
                <a:gd name="connsiteY5" fmla="*/ 728605 h 1055250"/>
                <a:gd name="connsiteX6" fmla="*/ 300207 w 2352250"/>
                <a:gd name="connsiteY6" fmla="*/ 728783 h 1055250"/>
                <a:gd name="connsiteX7" fmla="*/ 1947794 w 2352250"/>
                <a:gd name="connsiteY7" fmla="*/ 1048957 h 1055250"/>
                <a:gd name="connsiteX8" fmla="*/ 2345774 w 2352250"/>
                <a:gd name="connsiteY8" fmla="*/ 780437 h 10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250" h="1055250">
                  <a:moveTo>
                    <a:pt x="2345774" y="780437"/>
                  </a:moveTo>
                  <a:cubicBezTo>
                    <a:pt x="2381851" y="594936"/>
                    <a:pt x="2263678" y="414455"/>
                    <a:pt x="2079277" y="373390"/>
                  </a:cubicBezTo>
                  <a:lnTo>
                    <a:pt x="442005" y="8751"/>
                  </a:lnTo>
                  <a:cubicBezTo>
                    <a:pt x="246400" y="-34807"/>
                    <a:pt x="52495" y="88483"/>
                    <a:pt x="8904" y="284121"/>
                  </a:cubicBezTo>
                  <a:cubicBezTo>
                    <a:pt x="8257" y="287036"/>
                    <a:pt x="7657" y="289950"/>
                    <a:pt x="7075" y="292881"/>
                  </a:cubicBezTo>
                  <a:cubicBezTo>
                    <a:pt x="-32548" y="493927"/>
                    <a:pt x="98271" y="689014"/>
                    <a:pt x="299284" y="728605"/>
                  </a:cubicBezTo>
                  <a:lnTo>
                    <a:pt x="300207" y="728783"/>
                  </a:lnTo>
                  <a:lnTo>
                    <a:pt x="1947794" y="1048957"/>
                  </a:lnTo>
                  <a:cubicBezTo>
                    <a:pt x="2131806" y="1084711"/>
                    <a:pt x="2309988" y="964497"/>
                    <a:pt x="2345774" y="780437"/>
                  </a:cubicBez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4" name="任意多边形: 形状 13">
              <a:extLst>
                <a:ext uri="{FF2B5EF4-FFF2-40B4-BE49-F238E27FC236}">
                  <a16:creationId xmlns:a16="http://schemas.microsoft.com/office/drawing/2014/main" xmlns="" id="{4034266E-B3E6-247A-DA84-981819F9198E}"/>
                </a:ext>
              </a:extLst>
            </p:cNvPr>
            <p:cNvSpPr/>
            <p:nvPr/>
          </p:nvSpPr>
          <p:spPr>
            <a:xfrm>
              <a:off x="6157556" y="5440723"/>
              <a:ext cx="3170824" cy="2320453"/>
            </a:xfrm>
            <a:custGeom>
              <a:avLst/>
              <a:gdLst>
                <a:gd name="connsiteX0" fmla="*/ 3170825 w 3170824"/>
                <a:gd name="connsiteY0" fmla="*/ 149214 h 2320453"/>
                <a:gd name="connsiteX1" fmla="*/ 3139719 w 3170824"/>
                <a:gd name="connsiteY1" fmla="*/ 413977 h 2320453"/>
                <a:gd name="connsiteX2" fmla="*/ 2617721 w 3170824"/>
                <a:gd name="connsiteY2" fmla="*/ 834691 h 2320453"/>
                <a:gd name="connsiteX3" fmla="*/ 1227255 w 3170824"/>
                <a:gd name="connsiteY3" fmla="*/ 699079 h 2320453"/>
                <a:gd name="connsiteX4" fmla="*/ 586340 w 3170824"/>
                <a:gd name="connsiteY4" fmla="*/ 2138592 h 2320453"/>
                <a:gd name="connsiteX5" fmla="*/ 181818 w 3170824"/>
                <a:gd name="connsiteY5" fmla="*/ 2293895 h 2320453"/>
                <a:gd name="connsiteX6" fmla="*/ 26565 w 3170824"/>
                <a:gd name="connsiteY6" fmla="*/ 1889373 h 2320453"/>
                <a:gd name="connsiteX7" fmla="*/ 743245 w 3170824"/>
                <a:gd name="connsiteY7" fmla="*/ 208203 h 2320453"/>
                <a:gd name="connsiteX8" fmla="*/ 995297 w 3170824"/>
                <a:gd name="connsiteY8" fmla="*/ 36773 h 2320453"/>
                <a:gd name="connsiteX9" fmla="*/ 2380792 w 3170824"/>
                <a:gd name="connsiteY9" fmla="*/ 0 h 2320453"/>
                <a:gd name="connsiteX10" fmla="*/ 3170825 w 3170824"/>
                <a:gd name="connsiteY10" fmla="*/ 149214 h 232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0824" h="2320453">
                  <a:moveTo>
                    <a:pt x="3170825" y="149214"/>
                  </a:moveTo>
                  <a:lnTo>
                    <a:pt x="3139719" y="413977"/>
                  </a:lnTo>
                  <a:cubicBezTo>
                    <a:pt x="3109293" y="672961"/>
                    <a:pt x="2877222" y="860000"/>
                    <a:pt x="2617721" y="834691"/>
                  </a:cubicBezTo>
                  <a:lnTo>
                    <a:pt x="1227255" y="699079"/>
                  </a:lnTo>
                  <a:lnTo>
                    <a:pt x="586340" y="2138592"/>
                  </a:lnTo>
                  <a:cubicBezTo>
                    <a:pt x="517505" y="2293182"/>
                    <a:pt x="336408" y="2362713"/>
                    <a:pt x="181818" y="2293895"/>
                  </a:cubicBezTo>
                  <a:cubicBezTo>
                    <a:pt x="27245" y="2225077"/>
                    <a:pt x="-42253" y="2043963"/>
                    <a:pt x="26565" y="1889373"/>
                  </a:cubicBezTo>
                  <a:lnTo>
                    <a:pt x="743245" y="208203"/>
                  </a:lnTo>
                  <a:cubicBezTo>
                    <a:pt x="786510" y="106692"/>
                    <a:pt x="884986" y="39704"/>
                    <a:pt x="995297" y="36773"/>
                  </a:cubicBezTo>
                  <a:lnTo>
                    <a:pt x="2380792" y="0"/>
                  </a:lnTo>
                  <a:lnTo>
                    <a:pt x="3170825" y="149214"/>
                  </a:lnTo>
                  <a:close/>
                </a:path>
              </a:pathLst>
            </a:custGeom>
            <a:solidFill>
              <a:srgbClr val="FFFFFF"/>
            </a:solidFill>
            <a:ln w="21374" cap="rnd">
              <a:solidFill>
                <a:schemeClr val="tx1"/>
              </a:solidFill>
              <a:prstDash val="solid"/>
              <a:round/>
            </a:ln>
          </p:spPr>
          <p:txBody>
            <a:bodyPr rtlCol="0" anchor="ctr"/>
            <a:lstStyle/>
            <a:p>
              <a:endParaRPr lang="zh-CN" altLang="en-US"/>
            </a:p>
          </p:txBody>
        </p:sp>
        <p:sp>
          <p:nvSpPr>
            <p:cNvPr id="15" name="任意多边形: 形状 14">
              <a:extLst>
                <a:ext uri="{FF2B5EF4-FFF2-40B4-BE49-F238E27FC236}">
                  <a16:creationId xmlns:a16="http://schemas.microsoft.com/office/drawing/2014/main" xmlns="" id="{111D9D87-2A77-D14E-4DF3-3F8B50AB8E24}"/>
                </a:ext>
              </a:extLst>
            </p:cNvPr>
            <p:cNvSpPr/>
            <p:nvPr/>
          </p:nvSpPr>
          <p:spPr>
            <a:xfrm>
              <a:off x="6772638" y="5560904"/>
              <a:ext cx="2324530" cy="1277814"/>
            </a:xfrm>
            <a:custGeom>
              <a:avLst/>
              <a:gdLst>
                <a:gd name="connsiteX0" fmla="*/ 2324531 w 2324530"/>
                <a:gd name="connsiteY0" fmla="*/ 0 h 1277814"/>
                <a:gd name="connsiteX1" fmla="*/ 2266724 w 2324530"/>
                <a:gd name="connsiteY1" fmla="*/ 247486 h 1277814"/>
                <a:gd name="connsiteX2" fmla="*/ 1913889 w 2324530"/>
                <a:gd name="connsiteY2" fmla="*/ 496478 h 1277814"/>
                <a:gd name="connsiteX3" fmla="*/ 424454 w 2324530"/>
                <a:gd name="connsiteY3" fmla="*/ 328303 h 1277814"/>
                <a:gd name="connsiteX4" fmla="*/ 0 w 2324530"/>
                <a:gd name="connsiteY4" fmla="*/ 1277815 h 12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530" h="1277814">
                  <a:moveTo>
                    <a:pt x="2324531" y="0"/>
                  </a:moveTo>
                  <a:lnTo>
                    <a:pt x="2266724" y="247486"/>
                  </a:lnTo>
                  <a:cubicBezTo>
                    <a:pt x="2229254" y="407954"/>
                    <a:pt x="2077611" y="514970"/>
                    <a:pt x="1913889" y="496478"/>
                  </a:cubicBezTo>
                  <a:lnTo>
                    <a:pt x="424454" y="328303"/>
                  </a:lnTo>
                  <a:lnTo>
                    <a:pt x="0" y="1277815"/>
                  </a:lnTo>
                </a:path>
              </a:pathLst>
            </a:custGeom>
            <a:noFill/>
            <a:ln w="21374" cap="rnd">
              <a:solidFill>
                <a:schemeClr val="tx1"/>
              </a:solidFill>
              <a:prstDash val="solid"/>
              <a:round/>
            </a:ln>
          </p:spPr>
          <p:txBody>
            <a:bodyPr rtlCol="0" anchor="ctr"/>
            <a:lstStyle/>
            <a:p>
              <a:endParaRPr lang="zh-CN" altLang="en-US"/>
            </a:p>
          </p:txBody>
        </p:sp>
        <p:sp>
          <p:nvSpPr>
            <p:cNvPr id="16" name="任意多边形: 形状 15">
              <a:extLst>
                <a:ext uri="{FF2B5EF4-FFF2-40B4-BE49-F238E27FC236}">
                  <a16:creationId xmlns:a16="http://schemas.microsoft.com/office/drawing/2014/main" xmlns="" id="{61E589FF-8E2F-3B25-D4B0-8428059B4CBC}"/>
                </a:ext>
              </a:extLst>
            </p:cNvPr>
            <p:cNvSpPr/>
            <p:nvPr/>
          </p:nvSpPr>
          <p:spPr>
            <a:xfrm>
              <a:off x="8771809" y="5508780"/>
              <a:ext cx="234147" cy="360801"/>
            </a:xfrm>
            <a:custGeom>
              <a:avLst/>
              <a:gdLst>
                <a:gd name="connsiteX0" fmla="*/ 234147 w 234147"/>
                <a:gd name="connsiteY0" fmla="*/ 360801 h 360801"/>
                <a:gd name="connsiteX1" fmla="*/ 230 w 234147"/>
                <a:gd name="connsiteY1" fmla="*/ 38409 h 360801"/>
                <a:gd name="connsiteX2" fmla="*/ 1671 w 234147"/>
                <a:gd name="connsiteY2" fmla="*/ 0 h 360801"/>
              </a:gdLst>
              <a:ahLst/>
              <a:cxnLst>
                <a:cxn ang="0">
                  <a:pos x="connsiteX0" y="connsiteY0"/>
                </a:cxn>
                <a:cxn ang="0">
                  <a:pos x="connsiteX1" y="connsiteY1"/>
                </a:cxn>
                <a:cxn ang="0">
                  <a:pos x="connsiteX2" y="connsiteY2"/>
                </a:cxn>
              </a:cxnLst>
              <a:rect l="l" t="t" r="r" b="b"/>
              <a:pathLst>
                <a:path w="234147" h="360801">
                  <a:moveTo>
                    <a:pt x="234147" y="360801"/>
                  </a:moveTo>
                  <a:cubicBezTo>
                    <a:pt x="91232" y="320045"/>
                    <a:pt x="-5356" y="186926"/>
                    <a:pt x="230" y="38409"/>
                  </a:cubicBezTo>
                  <a:lnTo>
                    <a:pt x="1671" y="0"/>
                  </a:lnTo>
                </a:path>
              </a:pathLst>
            </a:custGeom>
            <a:noFill/>
            <a:ln w="21374" cap="rnd">
              <a:solidFill>
                <a:schemeClr val="tx1"/>
              </a:solidFill>
              <a:prstDash val="solid"/>
              <a:round/>
            </a:ln>
          </p:spPr>
          <p:txBody>
            <a:bodyPr rtlCol="0" anchor="ctr"/>
            <a:lstStyle/>
            <a:p>
              <a:endParaRPr lang="zh-CN" altLang="en-US"/>
            </a:p>
          </p:txBody>
        </p:sp>
        <p:sp>
          <p:nvSpPr>
            <p:cNvPr id="17" name="任意多边形: 形状 16">
              <a:extLst>
                <a:ext uri="{FF2B5EF4-FFF2-40B4-BE49-F238E27FC236}">
                  <a16:creationId xmlns:a16="http://schemas.microsoft.com/office/drawing/2014/main" xmlns="" id="{7094EC2C-FB3F-21E8-B8A3-3205CEF87EEB}"/>
                </a:ext>
              </a:extLst>
            </p:cNvPr>
            <p:cNvSpPr/>
            <p:nvPr/>
          </p:nvSpPr>
          <p:spPr>
            <a:xfrm>
              <a:off x="8726213" y="5496199"/>
              <a:ext cx="263906" cy="428728"/>
            </a:xfrm>
            <a:custGeom>
              <a:avLst/>
              <a:gdLst>
                <a:gd name="connsiteX0" fmla="*/ 263907 w 263906"/>
                <a:gd name="connsiteY0" fmla="*/ 428729 h 428728"/>
                <a:gd name="connsiteX1" fmla="*/ 406 w 263906"/>
                <a:gd name="connsiteY1" fmla="*/ 60851 h 428728"/>
                <a:gd name="connsiteX2" fmla="*/ 3256 w 263906"/>
                <a:gd name="connsiteY2" fmla="*/ 0 h 428728"/>
              </a:gdLst>
              <a:ahLst/>
              <a:cxnLst>
                <a:cxn ang="0">
                  <a:pos x="connsiteX0" y="connsiteY0"/>
                </a:cxn>
                <a:cxn ang="0">
                  <a:pos x="connsiteX1" y="connsiteY1"/>
                </a:cxn>
                <a:cxn ang="0">
                  <a:pos x="connsiteX2" y="connsiteY2"/>
                </a:cxn>
              </a:cxnLst>
              <a:rect l="l" t="t" r="r" b="b"/>
              <a:pathLst>
                <a:path w="263906" h="428728">
                  <a:moveTo>
                    <a:pt x="263907" y="428729"/>
                  </a:moveTo>
                  <a:cubicBezTo>
                    <a:pt x="101496" y="381948"/>
                    <a:pt x="-7528" y="229755"/>
                    <a:pt x="406" y="60851"/>
                  </a:cubicBezTo>
                  <a:lnTo>
                    <a:pt x="3256" y="0"/>
                  </a:lnTo>
                </a:path>
              </a:pathLst>
            </a:custGeom>
            <a:noFill/>
            <a:ln w="8550" cap="rnd">
              <a:solidFill>
                <a:srgbClr val="01133B"/>
              </a:solidFill>
              <a:custDash>
                <a:ds d="118500" sp="118500"/>
              </a:custDash>
              <a:round/>
            </a:ln>
          </p:spPr>
          <p:txBody>
            <a:bodyPr rtlCol="0" anchor="ctr"/>
            <a:lstStyle/>
            <a:p>
              <a:endParaRPr lang="zh-CN" altLang="en-US"/>
            </a:p>
          </p:txBody>
        </p:sp>
        <p:sp>
          <p:nvSpPr>
            <p:cNvPr id="20" name="任意多边形: 形状 19">
              <a:extLst>
                <a:ext uri="{FF2B5EF4-FFF2-40B4-BE49-F238E27FC236}">
                  <a16:creationId xmlns:a16="http://schemas.microsoft.com/office/drawing/2014/main" xmlns="" id="{F554B7BC-A360-5B15-F934-4AAE52C67B80}"/>
                </a:ext>
              </a:extLst>
            </p:cNvPr>
            <p:cNvSpPr/>
            <p:nvPr/>
          </p:nvSpPr>
          <p:spPr>
            <a:xfrm>
              <a:off x="6718695" y="5048267"/>
              <a:ext cx="775577" cy="2444385"/>
            </a:xfrm>
            <a:custGeom>
              <a:avLst/>
              <a:gdLst>
                <a:gd name="connsiteX0" fmla="*/ 443615 w 775577"/>
                <a:gd name="connsiteY0" fmla="*/ 5277 h 2444385"/>
                <a:gd name="connsiteX1" fmla="*/ 5203 w 775577"/>
                <a:gd name="connsiteY1" fmla="*/ 318164 h 2444385"/>
                <a:gd name="connsiteX2" fmla="*/ 669 w 775577"/>
                <a:gd name="connsiteY2" fmla="*/ 403483 h 2444385"/>
                <a:gd name="connsiteX3" fmla="*/ 121659 w 775577"/>
                <a:gd name="connsiteY3" fmla="*/ 2444385 h 2444385"/>
                <a:gd name="connsiteX4" fmla="*/ 775577 w 775577"/>
                <a:gd name="connsiteY4" fmla="*/ 2401669 h 2444385"/>
                <a:gd name="connsiteX5" fmla="*/ 697448 w 775577"/>
                <a:gd name="connsiteY5" fmla="*/ 405231 h 24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577" h="2444385">
                  <a:moveTo>
                    <a:pt x="443615" y="5277"/>
                  </a:moveTo>
                  <a:cubicBezTo>
                    <a:pt x="236140" y="-29424"/>
                    <a:pt x="39855" y="110674"/>
                    <a:pt x="5203" y="318164"/>
                  </a:cubicBezTo>
                  <a:cubicBezTo>
                    <a:pt x="497" y="346339"/>
                    <a:pt x="-1023" y="374968"/>
                    <a:pt x="669" y="403483"/>
                  </a:cubicBezTo>
                  <a:lnTo>
                    <a:pt x="121659" y="2444385"/>
                  </a:lnTo>
                  <a:lnTo>
                    <a:pt x="775577" y="2401669"/>
                  </a:lnTo>
                  <a:lnTo>
                    <a:pt x="697448" y="405231"/>
                  </a:lnTo>
                </a:path>
              </a:pathLst>
            </a:custGeom>
            <a:solidFill>
              <a:srgbClr val="FFFFFF"/>
            </a:solidFill>
            <a:ln w="16193"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xmlns="" id="{165388E3-BD97-C07F-1C01-6F6464A022B6}"/>
                </a:ext>
              </a:extLst>
            </p:cNvPr>
            <p:cNvSpPr/>
            <p:nvPr/>
          </p:nvSpPr>
          <p:spPr>
            <a:xfrm>
              <a:off x="6718695" y="5048267"/>
              <a:ext cx="775577" cy="2444385"/>
            </a:xfrm>
            <a:custGeom>
              <a:avLst/>
              <a:gdLst>
                <a:gd name="connsiteX0" fmla="*/ 443615 w 775577"/>
                <a:gd name="connsiteY0" fmla="*/ 5277 h 2444385"/>
                <a:gd name="connsiteX1" fmla="*/ 5203 w 775577"/>
                <a:gd name="connsiteY1" fmla="*/ 318164 h 2444385"/>
                <a:gd name="connsiteX2" fmla="*/ 669 w 775577"/>
                <a:gd name="connsiteY2" fmla="*/ 403483 h 2444385"/>
                <a:gd name="connsiteX3" fmla="*/ 121659 w 775577"/>
                <a:gd name="connsiteY3" fmla="*/ 2444385 h 2444385"/>
                <a:gd name="connsiteX4" fmla="*/ 775577 w 775577"/>
                <a:gd name="connsiteY4" fmla="*/ 2401669 h 2444385"/>
                <a:gd name="connsiteX5" fmla="*/ 697448 w 775577"/>
                <a:gd name="connsiteY5" fmla="*/ 405231 h 24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577" h="2444385">
                  <a:moveTo>
                    <a:pt x="443615" y="5277"/>
                  </a:moveTo>
                  <a:cubicBezTo>
                    <a:pt x="236140" y="-29424"/>
                    <a:pt x="39855" y="110674"/>
                    <a:pt x="5203" y="318164"/>
                  </a:cubicBezTo>
                  <a:cubicBezTo>
                    <a:pt x="497" y="346339"/>
                    <a:pt x="-1023" y="374968"/>
                    <a:pt x="669" y="403483"/>
                  </a:cubicBezTo>
                  <a:lnTo>
                    <a:pt x="121659" y="2444385"/>
                  </a:lnTo>
                  <a:lnTo>
                    <a:pt x="775577" y="2401669"/>
                  </a:lnTo>
                  <a:lnTo>
                    <a:pt x="697448" y="405231"/>
                  </a:lnTo>
                </a:path>
              </a:pathLst>
            </a:custGeom>
            <a:noFill/>
            <a:ln w="21374" cap="rnd">
              <a:solidFill>
                <a:schemeClr val="tx1"/>
              </a:solidFill>
              <a:prstDash val="solid"/>
              <a:round/>
            </a:ln>
          </p:spPr>
          <p:txBody>
            <a:bodyPr rtlCol="0" anchor="ctr"/>
            <a:lstStyle/>
            <a:p>
              <a:endParaRPr lang="zh-CN" altLang="en-US"/>
            </a:p>
          </p:txBody>
        </p:sp>
        <p:sp>
          <p:nvSpPr>
            <p:cNvPr id="22" name="任意多边形: 形状 21">
              <a:extLst>
                <a:ext uri="{FF2B5EF4-FFF2-40B4-BE49-F238E27FC236}">
                  <a16:creationId xmlns:a16="http://schemas.microsoft.com/office/drawing/2014/main" xmlns="" id="{E59126F3-A71A-7A62-28FE-78DA1FC223BD}"/>
                </a:ext>
              </a:extLst>
            </p:cNvPr>
            <p:cNvSpPr/>
            <p:nvPr/>
          </p:nvSpPr>
          <p:spPr>
            <a:xfrm>
              <a:off x="7071829" y="5315881"/>
              <a:ext cx="657153" cy="1413764"/>
            </a:xfrm>
            <a:custGeom>
              <a:avLst/>
              <a:gdLst>
                <a:gd name="connsiteX0" fmla="*/ 657154 w 657153"/>
                <a:gd name="connsiteY0" fmla="*/ 137618 h 1413764"/>
                <a:gd name="connsiteX1" fmla="*/ 150167 w 657153"/>
                <a:gd name="connsiteY1" fmla="*/ 3981 h 1413764"/>
                <a:gd name="connsiteX2" fmla="*/ 3953 w 657153"/>
                <a:gd name="connsiteY2" fmla="*/ 89186 h 1413764"/>
                <a:gd name="connsiteX3" fmla="*/ 143 w 657153"/>
                <a:gd name="connsiteY3" fmla="*/ 125538 h 1413764"/>
                <a:gd name="connsiteX4" fmla="*/ 62905 w 657153"/>
                <a:gd name="connsiteY4" fmla="*/ 1413765 h 141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53" h="1413764">
                  <a:moveTo>
                    <a:pt x="657154" y="137618"/>
                  </a:moveTo>
                  <a:lnTo>
                    <a:pt x="150167" y="3981"/>
                  </a:lnTo>
                  <a:cubicBezTo>
                    <a:pt x="86263" y="-12859"/>
                    <a:pt x="20800" y="25274"/>
                    <a:pt x="3953" y="89186"/>
                  </a:cubicBezTo>
                  <a:cubicBezTo>
                    <a:pt x="830" y="101039"/>
                    <a:pt x="-456" y="113296"/>
                    <a:pt x="143" y="125538"/>
                  </a:cubicBezTo>
                  <a:lnTo>
                    <a:pt x="62905" y="1413765"/>
                  </a:lnTo>
                </a:path>
              </a:pathLst>
            </a:custGeom>
            <a:noFill/>
            <a:ln w="21374" cap="rnd">
              <a:solidFill>
                <a:schemeClr val="tx1"/>
              </a:solidFill>
              <a:prstDash val="solid"/>
              <a:round/>
            </a:ln>
          </p:spPr>
          <p:txBody>
            <a:bodyPr rtlCol="0" anchor="ctr"/>
            <a:lstStyle/>
            <a:p>
              <a:endParaRPr lang="zh-CN" altLang="en-US"/>
            </a:p>
          </p:txBody>
        </p:sp>
        <p:sp>
          <p:nvSpPr>
            <p:cNvPr id="23" name="任意多边形: 形状 22">
              <a:extLst>
                <a:ext uri="{FF2B5EF4-FFF2-40B4-BE49-F238E27FC236}">
                  <a16:creationId xmlns:a16="http://schemas.microsoft.com/office/drawing/2014/main" xmlns="" id="{76524687-E7D4-2D86-D10A-B4C12345A197}"/>
                </a:ext>
              </a:extLst>
            </p:cNvPr>
            <p:cNvSpPr/>
            <p:nvPr/>
          </p:nvSpPr>
          <p:spPr>
            <a:xfrm>
              <a:off x="7658927" y="3626742"/>
              <a:ext cx="2856979" cy="1963356"/>
            </a:xfrm>
            <a:custGeom>
              <a:avLst/>
              <a:gdLst>
                <a:gd name="connsiteX0" fmla="*/ 2856979 w 2856979"/>
                <a:gd name="connsiteY0" fmla="*/ 425798 h 1963356"/>
                <a:gd name="connsiteX1" fmla="*/ 2437982 w 2856979"/>
                <a:gd name="connsiteY1" fmla="*/ 1596548 h 1963356"/>
                <a:gd name="connsiteX2" fmla="*/ 1972885 w 2856979"/>
                <a:gd name="connsiteY2" fmla="*/ 1767800 h 1963356"/>
                <a:gd name="connsiteX3" fmla="*/ 1776810 w 2856979"/>
                <a:gd name="connsiteY3" fmla="*/ 1589423 h 1963356"/>
                <a:gd name="connsiteX4" fmla="*/ 1743016 w 2856979"/>
                <a:gd name="connsiteY4" fmla="*/ 1507619 h 1963356"/>
                <a:gd name="connsiteX5" fmla="*/ 1669405 w 2856979"/>
                <a:gd name="connsiteY5" fmla="*/ 1963357 h 1963356"/>
                <a:gd name="connsiteX6" fmla="*/ 692625 w 2856979"/>
                <a:gd name="connsiteY6" fmla="*/ 1781078 h 1963356"/>
                <a:gd name="connsiteX7" fmla="*/ 599097 w 2856979"/>
                <a:gd name="connsiteY7" fmla="*/ 1647765 h 1963356"/>
                <a:gd name="connsiteX8" fmla="*/ 269207 w 2856979"/>
                <a:gd name="connsiteY8" fmla="*/ 1477517 h 1963356"/>
                <a:gd name="connsiteX9" fmla="*/ 8832 w 2856979"/>
                <a:gd name="connsiteY9" fmla="*/ 713458 h 1963356"/>
                <a:gd name="connsiteX10" fmla="*/ 429237 w 2856979"/>
                <a:gd name="connsiteY10" fmla="*/ 205969 h 1963356"/>
                <a:gd name="connsiteX11" fmla="*/ 615872 w 2856979"/>
                <a:gd name="connsiteY11" fmla="*/ 123695 h 1963356"/>
                <a:gd name="connsiteX12" fmla="*/ 1328472 w 2856979"/>
                <a:gd name="connsiteY12" fmla="*/ 158314 h 1963356"/>
                <a:gd name="connsiteX13" fmla="*/ 1820141 w 2856979"/>
                <a:gd name="connsiteY13" fmla="*/ 266140 h 1963356"/>
                <a:gd name="connsiteX14" fmla="*/ 1933829 w 2856979"/>
                <a:gd name="connsiteY14" fmla="*/ 328935 h 1963356"/>
                <a:gd name="connsiteX15" fmla="*/ 2119378 w 2856979"/>
                <a:gd name="connsiteY15" fmla="*/ 517577 h 1963356"/>
                <a:gd name="connsiteX16" fmla="*/ 2286194 w 2856979"/>
                <a:gd name="connsiteY16" fmla="*/ 0 h 196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6979" h="1963356">
                  <a:moveTo>
                    <a:pt x="2856979" y="425798"/>
                  </a:moveTo>
                  <a:lnTo>
                    <a:pt x="2437982" y="1596548"/>
                  </a:lnTo>
                  <a:cubicBezTo>
                    <a:pt x="2400075" y="1742831"/>
                    <a:pt x="2119152" y="1805691"/>
                    <a:pt x="1972885" y="1767800"/>
                  </a:cubicBezTo>
                  <a:cubicBezTo>
                    <a:pt x="1883032" y="1744515"/>
                    <a:pt x="1816303" y="1678774"/>
                    <a:pt x="1776810" y="1589423"/>
                  </a:cubicBezTo>
                  <a:lnTo>
                    <a:pt x="1743016" y="1507619"/>
                  </a:lnTo>
                  <a:lnTo>
                    <a:pt x="1669405" y="1963357"/>
                  </a:lnTo>
                  <a:lnTo>
                    <a:pt x="692625" y="1781078"/>
                  </a:lnTo>
                  <a:lnTo>
                    <a:pt x="599097" y="1647765"/>
                  </a:lnTo>
                  <a:lnTo>
                    <a:pt x="269207" y="1477517"/>
                  </a:lnTo>
                  <a:cubicBezTo>
                    <a:pt x="136963" y="1426754"/>
                    <a:pt x="-41932" y="845718"/>
                    <a:pt x="8832" y="713458"/>
                  </a:cubicBezTo>
                  <a:lnTo>
                    <a:pt x="429237" y="205969"/>
                  </a:lnTo>
                  <a:cubicBezTo>
                    <a:pt x="475030" y="150688"/>
                    <a:pt x="544172" y="120213"/>
                    <a:pt x="615872" y="123695"/>
                  </a:cubicBezTo>
                  <a:lnTo>
                    <a:pt x="1328472" y="158314"/>
                  </a:lnTo>
                  <a:lnTo>
                    <a:pt x="1820141" y="266140"/>
                  </a:lnTo>
                  <a:cubicBezTo>
                    <a:pt x="1863326" y="275596"/>
                    <a:pt x="1902820" y="297424"/>
                    <a:pt x="1933829" y="328935"/>
                  </a:cubicBezTo>
                  <a:lnTo>
                    <a:pt x="2119378" y="517577"/>
                  </a:lnTo>
                  <a:lnTo>
                    <a:pt x="2286194" y="0"/>
                  </a:lnTo>
                </a:path>
              </a:pathLst>
            </a:custGeom>
            <a:solidFill>
              <a:srgbClr val="FFFFFF"/>
            </a:solidFill>
            <a:ln w="16193"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xmlns="" id="{0574D2BC-587F-67B2-133F-8F4C15C5681A}"/>
                </a:ext>
              </a:extLst>
            </p:cNvPr>
            <p:cNvSpPr/>
            <p:nvPr/>
          </p:nvSpPr>
          <p:spPr>
            <a:xfrm>
              <a:off x="7658927" y="3626742"/>
              <a:ext cx="2856979" cy="1963356"/>
            </a:xfrm>
            <a:custGeom>
              <a:avLst/>
              <a:gdLst>
                <a:gd name="connsiteX0" fmla="*/ 2856979 w 2856979"/>
                <a:gd name="connsiteY0" fmla="*/ 425798 h 1963356"/>
                <a:gd name="connsiteX1" fmla="*/ 2437982 w 2856979"/>
                <a:gd name="connsiteY1" fmla="*/ 1596548 h 1963356"/>
                <a:gd name="connsiteX2" fmla="*/ 1972885 w 2856979"/>
                <a:gd name="connsiteY2" fmla="*/ 1767800 h 1963356"/>
                <a:gd name="connsiteX3" fmla="*/ 1776810 w 2856979"/>
                <a:gd name="connsiteY3" fmla="*/ 1589423 h 1963356"/>
                <a:gd name="connsiteX4" fmla="*/ 1743016 w 2856979"/>
                <a:gd name="connsiteY4" fmla="*/ 1507619 h 1963356"/>
                <a:gd name="connsiteX5" fmla="*/ 1669405 w 2856979"/>
                <a:gd name="connsiteY5" fmla="*/ 1963357 h 1963356"/>
                <a:gd name="connsiteX6" fmla="*/ 692625 w 2856979"/>
                <a:gd name="connsiteY6" fmla="*/ 1781078 h 1963356"/>
                <a:gd name="connsiteX7" fmla="*/ 599097 w 2856979"/>
                <a:gd name="connsiteY7" fmla="*/ 1647765 h 1963356"/>
                <a:gd name="connsiteX8" fmla="*/ 269207 w 2856979"/>
                <a:gd name="connsiteY8" fmla="*/ 1477517 h 1963356"/>
                <a:gd name="connsiteX9" fmla="*/ 8832 w 2856979"/>
                <a:gd name="connsiteY9" fmla="*/ 713458 h 1963356"/>
                <a:gd name="connsiteX10" fmla="*/ 429237 w 2856979"/>
                <a:gd name="connsiteY10" fmla="*/ 205969 h 1963356"/>
                <a:gd name="connsiteX11" fmla="*/ 615872 w 2856979"/>
                <a:gd name="connsiteY11" fmla="*/ 123695 h 1963356"/>
                <a:gd name="connsiteX12" fmla="*/ 1328472 w 2856979"/>
                <a:gd name="connsiteY12" fmla="*/ 158314 h 1963356"/>
                <a:gd name="connsiteX13" fmla="*/ 1820141 w 2856979"/>
                <a:gd name="connsiteY13" fmla="*/ 266140 h 1963356"/>
                <a:gd name="connsiteX14" fmla="*/ 1933829 w 2856979"/>
                <a:gd name="connsiteY14" fmla="*/ 328935 h 1963356"/>
                <a:gd name="connsiteX15" fmla="*/ 2119378 w 2856979"/>
                <a:gd name="connsiteY15" fmla="*/ 517577 h 1963356"/>
                <a:gd name="connsiteX16" fmla="*/ 2286194 w 2856979"/>
                <a:gd name="connsiteY16" fmla="*/ 0 h 1963356"/>
                <a:gd name="connsiteX17" fmla="*/ 1740166 w 2856979"/>
                <a:gd name="connsiteY17" fmla="*/ 1530305 h 1963356"/>
                <a:gd name="connsiteX18" fmla="*/ 1813534 w 2856979"/>
                <a:gd name="connsiteY18" fmla="*/ 1054310 h 196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979" h="1963356">
                  <a:moveTo>
                    <a:pt x="2856979" y="425798"/>
                  </a:moveTo>
                  <a:lnTo>
                    <a:pt x="2437982" y="1596548"/>
                  </a:lnTo>
                  <a:cubicBezTo>
                    <a:pt x="2400075" y="1742831"/>
                    <a:pt x="2119152" y="1805691"/>
                    <a:pt x="1972885" y="1767800"/>
                  </a:cubicBezTo>
                  <a:cubicBezTo>
                    <a:pt x="1883032" y="1744515"/>
                    <a:pt x="1816303" y="1678774"/>
                    <a:pt x="1776810" y="1589423"/>
                  </a:cubicBezTo>
                  <a:lnTo>
                    <a:pt x="1743016" y="1507619"/>
                  </a:lnTo>
                  <a:lnTo>
                    <a:pt x="1669405" y="1963357"/>
                  </a:lnTo>
                  <a:lnTo>
                    <a:pt x="692625" y="1781078"/>
                  </a:lnTo>
                  <a:lnTo>
                    <a:pt x="599097" y="1647765"/>
                  </a:lnTo>
                  <a:lnTo>
                    <a:pt x="269207" y="1477517"/>
                  </a:lnTo>
                  <a:cubicBezTo>
                    <a:pt x="136963" y="1426754"/>
                    <a:pt x="-41932" y="845718"/>
                    <a:pt x="8832" y="713458"/>
                  </a:cubicBezTo>
                  <a:lnTo>
                    <a:pt x="429237" y="205969"/>
                  </a:lnTo>
                  <a:cubicBezTo>
                    <a:pt x="475030" y="150688"/>
                    <a:pt x="544172" y="120213"/>
                    <a:pt x="615872" y="123695"/>
                  </a:cubicBezTo>
                  <a:lnTo>
                    <a:pt x="1328472" y="158314"/>
                  </a:lnTo>
                  <a:lnTo>
                    <a:pt x="1820141" y="266140"/>
                  </a:lnTo>
                  <a:cubicBezTo>
                    <a:pt x="1863326" y="275596"/>
                    <a:pt x="1902820" y="297424"/>
                    <a:pt x="1933829" y="328935"/>
                  </a:cubicBezTo>
                  <a:lnTo>
                    <a:pt x="2119378" y="517577"/>
                  </a:lnTo>
                  <a:lnTo>
                    <a:pt x="2286194" y="0"/>
                  </a:lnTo>
                  <a:moveTo>
                    <a:pt x="1740166" y="1530305"/>
                  </a:moveTo>
                  <a:lnTo>
                    <a:pt x="1813534" y="1054310"/>
                  </a:lnTo>
                </a:path>
              </a:pathLst>
            </a:custGeom>
            <a:noFill/>
            <a:ln w="21374" cap="rnd">
              <a:solidFill>
                <a:srgbClr val="01133B"/>
              </a:solidFill>
              <a:prstDash val="solid"/>
              <a:round/>
            </a:ln>
          </p:spPr>
          <p:txBody>
            <a:bodyPr rtlCol="0" anchor="ctr"/>
            <a:lstStyle/>
            <a:p>
              <a:endParaRPr lang="zh-CN" altLang="en-US"/>
            </a:p>
          </p:txBody>
        </p:sp>
        <p:sp>
          <p:nvSpPr>
            <p:cNvPr id="25" name="任意多边形: 形状 24">
              <a:extLst>
                <a:ext uri="{FF2B5EF4-FFF2-40B4-BE49-F238E27FC236}">
                  <a16:creationId xmlns:a16="http://schemas.microsoft.com/office/drawing/2014/main" xmlns="" id="{A9116767-B673-02ED-0717-A0DA12B9E6F7}"/>
                </a:ext>
              </a:extLst>
            </p:cNvPr>
            <p:cNvSpPr/>
            <p:nvPr/>
          </p:nvSpPr>
          <p:spPr>
            <a:xfrm>
              <a:off x="8729938" y="3890971"/>
              <a:ext cx="515132" cy="272276"/>
            </a:xfrm>
            <a:custGeom>
              <a:avLst/>
              <a:gdLst>
                <a:gd name="connsiteX0" fmla="*/ 0 w 515132"/>
                <a:gd name="connsiteY0" fmla="*/ 0 h 272276"/>
                <a:gd name="connsiteX1" fmla="*/ 185080 w 515132"/>
                <a:gd name="connsiteY1" fmla="*/ 272277 h 272276"/>
                <a:gd name="connsiteX2" fmla="*/ 515132 w 515132"/>
                <a:gd name="connsiteY2" fmla="*/ 82873 h 272276"/>
              </a:gdLst>
              <a:ahLst/>
              <a:cxnLst>
                <a:cxn ang="0">
                  <a:pos x="connsiteX0" y="connsiteY0"/>
                </a:cxn>
                <a:cxn ang="0">
                  <a:pos x="connsiteX1" y="connsiteY1"/>
                </a:cxn>
                <a:cxn ang="0">
                  <a:pos x="connsiteX2" y="connsiteY2"/>
                </a:cxn>
              </a:cxnLst>
              <a:rect l="l" t="t" r="r" b="b"/>
              <a:pathLst>
                <a:path w="515132" h="272276">
                  <a:moveTo>
                    <a:pt x="0" y="0"/>
                  </a:moveTo>
                  <a:lnTo>
                    <a:pt x="185080" y="272277"/>
                  </a:lnTo>
                  <a:lnTo>
                    <a:pt x="515132" y="82873"/>
                  </a:lnTo>
                </a:path>
              </a:pathLst>
            </a:custGeom>
            <a:noFill/>
            <a:ln w="21374" cap="rnd">
              <a:solidFill>
                <a:schemeClr val="tx1"/>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xmlns="" id="{EAF8E092-673A-1D77-E946-7F1D0E7F5FEF}"/>
                </a:ext>
              </a:extLst>
            </p:cNvPr>
            <p:cNvSpPr/>
            <p:nvPr/>
          </p:nvSpPr>
          <p:spPr>
            <a:xfrm>
              <a:off x="9884998" y="3275462"/>
              <a:ext cx="821251" cy="782308"/>
            </a:xfrm>
            <a:custGeom>
              <a:avLst/>
              <a:gdLst>
                <a:gd name="connsiteX0" fmla="*/ 0 w 821251"/>
                <a:gd name="connsiteY0" fmla="*/ 625176 h 782308"/>
                <a:gd name="connsiteX1" fmla="*/ 619023 w 821251"/>
                <a:gd name="connsiteY1" fmla="*/ 782308 h 782308"/>
                <a:gd name="connsiteX2" fmla="*/ 821251 w 821251"/>
                <a:gd name="connsiteY2" fmla="*/ 226646 h 782308"/>
                <a:gd name="connsiteX3" fmla="*/ 198585 w 821251"/>
                <a:gd name="connsiteY3" fmla="*/ 0 h 782308"/>
                <a:gd name="connsiteX4" fmla="*/ 0 w 821251"/>
                <a:gd name="connsiteY4" fmla="*/ 625176 h 78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251" h="782308">
                  <a:moveTo>
                    <a:pt x="0" y="625176"/>
                  </a:moveTo>
                  <a:lnTo>
                    <a:pt x="619023" y="782308"/>
                  </a:lnTo>
                  <a:lnTo>
                    <a:pt x="821251" y="226646"/>
                  </a:lnTo>
                  <a:lnTo>
                    <a:pt x="198585" y="0"/>
                  </a:lnTo>
                  <a:lnTo>
                    <a:pt x="0" y="625176"/>
                  </a:lnTo>
                  <a:close/>
                </a:path>
              </a:pathLst>
            </a:custGeom>
            <a:solidFill>
              <a:srgbClr val="FFFFFF"/>
            </a:solidFill>
            <a:ln w="16193"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xmlns="" id="{22F81E62-20BD-DC1C-0999-EAAA78047ACA}"/>
                </a:ext>
              </a:extLst>
            </p:cNvPr>
            <p:cNvSpPr/>
            <p:nvPr/>
          </p:nvSpPr>
          <p:spPr>
            <a:xfrm>
              <a:off x="10511389" y="2807922"/>
              <a:ext cx="427795" cy="1258754"/>
            </a:xfrm>
            <a:custGeom>
              <a:avLst/>
              <a:gdLst>
                <a:gd name="connsiteX0" fmla="*/ 16 w 427795"/>
                <a:gd name="connsiteY0" fmla="*/ 1258754 h 1258754"/>
                <a:gd name="connsiteX1" fmla="*/ 421329 w 427795"/>
                <a:gd name="connsiteY1" fmla="*/ 136776 h 1258754"/>
                <a:gd name="connsiteX2" fmla="*/ 362307 w 427795"/>
                <a:gd name="connsiteY2" fmla="*/ 6799 h 1258754"/>
                <a:gd name="connsiteX3" fmla="*/ 361352 w 427795"/>
                <a:gd name="connsiteY3" fmla="*/ 6442 h 1258754"/>
                <a:gd name="connsiteX4" fmla="*/ 226630 w 427795"/>
                <a:gd name="connsiteY4" fmla="*/ 65804 h 1258754"/>
                <a:gd name="connsiteX5" fmla="*/ 0 w 427795"/>
                <a:gd name="connsiteY5" fmla="*/ 614908 h 12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95" h="1258754">
                  <a:moveTo>
                    <a:pt x="16" y="1258754"/>
                  </a:moveTo>
                  <a:lnTo>
                    <a:pt x="421329" y="136776"/>
                  </a:lnTo>
                  <a:cubicBezTo>
                    <a:pt x="440921" y="84586"/>
                    <a:pt x="414496" y="26395"/>
                    <a:pt x="362307" y="6799"/>
                  </a:cubicBezTo>
                  <a:lnTo>
                    <a:pt x="361352" y="6442"/>
                  </a:lnTo>
                  <a:cubicBezTo>
                    <a:pt x="307787" y="-13055"/>
                    <a:pt x="248377" y="13122"/>
                    <a:pt x="226630" y="65804"/>
                  </a:cubicBezTo>
                  <a:lnTo>
                    <a:pt x="0" y="614908"/>
                  </a:lnTo>
                </a:path>
              </a:pathLst>
            </a:custGeom>
            <a:solidFill>
              <a:srgbClr val="FFFFFF"/>
            </a:solidFill>
            <a:ln w="16193"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xmlns="" id="{828D5826-8F41-1066-42FD-120A93E18B42}"/>
                </a:ext>
              </a:extLst>
            </p:cNvPr>
            <p:cNvSpPr/>
            <p:nvPr/>
          </p:nvSpPr>
          <p:spPr>
            <a:xfrm>
              <a:off x="10511389" y="2807922"/>
              <a:ext cx="427795" cy="1258754"/>
            </a:xfrm>
            <a:custGeom>
              <a:avLst/>
              <a:gdLst>
                <a:gd name="connsiteX0" fmla="*/ 16 w 427795"/>
                <a:gd name="connsiteY0" fmla="*/ 1258754 h 1258754"/>
                <a:gd name="connsiteX1" fmla="*/ 421329 w 427795"/>
                <a:gd name="connsiteY1" fmla="*/ 136776 h 1258754"/>
                <a:gd name="connsiteX2" fmla="*/ 362307 w 427795"/>
                <a:gd name="connsiteY2" fmla="*/ 6799 h 1258754"/>
                <a:gd name="connsiteX3" fmla="*/ 361352 w 427795"/>
                <a:gd name="connsiteY3" fmla="*/ 6442 h 1258754"/>
                <a:gd name="connsiteX4" fmla="*/ 226630 w 427795"/>
                <a:gd name="connsiteY4" fmla="*/ 65804 h 1258754"/>
                <a:gd name="connsiteX5" fmla="*/ 0 w 427795"/>
                <a:gd name="connsiteY5" fmla="*/ 614908 h 12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95" h="1258754">
                  <a:moveTo>
                    <a:pt x="16" y="1258754"/>
                  </a:moveTo>
                  <a:lnTo>
                    <a:pt x="421329" y="136776"/>
                  </a:lnTo>
                  <a:cubicBezTo>
                    <a:pt x="440921" y="84586"/>
                    <a:pt x="414496" y="26395"/>
                    <a:pt x="362307" y="6799"/>
                  </a:cubicBezTo>
                  <a:lnTo>
                    <a:pt x="361352" y="6442"/>
                  </a:lnTo>
                  <a:cubicBezTo>
                    <a:pt x="307787" y="-13055"/>
                    <a:pt x="248377" y="13122"/>
                    <a:pt x="226630" y="65804"/>
                  </a:cubicBezTo>
                  <a:lnTo>
                    <a:pt x="0" y="614908"/>
                  </a:lnTo>
                </a:path>
              </a:pathLst>
            </a:custGeom>
            <a:noFill/>
            <a:ln w="21374" cap="rnd">
              <a:solidFill>
                <a:schemeClr val="tx1"/>
              </a:solidFill>
              <a:prstDash val="solid"/>
              <a:round/>
            </a:ln>
          </p:spPr>
          <p:txBody>
            <a:bodyPr rtlCol="0" anchor="ctr"/>
            <a:lstStyle/>
            <a:p>
              <a:endParaRPr lang="zh-CN" altLang="en-US"/>
            </a:p>
          </p:txBody>
        </p:sp>
        <p:sp>
          <p:nvSpPr>
            <p:cNvPr id="37" name="任意多边形: 形状 36">
              <a:extLst>
                <a:ext uri="{FF2B5EF4-FFF2-40B4-BE49-F238E27FC236}">
                  <a16:creationId xmlns:a16="http://schemas.microsoft.com/office/drawing/2014/main" xmlns="" id="{1242CBC1-4B3A-3CDE-68E6-255673B8B526}"/>
                </a:ext>
              </a:extLst>
            </p:cNvPr>
            <p:cNvSpPr/>
            <p:nvPr/>
          </p:nvSpPr>
          <p:spPr>
            <a:xfrm>
              <a:off x="10026616" y="3073923"/>
              <a:ext cx="674613" cy="709205"/>
            </a:xfrm>
            <a:custGeom>
              <a:avLst/>
              <a:gdLst>
                <a:gd name="connsiteX0" fmla="*/ 591934 w 674613"/>
                <a:gd name="connsiteY0" fmla="*/ 709206 h 709205"/>
                <a:gd name="connsiteX1" fmla="*/ 655328 w 674613"/>
                <a:gd name="connsiteY1" fmla="*/ 543168 h 709205"/>
                <a:gd name="connsiteX2" fmla="*/ 499427 w 674613"/>
                <a:gd name="connsiteY2" fmla="*/ 171323 h 709205"/>
                <a:gd name="connsiteX3" fmla="*/ 124667 w 674613"/>
                <a:gd name="connsiteY3" fmla="*/ 7520 h 709205"/>
                <a:gd name="connsiteX4" fmla="*/ 8810 w 674613"/>
                <a:gd name="connsiteY4" fmla="*/ 49183 h 709205"/>
                <a:gd name="connsiteX5" fmla="*/ 44806 w 674613"/>
                <a:gd name="connsiteY5" fmla="*/ 158888 h 709205"/>
                <a:gd name="connsiteX6" fmla="*/ 47526 w 674613"/>
                <a:gd name="connsiteY6" fmla="*/ 160199 h 709205"/>
                <a:gd name="connsiteX7" fmla="*/ 359896 w 674613"/>
                <a:gd name="connsiteY7" fmla="*/ 304070 h 7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13" h="709205">
                  <a:moveTo>
                    <a:pt x="591934" y="709206"/>
                  </a:moveTo>
                  <a:lnTo>
                    <a:pt x="655328" y="543168"/>
                  </a:lnTo>
                  <a:cubicBezTo>
                    <a:pt x="710965" y="397484"/>
                    <a:pt x="642342" y="233778"/>
                    <a:pt x="499427" y="171323"/>
                  </a:cubicBezTo>
                  <a:lnTo>
                    <a:pt x="124667" y="7520"/>
                  </a:lnTo>
                  <a:cubicBezTo>
                    <a:pt x="81109" y="-11521"/>
                    <a:pt x="30265" y="6764"/>
                    <a:pt x="8810" y="49183"/>
                  </a:cubicBezTo>
                  <a:cubicBezTo>
                    <a:pt x="-11544" y="89419"/>
                    <a:pt x="4568" y="138535"/>
                    <a:pt x="44806" y="158888"/>
                  </a:cubicBezTo>
                  <a:cubicBezTo>
                    <a:pt x="45713" y="159341"/>
                    <a:pt x="46619" y="159778"/>
                    <a:pt x="47526" y="160199"/>
                  </a:cubicBezTo>
                  <a:lnTo>
                    <a:pt x="359896" y="304070"/>
                  </a:lnTo>
                </a:path>
              </a:pathLst>
            </a:custGeom>
            <a:solidFill>
              <a:srgbClr val="FFFFFF"/>
            </a:solidFill>
            <a:ln w="16193"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xmlns="" id="{6C758795-F18C-34D0-543A-26E592CD08EB}"/>
                </a:ext>
              </a:extLst>
            </p:cNvPr>
            <p:cNvSpPr/>
            <p:nvPr/>
          </p:nvSpPr>
          <p:spPr>
            <a:xfrm>
              <a:off x="10026616" y="3073923"/>
              <a:ext cx="674613" cy="709205"/>
            </a:xfrm>
            <a:custGeom>
              <a:avLst/>
              <a:gdLst>
                <a:gd name="connsiteX0" fmla="*/ 591934 w 674613"/>
                <a:gd name="connsiteY0" fmla="*/ 709206 h 709205"/>
                <a:gd name="connsiteX1" fmla="*/ 655328 w 674613"/>
                <a:gd name="connsiteY1" fmla="*/ 543168 h 709205"/>
                <a:gd name="connsiteX2" fmla="*/ 499427 w 674613"/>
                <a:gd name="connsiteY2" fmla="*/ 171323 h 709205"/>
                <a:gd name="connsiteX3" fmla="*/ 124667 w 674613"/>
                <a:gd name="connsiteY3" fmla="*/ 7520 h 709205"/>
                <a:gd name="connsiteX4" fmla="*/ 8810 w 674613"/>
                <a:gd name="connsiteY4" fmla="*/ 49183 h 709205"/>
                <a:gd name="connsiteX5" fmla="*/ 44806 w 674613"/>
                <a:gd name="connsiteY5" fmla="*/ 158888 h 709205"/>
                <a:gd name="connsiteX6" fmla="*/ 47526 w 674613"/>
                <a:gd name="connsiteY6" fmla="*/ 160199 h 709205"/>
                <a:gd name="connsiteX7" fmla="*/ 359896 w 674613"/>
                <a:gd name="connsiteY7" fmla="*/ 304070 h 7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13" h="709205">
                  <a:moveTo>
                    <a:pt x="591934" y="709206"/>
                  </a:moveTo>
                  <a:lnTo>
                    <a:pt x="655328" y="543168"/>
                  </a:lnTo>
                  <a:cubicBezTo>
                    <a:pt x="710965" y="397484"/>
                    <a:pt x="642342" y="233778"/>
                    <a:pt x="499427" y="171323"/>
                  </a:cubicBezTo>
                  <a:lnTo>
                    <a:pt x="124667" y="7520"/>
                  </a:lnTo>
                  <a:cubicBezTo>
                    <a:pt x="81109" y="-11521"/>
                    <a:pt x="30265" y="6764"/>
                    <a:pt x="8810" y="49183"/>
                  </a:cubicBezTo>
                  <a:cubicBezTo>
                    <a:pt x="-11544" y="89419"/>
                    <a:pt x="4568" y="138535"/>
                    <a:pt x="44806" y="158888"/>
                  </a:cubicBezTo>
                  <a:cubicBezTo>
                    <a:pt x="45713" y="159341"/>
                    <a:pt x="46619" y="159778"/>
                    <a:pt x="47526" y="160199"/>
                  </a:cubicBezTo>
                  <a:lnTo>
                    <a:pt x="359896" y="304070"/>
                  </a:lnTo>
                </a:path>
              </a:pathLst>
            </a:custGeom>
            <a:noFill/>
            <a:ln w="21374" cap="rnd">
              <a:solidFill>
                <a:schemeClr val="tx1"/>
              </a:solidFill>
              <a:prstDash val="solid"/>
              <a:round/>
            </a:ln>
          </p:spPr>
          <p:txBody>
            <a:bodyPr rtlCol="0" anchor="ctr"/>
            <a:lstStyle/>
            <a:p>
              <a:endParaRPr lang="zh-CN" altLang="en-US"/>
            </a:p>
          </p:txBody>
        </p:sp>
        <p:sp>
          <p:nvSpPr>
            <p:cNvPr id="39" name="任意多边形: 形状 38">
              <a:extLst>
                <a:ext uri="{FF2B5EF4-FFF2-40B4-BE49-F238E27FC236}">
                  <a16:creationId xmlns:a16="http://schemas.microsoft.com/office/drawing/2014/main" xmlns="" id="{EAEF2016-6249-B109-57E8-3664A4F49854}"/>
                </a:ext>
              </a:extLst>
            </p:cNvPr>
            <p:cNvSpPr/>
            <p:nvPr/>
          </p:nvSpPr>
          <p:spPr>
            <a:xfrm>
              <a:off x="9952417" y="3225697"/>
              <a:ext cx="434111" cy="305023"/>
            </a:xfrm>
            <a:custGeom>
              <a:avLst/>
              <a:gdLst>
                <a:gd name="connsiteX0" fmla="*/ 434112 w 434111"/>
                <a:gd name="connsiteY0" fmla="*/ 152296 h 305023"/>
                <a:gd name="connsiteX1" fmla="*/ 120382 w 434111"/>
                <a:gd name="connsiteY1" fmla="*/ 7827 h 305023"/>
                <a:gd name="connsiteX2" fmla="*/ 8249 w 434111"/>
                <a:gd name="connsiteY2" fmla="*/ 47790 h 305023"/>
                <a:gd name="connsiteX3" fmla="*/ 45508 w 434111"/>
                <a:gd name="connsiteY3" fmla="*/ 156247 h 305023"/>
                <a:gd name="connsiteX4" fmla="*/ 47435 w 434111"/>
                <a:gd name="connsiteY4" fmla="*/ 157154 h 305023"/>
                <a:gd name="connsiteX5" fmla="*/ 371171 w 434111"/>
                <a:gd name="connsiteY5" fmla="*/ 305024 h 3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111" h="305023">
                  <a:moveTo>
                    <a:pt x="434112" y="152296"/>
                  </a:moveTo>
                  <a:lnTo>
                    <a:pt x="120382" y="7827"/>
                  </a:lnTo>
                  <a:cubicBezTo>
                    <a:pt x="78362" y="-11528"/>
                    <a:pt x="28554" y="6217"/>
                    <a:pt x="8249" y="47790"/>
                  </a:cubicBezTo>
                  <a:cubicBezTo>
                    <a:pt x="-11409" y="88028"/>
                    <a:pt x="5270" y="136589"/>
                    <a:pt x="45508" y="156247"/>
                  </a:cubicBezTo>
                  <a:cubicBezTo>
                    <a:pt x="46156" y="156555"/>
                    <a:pt x="46787" y="156862"/>
                    <a:pt x="47435" y="157154"/>
                  </a:cubicBezTo>
                  <a:lnTo>
                    <a:pt x="371171" y="305024"/>
                  </a:lnTo>
                </a:path>
              </a:pathLst>
            </a:custGeom>
            <a:solidFill>
              <a:srgbClr val="FFFFFF"/>
            </a:solidFill>
            <a:ln w="16193"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xmlns="" id="{A06D6E10-FC6F-B2AC-1ECD-5A76E631DB0F}"/>
                </a:ext>
              </a:extLst>
            </p:cNvPr>
            <p:cNvSpPr/>
            <p:nvPr/>
          </p:nvSpPr>
          <p:spPr>
            <a:xfrm>
              <a:off x="9952417" y="3225697"/>
              <a:ext cx="434111" cy="305023"/>
            </a:xfrm>
            <a:custGeom>
              <a:avLst/>
              <a:gdLst>
                <a:gd name="connsiteX0" fmla="*/ 434112 w 434111"/>
                <a:gd name="connsiteY0" fmla="*/ 152296 h 305023"/>
                <a:gd name="connsiteX1" fmla="*/ 120382 w 434111"/>
                <a:gd name="connsiteY1" fmla="*/ 7827 h 305023"/>
                <a:gd name="connsiteX2" fmla="*/ 8249 w 434111"/>
                <a:gd name="connsiteY2" fmla="*/ 47790 h 305023"/>
                <a:gd name="connsiteX3" fmla="*/ 45508 w 434111"/>
                <a:gd name="connsiteY3" fmla="*/ 156247 h 305023"/>
                <a:gd name="connsiteX4" fmla="*/ 47435 w 434111"/>
                <a:gd name="connsiteY4" fmla="*/ 157154 h 305023"/>
                <a:gd name="connsiteX5" fmla="*/ 371171 w 434111"/>
                <a:gd name="connsiteY5" fmla="*/ 305024 h 3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111" h="305023">
                  <a:moveTo>
                    <a:pt x="434112" y="152296"/>
                  </a:moveTo>
                  <a:lnTo>
                    <a:pt x="120382" y="7827"/>
                  </a:lnTo>
                  <a:cubicBezTo>
                    <a:pt x="78362" y="-11528"/>
                    <a:pt x="28554" y="6217"/>
                    <a:pt x="8249" y="47790"/>
                  </a:cubicBezTo>
                  <a:cubicBezTo>
                    <a:pt x="-11409" y="88028"/>
                    <a:pt x="5270" y="136589"/>
                    <a:pt x="45508" y="156247"/>
                  </a:cubicBezTo>
                  <a:cubicBezTo>
                    <a:pt x="46156" y="156555"/>
                    <a:pt x="46787" y="156862"/>
                    <a:pt x="47435" y="157154"/>
                  </a:cubicBezTo>
                  <a:lnTo>
                    <a:pt x="371171" y="305024"/>
                  </a:lnTo>
                </a:path>
              </a:pathLst>
            </a:custGeom>
            <a:noFill/>
            <a:ln w="21374" cap="rnd">
              <a:solidFill>
                <a:schemeClr val="tx1"/>
              </a:solidFill>
              <a:prstDash val="solid"/>
              <a:round/>
            </a:ln>
          </p:spPr>
          <p:txBody>
            <a:bodyPr rtlCol="0" anchor="ctr"/>
            <a:lstStyle/>
            <a:p>
              <a:endParaRPr lang="zh-CN" altLang="en-US"/>
            </a:p>
          </p:txBody>
        </p:sp>
        <p:sp>
          <p:nvSpPr>
            <p:cNvPr id="41" name="任意多边形: 形状 40">
              <a:extLst>
                <a:ext uri="{FF2B5EF4-FFF2-40B4-BE49-F238E27FC236}">
                  <a16:creationId xmlns:a16="http://schemas.microsoft.com/office/drawing/2014/main" xmlns="" id="{15EA8C80-C86D-28D7-7527-F797D6D736E8}"/>
                </a:ext>
              </a:extLst>
            </p:cNvPr>
            <p:cNvSpPr/>
            <p:nvPr/>
          </p:nvSpPr>
          <p:spPr>
            <a:xfrm>
              <a:off x="9882962" y="3374924"/>
              <a:ext cx="440625" cy="305139"/>
            </a:xfrm>
            <a:custGeom>
              <a:avLst/>
              <a:gdLst>
                <a:gd name="connsiteX0" fmla="*/ 440626 w 440625"/>
                <a:gd name="connsiteY0" fmla="*/ 155813 h 305139"/>
                <a:gd name="connsiteX1" fmla="*/ 115740 w 440625"/>
                <a:gd name="connsiteY1" fmla="*/ 7408 h 305139"/>
                <a:gd name="connsiteX2" fmla="*/ 7460 w 440625"/>
                <a:gd name="connsiteY2" fmla="*/ 47760 h 305139"/>
                <a:gd name="connsiteX3" fmla="*/ 7460 w 440625"/>
                <a:gd name="connsiteY3" fmla="*/ 47776 h 305139"/>
                <a:gd name="connsiteX4" fmla="*/ 7347 w 440625"/>
                <a:gd name="connsiteY4" fmla="*/ 48019 h 305139"/>
                <a:gd name="connsiteX5" fmla="*/ 48087 w 440625"/>
                <a:gd name="connsiteY5" fmla="*/ 156752 h 305139"/>
                <a:gd name="connsiteX6" fmla="*/ 372974 w 440625"/>
                <a:gd name="connsiteY6" fmla="*/ 305140 h 30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5" h="305139">
                  <a:moveTo>
                    <a:pt x="440626" y="155813"/>
                  </a:moveTo>
                  <a:lnTo>
                    <a:pt x="115740" y="7408"/>
                  </a:lnTo>
                  <a:cubicBezTo>
                    <a:pt x="74692" y="-11342"/>
                    <a:pt x="26227" y="6728"/>
                    <a:pt x="7460" y="47760"/>
                  </a:cubicBezTo>
                  <a:cubicBezTo>
                    <a:pt x="7460" y="47776"/>
                    <a:pt x="7460" y="47776"/>
                    <a:pt x="7460" y="47776"/>
                  </a:cubicBezTo>
                  <a:lnTo>
                    <a:pt x="7347" y="48019"/>
                  </a:lnTo>
                  <a:cubicBezTo>
                    <a:pt x="-11355" y="89294"/>
                    <a:pt x="6878" y="137920"/>
                    <a:pt x="48087" y="156752"/>
                  </a:cubicBezTo>
                  <a:lnTo>
                    <a:pt x="372974" y="305140"/>
                  </a:lnTo>
                </a:path>
              </a:pathLst>
            </a:custGeom>
            <a:solidFill>
              <a:srgbClr val="FFFFFF"/>
            </a:solidFill>
            <a:ln w="16193"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xmlns="" id="{708EEB3B-EA2F-C975-DD1E-9A80A2311F7D}"/>
                </a:ext>
              </a:extLst>
            </p:cNvPr>
            <p:cNvSpPr/>
            <p:nvPr/>
          </p:nvSpPr>
          <p:spPr>
            <a:xfrm>
              <a:off x="9882962" y="3374924"/>
              <a:ext cx="440625" cy="305139"/>
            </a:xfrm>
            <a:custGeom>
              <a:avLst/>
              <a:gdLst>
                <a:gd name="connsiteX0" fmla="*/ 440626 w 440625"/>
                <a:gd name="connsiteY0" fmla="*/ 155813 h 305139"/>
                <a:gd name="connsiteX1" fmla="*/ 115740 w 440625"/>
                <a:gd name="connsiteY1" fmla="*/ 7408 h 305139"/>
                <a:gd name="connsiteX2" fmla="*/ 7460 w 440625"/>
                <a:gd name="connsiteY2" fmla="*/ 47760 h 305139"/>
                <a:gd name="connsiteX3" fmla="*/ 7460 w 440625"/>
                <a:gd name="connsiteY3" fmla="*/ 47776 h 305139"/>
                <a:gd name="connsiteX4" fmla="*/ 7347 w 440625"/>
                <a:gd name="connsiteY4" fmla="*/ 48019 h 305139"/>
                <a:gd name="connsiteX5" fmla="*/ 48087 w 440625"/>
                <a:gd name="connsiteY5" fmla="*/ 156752 h 305139"/>
                <a:gd name="connsiteX6" fmla="*/ 372974 w 440625"/>
                <a:gd name="connsiteY6" fmla="*/ 305140 h 30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5" h="305139">
                  <a:moveTo>
                    <a:pt x="440626" y="155813"/>
                  </a:moveTo>
                  <a:lnTo>
                    <a:pt x="115740" y="7408"/>
                  </a:lnTo>
                  <a:cubicBezTo>
                    <a:pt x="74692" y="-11342"/>
                    <a:pt x="26227" y="6728"/>
                    <a:pt x="7460" y="47760"/>
                  </a:cubicBezTo>
                  <a:cubicBezTo>
                    <a:pt x="7460" y="47776"/>
                    <a:pt x="7460" y="47776"/>
                    <a:pt x="7460" y="47776"/>
                  </a:cubicBezTo>
                  <a:lnTo>
                    <a:pt x="7347" y="48019"/>
                  </a:lnTo>
                  <a:cubicBezTo>
                    <a:pt x="-11355" y="89294"/>
                    <a:pt x="6878" y="137920"/>
                    <a:pt x="48087" y="156752"/>
                  </a:cubicBezTo>
                  <a:lnTo>
                    <a:pt x="372974" y="305140"/>
                  </a:lnTo>
                </a:path>
              </a:pathLst>
            </a:custGeom>
            <a:noFill/>
            <a:ln w="21374" cap="rnd">
              <a:solidFill>
                <a:schemeClr val="tx1"/>
              </a:solidFill>
              <a:prstDash val="solid"/>
              <a:round/>
            </a:ln>
          </p:spPr>
          <p:txBody>
            <a:bodyPr rtlCol="0" anchor="ctr"/>
            <a:lstStyle/>
            <a:p>
              <a:endParaRPr lang="zh-CN" altLang="en-US"/>
            </a:p>
          </p:txBody>
        </p:sp>
        <p:sp>
          <p:nvSpPr>
            <p:cNvPr id="43" name="任意多边形: 形状 42">
              <a:extLst>
                <a:ext uri="{FF2B5EF4-FFF2-40B4-BE49-F238E27FC236}">
                  <a16:creationId xmlns:a16="http://schemas.microsoft.com/office/drawing/2014/main" xmlns="" id="{A9CC487E-81D1-8487-2B3D-34E8289C78F3}"/>
                </a:ext>
              </a:extLst>
            </p:cNvPr>
            <p:cNvSpPr/>
            <p:nvPr/>
          </p:nvSpPr>
          <p:spPr>
            <a:xfrm>
              <a:off x="9775831" y="3528059"/>
              <a:ext cx="480104" cy="318532"/>
            </a:xfrm>
            <a:custGeom>
              <a:avLst/>
              <a:gdLst>
                <a:gd name="connsiteX0" fmla="*/ 480105 w 480104"/>
                <a:gd name="connsiteY0" fmla="*/ 152021 h 318532"/>
                <a:gd name="connsiteX1" fmla="*/ 165727 w 480104"/>
                <a:gd name="connsiteY1" fmla="*/ 8426 h 318532"/>
                <a:gd name="connsiteX2" fmla="*/ 42567 w 480104"/>
                <a:gd name="connsiteY2" fmla="*/ 54332 h 318532"/>
                <a:gd name="connsiteX3" fmla="*/ 42324 w 480104"/>
                <a:gd name="connsiteY3" fmla="*/ 54882 h 318532"/>
                <a:gd name="connsiteX4" fmla="*/ 10522 w 480104"/>
                <a:gd name="connsiteY4" fmla="*/ 125708 h 318532"/>
                <a:gd name="connsiteX5" fmla="*/ 70547 w 480104"/>
                <a:gd name="connsiteY5" fmla="*/ 283634 h 318532"/>
                <a:gd name="connsiteX6" fmla="*/ 74434 w 480104"/>
                <a:gd name="connsiteY6" fmla="*/ 285302 h 318532"/>
                <a:gd name="connsiteX7" fmla="*/ 144385 w 480104"/>
                <a:gd name="connsiteY7" fmla="*/ 313833 h 318532"/>
                <a:gd name="connsiteX8" fmla="*/ 226870 w 480104"/>
                <a:gd name="connsiteY8" fmla="*/ 279116 h 318532"/>
                <a:gd name="connsiteX9" fmla="*/ 227518 w 480104"/>
                <a:gd name="connsiteY9" fmla="*/ 277464 h 318532"/>
                <a:gd name="connsiteX10" fmla="*/ 190097 w 480104"/>
                <a:gd name="connsiteY10" fmla="*/ 191984 h 318532"/>
                <a:gd name="connsiteX11" fmla="*/ 154117 w 480104"/>
                <a:gd name="connsiteY11" fmla="*/ 177362 h 31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104" h="318532">
                  <a:moveTo>
                    <a:pt x="480105" y="152021"/>
                  </a:moveTo>
                  <a:lnTo>
                    <a:pt x="165727" y="8426"/>
                  </a:lnTo>
                  <a:cubicBezTo>
                    <a:pt x="119044" y="-12899"/>
                    <a:pt x="63909" y="7649"/>
                    <a:pt x="42567" y="54332"/>
                  </a:cubicBezTo>
                  <a:lnTo>
                    <a:pt x="42324" y="54882"/>
                  </a:lnTo>
                  <a:lnTo>
                    <a:pt x="10522" y="125708"/>
                  </a:lnTo>
                  <a:cubicBezTo>
                    <a:pt x="-16520" y="185896"/>
                    <a:pt x="10360" y="256608"/>
                    <a:pt x="70547" y="283634"/>
                  </a:cubicBezTo>
                  <a:cubicBezTo>
                    <a:pt x="71827" y="284217"/>
                    <a:pt x="73122" y="284767"/>
                    <a:pt x="74434" y="285302"/>
                  </a:cubicBezTo>
                  <a:lnTo>
                    <a:pt x="144385" y="313833"/>
                  </a:lnTo>
                  <a:cubicBezTo>
                    <a:pt x="176754" y="327030"/>
                    <a:pt x="213673" y="311485"/>
                    <a:pt x="226870" y="279116"/>
                  </a:cubicBezTo>
                  <a:cubicBezTo>
                    <a:pt x="227097" y="278566"/>
                    <a:pt x="227307" y="278015"/>
                    <a:pt x="227518" y="277464"/>
                  </a:cubicBezTo>
                  <a:cubicBezTo>
                    <a:pt x="240245" y="243541"/>
                    <a:pt x="223648" y="205651"/>
                    <a:pt x="190097" y="191984"/>
                  </a:cubicBezTo>
                  <a:lnTo>
                    <a:pt x="154117" y="177362"/>
                  </a:lnTo>
                </a:path>
              </a:pathLst>
            </a:custGeom>
            <a:solidFill>
              <a:srgbClr val="FFFFFF"/>
            </a:solidFill>
            <a:ln w="16193"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xmlns="" id="{6FB02506-7FE8-1F8B-E308-6E49A8CF0AC3}"/>
                </a:ext>
              </a:extLst>
            </p:cNvPr>
            <p:cNvSpPr/>
            <p:nvPr/>
          </p:nvSpPr>
          <p:spPr>
            <a:xfrm>
              <a:off x="9775831" y="3528059"/>
              <a:ext cx="480104" cy="318532"/>
            </a:xfrm>
            <a:custGeom>
              <a:avLst/>
              <a:gdLst>
                <a:gd name="connsiteX0" fmla="*/ 480105 w 480104"/>
                <a:gd name="connsiteY0" fmla="*/ 152021 h 318532"/>
                <a:gd name="connsiteX1" fmla="*/ 165727 w 480104"/>
                <a:gd name="connsiteY1" fmla="*/ 8426 h 318532"/>
                <a:gd name="connsiteX2" fmla="*/ 42567 w 480104"/>
                <a:gd name="connsiteY2" fmla="*/ 54332 h 318532"/>
                <a:gd name="connsiteX3" fmla="*/ 42324 w 480104"/>
                <a:gd name="connsiteY3" fmla="*/ 54882 h 318532"/>
                <a:gd name="connsiteX4" fmla="*/ 10522 w 480104"/>
                <a:gd name="connsiteY4" fmla="*/ 125708 h 318532"/>
                <a:gd name="connsiteX5" fmla="*/ 70547 w 480104"/>
                <a:gd name="connsiteY5" fmla="*/ 283634 h 318532"/>
                <a:gd name="connsiteX6" fmla="*/ 74434 w 480104"/>
                <a:gd name="connsiteY6" fmla="*/ 285302 h 318532"/>
                <a:gd name="connsiteX7" fmla="*/ 144385 w 480104"/>
                <a:gd name="connsiteY7" fmla="*/ 313833 h 318532"/>
                <a:gd name="connsiteX8" fmla="*/ 226870 w 480104"/>
                <a:gd name="connsiteY8" fmla="*/ 279116 h 318532"/>
                <a:gd name="connsiteX9" fmla="*/ 227518 w 480104"/>
                <a:gd name="connsiteY9" fmla="*/ 277464 h 318532"/>
                <a:gd name="connsiteX10" fmla="*/ 190097 w 480104"/>
                <a:gd name="connsiteY10" fmla="*/ 191984 h 318532"/>
                <a:gd name="connsiteX11" fmla="*/ 154117 w 480104"/>
                <a:gd name="connsiteY11" fmla="*/ 177362 h 31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104" h="318532">
                  <a:moveTo>
                    <a:pt x="480105" y="152021"/>
                  </a:moveTo>
                  <a:lnTo>
                    <a:pt x="165727" y="8426"/>
                  </a:lnTo>
                  <a:cubicBezTo>
                    <a:pt x="119044" y="-12899"/>
                    <a:pt x="63909" y="7649"/>
                    <a:pt x="42567" y="54332"/>
                  </a:cubicBezTo>
                  <a:lnTo>
                    <a:pt x="42324" y="54882"/>
                  </a:lnTo>
                  <a:lnTo>
                    <a:pt x="10522" y="125708"/>
                  </a:lnTo>
                  <a:cubicBezTo>
                    <a:pt x="-16520" y="185896"/>
                    <a:pt x="10360" y="256608"/>
                    <a:pt x="70547" y="283634"/>
                  </a:cubicBezTo>
                  <a:cubicBezTo>
                    <a:pt x="71827" y="284217"/>
                    <a:pt x="73122" y="284767"/>
                    <a:pt x="74434" y="285302"/>
                  </a:cubicBezTo>
                  <a:lnTo>
                    <a:pt x="144385" y="313833"/>
                  </a:lnTo>
                  <a:cubicBezTo>
                    <a:pt x="176754" y="327030"/>
                    <a:pt x="213673" y="311485"/>
                    <a:pt x="226870" y="279116"/>
                  </a:cubicBezTo>
                  <a:cubicBezTo>
                    <a:pt x="227097" y="278566"/>
                    <a:pt x="227307" y="278015"/>
                    <a:pt x="227518" y="277464"/>
                  </a:cubicBezTo>
                  <a:cubicBezTo>
                    <a:pt x="240245" y="243541"/>
                    <a:pt x="223648" y="205651"/>
                    <a:pt x="190097" y="191984"/>
                  </a:cubicBezTo>
                  <a:lnTo>
                    <a:pt x="154117" y="177362"/>
                  </a:lnTo>
                </a:path>
              </a:pathLst>
            </a:custGeom>
            <a:noFill/>
            <a:ln w="21374" cap="rnd">
              <a:solidFill>
                <a:schemeClr val="tx1"/>
              </a:solidFill>
              <a:prstDash val="solid"/>
              <a:round/>
            </a:ln>
          </p:spPr>
          <p:txBody>
            <a:bodyPr rtlCol="0" anchor="ctr"/>
            <a:lstStyle/>
            <a:p>
              <a:endParaRPr lang="zh-CN" altLang="en-US"/>
            </a:p>
          </p:txBody>
        </p:sp>
        <p:sp>
          <p:nvSpPr>
            <p:cNvPr id="45" name="任意多边形: 形状 44">
              <a:extLst>
                <a:ext uri="{FF2B5EF4-FFF2-40B4-BE49-F238E27FC236}">
                  <a16:creationId xmlns:a16="http://schemas.microsoft.com/office/drawing/2014/main" xmlns="" id="{8B69FC21-F705-568B-7073-217E6F2E5183}"/>
                </a:ext>
              </a:extLst>
            </p:cNvPr>
            <p:cNvSpPr/>
            <p:nvPr/>
          </p:nvSpPr>
          <p:spPr>
            <a:xfrm>
              <a:off x="8845456" y="3472622"/>
              <a:ext cx="350000" cy="374241"/>
            </a:xfrm>
            <a:custGeom>
              <a:avLst/>
              <a:gdLst>
                <a:gd name="connsiteX0" fmla="*/ 303367 w 350000"/>
                <a:gd name="connsiteY0" fmla="*/ 374241 h 374241"/>
                <a:gd name="connsiteX1" fmla="*/ 350001 w 350000"/>
                <a:gd name="connsiteY1" fmla="*/ 42602 h 374241"/>
                <a:gd name="connsiteX2" fmla="*/ 46634 w 350000"/>
                <a:gd name="connsiteY2" fmla="*/ 0 h 374241"/>
                <a:gd name="connsiteX3" fmla="*/ 0 w 350000"/>
                <a:gd name="connsiteY3" fmla="*/ 331639 h 374241"/>
              </a:gdLst>
              <a:ahLst/>
              <a:cxnLst>
                <a:cxn ang="0">
                  <a:pos x="connsiteX0" y="connsiteY0"/>
                </a:cxn>
                <a:cxn ang="0">
                  <a:pos x="connsiteX1" y="connsiteY1"/>
                </a:cxn>
                <a:cxn ang="0">
                  <a:pos x="connsiteX2" y="connsiteY2"/>
                </a:cxn>
                <a:cxn ang="0">
                  <a:pos x="connsiteX3" y="connsiteY3"/>
                </a:cxn>
              </a:cxnLst>
              <a:rect l="l" t="t" r="r" b="b"/>
              <a:pathLst>
                <a:path w="350000" h="374241">
                  <a:moveTo>
                    <a:pt x="303367" y="374241"/>
                  </a:moveTo>
                  <a:lnTo>
                    <a:pt x="350001" y="42602"/>
                  </a:lnTo>
                  <a:lnTo>
                    <a:pt x="46634" y="0"/>
                  </a:lnTo>
                  <a:lnTo>
                    <a:pt x="0" y="331639"/>
                  </a:lnTo>
                </a:path>
              </a:pathLst>
            </a:custGeom>
            <a:solidFill>
              <a:srgbClr val="FFFFFF"/>
            </a:solidFill>
            <a:ln w="16193"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xmlns="" id="{389C3F46-3032-EFFC-D888-0EB926F8B703}"/>
                </a:ext>
              </a:extLst>
            </p:cNvPr>
            <p:cNvSpPr/>
            <p:nvPr/>
          </p:nvSpPr>
          <p:spPr>
            <a:xfrm>
              <a:off x="8845456" y="3472622"/>
              <a:ext cx="350000" cy="374241"/>
            </a:xfrm>
            <a:custGeom>
              <a:avLst/>
              <a:gdLst>
                <a:gd name="connsiteX0" fmla="*/ 303367 w 350000"/>
                <a:gd name="connsiteY0" fmla="*/ 374241 h 374241"/>
                <a:gd name="connsiteX1" fmla="*/ 350001 w 350000"/>
                <a:gd name="connsiteY1" fmla="*/ 42602 h 374241"/>
                <a:gd name="connsiteX2" fmla="*/ 46634 w 350000"/>
                <a:gd name="connsiteY2" fmla="*/ 0 h 374241"/>
                <a:gd name="connsiteX3" fmla="*/ 0 w 350000"/>
                <a:gd name="connsiteY3" fmla="*/ 331639 h 374241"/>
              </a:gdLst>
              <a:ahLst/>
              <a:cxnLst>
                <a:cxn ang="0">
                  <a:pos x="connsiteX0" y="connsiteY0"/>
                </a:cxn>
                <a:cxn ang="0">
                  <a:pos x="connsiteX1" y="connsiteY1"/>
                </a:cxn>
                <a:cxn ang="0">
                  <a:pos x="connsiteX2" y="connsiteY2"/>
                </a:cxn>
                <a:cxn ang="0">
                  <a:pos x="connsiteX3" y="connsiteY3"/>
                </a:cxn>
              </a:cxnLst>
              <a:rect l="l" t="t" r="r" b="b"/>
              <a:pathLst>
                <a:path w="350000" h="374241">
                  <a:moveTo>
                    <a:pt x="303367" y="374241"/>
                  </a:moveTo>
                  <a:lnTo>
                    <a:pt x="350001" y="42602"/>
                  </a:lnTo>
                  <a:lnTo>
                    <a:pt x="46634" y="0"/>
                  </a:lnTo>
                  <a:lnTo>
                    <a:pt x="0" y="331639"/>
                  </a:lnTo>
                </a:path>
              </a:pathLst>
            </a:custGeom>
            <a:noFill/>
            <a:ln w="21374" cap="rnd">
              <a:solidFill>
                <a:schemeClr val="tx1"/>
              </a:solidFill>
              <a:prstDash val="solid"/>
              <a:round/>
            </a:ln>
          </p:spPr>
          <p:txBody>
            <a:bodyPr rtlCol="0" anchor="ctr"/>
            <a:lstStyle/>
            <a:p>
              <a:endParaRPr lang="zh-CN" altLang="en-US"/>
            </a:p>
          </p:txBody>
        </p:sp>
        <p:sp>
          <p:nvSpPr>
            <p:cNvPr id="47" name="任意多边形: 形状 46">
              <a:extLst>
                <a:ext uri="{FF2B5EF4-FFF2-40B4-BE49-F238E27FC236}">
                  <a16:creationId xmlns:a16="http://schemas.microsoft.com/office/drawing/2014/main" xmlns="" id="{CB861534-7EA7-834C-271C-FB601D1EA1A9}"/>
                </a:ext>
              </a:extLst>
            </p:cNvPr>
            <p:cNvSpPr/>
            <p:nvPr/>
          </p:nvSpPr>
          <p:spPr>
            <a:xfrm>
              <a:off x="8812422" y="3029547"/>
              <a:ext cx="691114" cy="641963"/>
            </a:xfrm>
            <a:custGeom>
              <a:avLst/>
              <a:gdLst>
                <a:gd name="connsiteX0" fmla="*/ 300939 w 691114"/>
                <a:gd name="connsiteY0" fmla="*/ 638292 h 641963"/>
                <a:gd name="connsiteX1" fmla="*/ 2932 w 691114"/>
                <a:gd name="connsiteY1" fmla="*/ 272859 h 641963"/>
                <a:gd name="connsiteX2" fmla="*/ 390176 w 691114"/>
                <a:gd name="connsiteY2" fmla="*/ 3675 h 641963"/>
                <a:gd name="connsiteX3" fmla="*/ 688183 w 691114"/>
                <a:gd name="connsiteY3" fmla="*/ 369108 h 641963"/>
                <a:gd name="connsiteX4" fmla="*/ 300939 w 691114"/>
                <a:gd name="connsiteY4" fmla="*/ 638292 h 64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14" h="641963">
                  <a:moveTo>
                    <a:pt x="300939" y="638292"/>
                  </a:moveTo>
                  <a:cubicBezTo>
                    <a:pt x="111713" y="611704"/>
                    <a:pt x="-21713" y="448095"/>
                    <a:pt x="2932" y="272859"/>
                  </a:cubicBezTo>
                  <a:cubicBezTo>
                    <a:pt x="27577" y="97608"/>
                    <a:pt x="200950" y="-22913"/>
                    <a:pt x="390176" y="3675"/>
                  </a:cubicBezTo>
                  <a:cubicBezTo>
                    <a:pt x="579401" y="30231"/>
                    <a:pt x="712827" y="193856"/>
                    <a:pt x="688183" y="369108"/>
                  </a:cubicBezTo>
                  <a:cubicBezTo>
                    <a:pt x="663538" y="544343"/>
                    <a:pt x="490164" y="664864"/>
                    <a:pt x="300939" y="638292"/>
                  </a:cubicBezTo>
                  <a:close/>
                </a:path>
              </a:pathLst>
            </a:custGeom>
            <a:solidFill>
              <a:srgbClr val="01133B"/>
            </a:solidFill>
            <a:ln w="16193"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xmlns="" id="{6426BAF6-AEEF-303B-64BA-09BD65AFFA44}"/>
                </a:ext>
              </a:extLst>
            </p:cNvPr>
            <p:cNvSpPr/>
            <p:nvPr/>
          </p:nvSpPr>
          <p:spPr>
            <a:xfrm>
              <a:off x="7492806" y="4324785"/>
              <a:ext cx="433810" cy="1758998"/>
            </a:xfrm>
            <a:custGeom>
              <a:avLst/>
              <a:gdLst>
                <a:gd name="connsiteX0" fmla="*/ 187680 w 433810"/>
                <a:gd name="connsiteY0" fmla="*/ 0 h 1758998"/>
                <a:gd name="connsiteX1" fmla="*/ 97472 w 433810"/>
                <a:gd name="connsiteY1" fmla="*/ 112716 h 1758998"/>
                <a:gd name="connsiteX2" fmla="*/ 9417 w 433810"/>
                <a:gd name="connsiteY2" fmla="*/ 481516 h 1758998"/>
                <a:gd name="connsiteX3" fmla="*/ 262117 w 433810"/>
                <a:gd name="connsiteY3" fmla="*/ 1690384 h 1758998"/>
                <a:gd name="connsiteX4" fmla="*/ 364130 w 433810"/>
                <a:gd name="connsiteY4" fmla="*/ 1757162 h 1758998"/>
                <a:gd name="connsiteX5" fmla="*/ 365700 w 433810"/>
                <a:gd name="connsiteY5" fmla="*/ 1756821 h 1758998"/>
                <a:gd name="connsiteX6" fmla="*/ 431588 w 433810"/>
                <a:gd name="connsiteY6" fmla="*/ 1651878 h 1758998"/>
                <a:gd name="connsiteX7" fmla="*/ 431588 w 433810"/>
                <a:gd name="connsiteY7" fmla="*/ 1651862 h 1758998"/>
                <a:gd name="connsiteX8" fmla="*/ 431539 w 433810"/>
                <a:gd name="connsiteY8" fmla="*/ 1651667 h 1758998"/>
                <a:gd name="connsiteX9" fmla="*/ 343776 w 433810"/>
                <a:gd name="connsiteY9" fmla="*/ 1271662 h 175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0" h="1758998">
                  <a:moveTo>
                    <a:pt x="187680" y="0"/>
                  </a:moveTo>
                  <a:lnTo>
                    <a:pt x="97472" y="112716"/>
                  </a:lnTo>
                  <a:cubicBezTo>
                    <a:pt x="14545" y="216348"/>
                    <a:pt x="-17749" y="351604"/>
                    <a:pt x="9417" y="481516"/>
                  </a:cubicBezTo>
                  <a:lnTo>
                    <a:pt x="262117" y="1690384"/>
                  </a:lnTo>
                  <a:cubicBezTo>
                    <a:pt x="271849" y="1736986"/>
                    <a:pt x="317528" y="1766893"/>
                    <a:pt x="364130" y="1757162"/>
                  </a:cubicBezTo>
                  <a:lnTo>
                    <a:pt x="365700" y="1756821"/>
                  </a:lnTo>
                  <a:cubicBezTo>
                    <a:pt x="412869" y="1746037"/>
                    <a:pt x="442372" y="1699063"/>
                    <a:pt x="431588" y="1651878"/>
                  </a:cubicBezTo>
                  <a:cubicBezTo>
                    <a:pt x="431588" y="1651878"/>
                    <a:pt x="431588" y="1651862"/>
                    <a:pt x="431588" y="1651862"/>
                  </a:cubicBezTo>
                  <a:lnTo>
                    <a:pt x="431539" y="1651667"/>
                  </a:lnTo>
                  <a:lnTo>
                    <a:pt x="343776" y="1271662"/>
                  </a:lnTo>
                </a:path>
              </a:pathLst>
            </a:custGeom>
            <a:solidFill>
              <a:srgbClr val="FFFFFF"/>
            </a:solidFill>
            <a:ln w="16193"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xmlns="" id="{38F67FDF-3144-3008-A8C8-F1834F162E86}"/>
                </a:ext>
              </a:extLst>
            </p:cNvPr>
            <p:cNvSpPr/>
            <p:nvPr/>
          </p:nvSpPr>
          <p:spPr>
            <a:xfrm>
              <a:off x="7492806" y="4324785"/>
              <a:ext cx="433810" cy="1758998"/>
            </a:xfrm>
            <a:custGeom>
              <a:avLst/>
              <a:gdLst>
                <a:gd name="connsiteX0" fmla="*/ 187680 w 433810"/>
                <a:gd name="connsiteY0" fmla="*/ 0 h 1758998"/>
                <a:gd name="connsiteX1" fmla="*/ 97472 w 433810"/>
                <a:gd name="connsiteY1" fmla="*/ 112716 h 1758998"/>
                <a:gd name="connsiteX2" fmla="*/ 9417 w 433810"/>
                <a:gd name="connsiteY2" fmla="*/ 481516 h 1758998"/>
                <a:gd name="connsiteX3" fmla="*/ 262117 w 433810"/>
                <a:gd name="connsiteY3" fmla="*/ 1690384 h 1758998"/>
                <a:gd name="connsiteX4" fmla="*/ 364130 w 433810"/>
                <a:gd name="connsiteY4" fmla="*/ 1757162 h 1758998"/>
                <a:gd name="connsiteX5" fmla="*/ 365700 w 433810"/>
                <a:gd name="connsiteY5" fmla="*/ 1756821 h 1758998"/>
                <a:gd name="connsiteX6" fmla="*/ 431588 w 433810"/>
                <a:gd name="connsiteY6" fmla="*/ 1651878 h 1758998"/>
                <a:gd name="connsiteX7" fmla="*/ 431588 w 433810"/>
                <a:gd name="connsiteY7" fmla="*/ 1651862 h 1758998"/>
                <a:gd name="connsiteX8" fmla="*/ 431539 w 433810"/>
                <a:gd name="connsiteY8" fmla="*/ 1651667 h 1758998"/>
                <a:gd name="connsiteX9" fmla="*/ 343776 w 433810"/>
                <a:gd name="connsiteY9" fmla="*/ 1271662 h 175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0" h="1758998">
                  <a:moveTo>
                    <a:pt x="187680" y="0"/>
                  </a:moveTo>
                  <a:lnTo>
                    <a:pt x="97472" y="112716"/>
                  </a:lnTo>
                  <a:cubicBezTo>
                    <a:pt x="14545" y="216348"/>
                    <a:pt x="-17749" y="351604"/>
                    <a:pt x="9417" y="481516"/>
                  </a:cubicBezTo>
                  <a:lnTo>
                    <a:pt x="262117" y="1690384"/>
                  </a:lnTo>
                  <a:cubicBezTo>
                    <a:pt x="271849" y="1736986"/>
                    <a:pt x="317528" y="1766893"/>
                    <a:pt x="364130" y="1757162"/>
                  </a:cubicBezTo>
                  <a:lnTo>
                    <a:pt x="365700" y="1756821"/>
                  </a:lnTo>
                  <a:cubicBezTo>
                    <a:pt x="412869" y="1746037"/>
                    <a:pt x="442372" y="1699063"/>
                    <a:pt x="431588" y="1651878"/>
                  </a:cubicBezTo>
                  <a:cubicBezTo>
                    <a:pt x="431588" y="1651878"/>
                    <a:pt x="431588" y="1651862"/>
                    <a:pt x="431588" y="1651862"/>
                  </a:cubicBezTo>
                  <a:lnTo>
                    <a:pt x="431539" y="1651667"/>
                  </a:lnTo>
                  <a:lnTo>
                    <a:pt x="343776" y="1271662"/>
                  </a:lnTo>
                </a:path>
              </a:pathLst>
            </a:custGeom>
            <a:noFill/>
            <a:ln w="21374" cap="rnd">
              <a:solidFill>
                <a:schemeClr val="tx1"/>
              </a:solidFill>
              <a:prstDash val="solid"/>
              <a:round/>
            </a:ln>
          </p:spPr>
          <p:txBody>
            <a:bodyPr rtlCol="0" anchor="ctr"/>
            <a:lstStyle/>
            <a:p>
              <a:endParaRPr lang="zh-CN" altLang="en-US"/>
            </a:p>
          </p:txBody>
        </p:sp>
        <p:sp>
          <p:nvSpPr>
            <p:cNvPr id="50" name="任意多边形: 形状 49">
              <a:extLst>
                <a:ext uri="{FF2B5EF4-FFF2-40B4-BE49-F238E27FC236}">
                  <a16:creationId xmlns:a16="http://schemas.microsoft.com/office/drawing/2014/main" xmlns="" id="{5E5AE4F9-9FDB-440B-B3AA-B1D159542162}"/>
                </a:ext>
              </a:extLst>
            </p:cNvPr>
            <p:cNvSpPr/>
            <p:nvPr/>
          </p:nvSpPr>
          <p:spPr>
            <a:xfrm>
              <a:off x="8264129" y="5151590"/>
              <a:ext cx="258327" cy="417692"/>
            </a:xfrm>
            <a:custGeom>
              <a:avLst/>
              <a:gdLst>
                <a:gd name="connsiteX0" fmla="*/ 15901 w 258327"/>
                <a:gd name="connsiteY0" fmla="*/ 285279 h 417692"/>
                <a:gd name="connsiteX1" fmla="*/ 108101 w 258327"/>
                <a:gd name="connsiteY1" fmla="*/ 389284 h 417692"/>
                <a:gd name="connsiteX2" fmla="*/ 227245 w 258327"/>
                <a:gd name="connsiteY2" fmla="*/ 396441 h 417692"/>
                <a:gd name="connsiteX3" fmla="*/ 230371 w 258327"/>
                <a:gd name="connsiteY3" fmla="*/ 393526 h 417692"/>
                <a:gd name="connsiteX4" fmla="*/ 234791 w 258327"/>
                <a:gd name="connsiteY4" fmla="*/ 264844 h 417692"/>
                <a:gd name="connsiteX5" fmla="*/ 0 w 258327"/>
                <a:gd name="connsiteY5" fmla="*/ 0 h 4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27" h="417692">
                  <a:moveTo>
                    <a:pt x="15901" y="285279"/>
                  </a:moveTo>
                  <a:lnTo>
                    <a:pt x="108101" y="389284"/>
                  </a:lnTo>
                  <a:cubicBezTo>
                    <a:pt x="139029" y="424162"/>
                    <a:pt x="192367" y="427369"/>
                    <a:pt x="227245" y="396441"/>
                  </a:cubicBezTo>
                  <a:cubicBezTo>
                    <a:pt x="228314" y="395502"/>
                    <a:pt x="229351" y="394530"/>
                    <a:pt x="230371" y="393526"/>
                  </a:cubicBezTo>
                  <a:cubicBezTo>
                    <a:pt x="265865" y="358647"/>
                    <a:pt x="267808" y="302071"/>
                    <a:pt x="234791" y="264844"/>
                  </a:cubicBezTo>
                  <a:lnTo>
                    <a:pt x="0" y="0"/>
                  </a:lnTo>
                </a:path>
              </a:pathLst>
            </a:custGeom>
            <a:solidFill>
              <a:srgbClr val="FFFFFF"/>
            </a:solidFill>
            <a:ln w="16193"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xmlns="" id="{C77B93AD-E925-3F6C-8F85-B3980D2B62F2}"/>
                </a:ext>
              </a:extLst>
            </p:cNvPr>
            <p:cNvSpPr/>
            <p:nvPr/>
          </p:nvSpPr>
          <p:spPr>
            <a:xfrm>
              <a:off x="8264129" y="5151590"/>
              <a:ext cx="258327" cy="417692"/>
            </a:xfrm>
            <a:custGeom>
              <a:avLst/>
              <a:gdLst>
                <a:gd name="connsiteX0" fmla="*/ 15901 w 258327"/>
                <a:gd name="connsiteY0" fmla="*/ 285279 h 417692"/>
                <a:gd name="connsiteX1" fmla="*/ 108101 w 258327"/>
                <a:gd name="connsiteY1" fmla="*/ 389284 h 417692"/>
                <a:gd name="connsiteX2" fmla="*/ 227245 w 258327"/>
                <a:gd name="connsiteY2" fmla="*/ 396441 h 417692"/>
                <a:gd name="connsiteX3" fmla="*/ 230371 w 258327"/>
                <a:gd name="connsiteY3" fmla="*/ 393526 h 417692"/>
                <a:gd name="connsiteX4" fmla="*/ 234791 w 258327"/>
                <a:gd name="connsiteY4" fmla="*/ 264844 h 417692"/>
                <a:gd name="connsiteX5" fmla="*/ 0 w 258327"/>
                <a:gd name="connsiteY5" fmla="*/ 0 h 4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27" h="417692">
                  <a:moveTo>
                    <a:pt x="15901" y="285279"/>
                  </a:moveTo>
                  <a:lnTo>
                    <a:pt x="108101" y="389284"/>
                  </a:lnTo>
                  <a:cubicBezTo>
                    <a:pt x="139029" y="424162"/>
                    <a:pt x="192367" y="427369"/>
                    <a:pt x="227245" y="396441"/>
                  </a:cubicBezTo>
                  <a:cubicBezTo>
                    <a:pt x="228314" y="395502"/>
                    <a:pt x="229351" y="394530"/>
                    <a:pt x="230371" y="393526"/>
                  </a:cubicBezTo>
                  <a:cubicBezTo>
                    <a:pt x="265865" y="358647"/>
                    <a:pt x="267808" y="302071"/>
                    <a:pt x="234791" y="264844"/>
                  </a:cubicBezTo>
                  <a:lnTo>
                    <a:pt x="0" y="0"/>
                  </a:lnTo>
                </a:path>
              </a:pathLst>
            </a:custGeom>
            <a:noFill/>
            <a:ln w="21374" cap="rnd">
              <a:solidFill>
                <a:schemeClr val="tx1"/>
              </a:solidFill>
              <a:prstDash val="solid"/>
              <a:round/>
            </a:ln>
          </p:spPr>
          <p:txBody>
            <a:bodyPr rtlCol="0" anchor="ctr"/>
            <a:lstStyle/>
            <a:p>
              <a:endParaRPr lang="zh-CN" altLang="en-US"/>
            </a:p>
          </p:txBody>
        </p:sp>
        <p:sp>
          <p:nvSpPr>
            <p:cNvPr id="52" name="任意多边形: 形状 51">
              <a:extLst>
                <a:ext uri="{FF2B5EF4-FFF2-40B4-BE49-F238E27FC236}">
                  <a16:creationId xmlns:a16="http://schemas.microsoft.com/office/drawing/2014/main" xmlns="" id="{6DFB1C78-7E79-E350-94DF-8DB2CDD4E193}"/>
                </a:ext>
              </a:extLst>
            </p:cNvPr>
            <p:cNvSpPr/>
            <p:nvPr/>
          </p:nvSpPr>
          <p:spPr>
            <a:xfrm>
              <a:off x="7836566" y="5556613"/>
              <a:ext cx="257316" cy="487908"/>
            </a:xfrm>
            <a:custGeom>
              <a:avLst/>
              <a:gdLst>
                <a:gd name="connsiteX0" fmla="*/ 0 w 257316"/>
                <a:gd name="connsiteY0" fmla="*/ 39785 h 487908"/>
                <a:gd name="connsiteX1" fmla="*/ 88233 w 257316"/>
                <a:gd name="connsiteY1" fmla="*/ 421831 h 487908"/>
                <a:gd name="connsiteX2" fmla="*/ 190440 w 257316"/>
                <a:gd name="connsiteY2" fmla="*/ 485710 h 487908"/>
                <a:gd name="connsiteX3" fmla="*/ 190958 w 257316"/>
                <a:gd name="connsiteY3" fmla="*/ 485581 h 487908"/>
                <a:gd name="connsiteX4" fmla="*/ 255081 w 257316"/>
                <a:gd name="connsiteY4" fmla="*/ 382159 h 487908"/>
                <a:gd name="connsiteX5" fmla="*/ 166815 w 257316"/>
                <a:gd name="connsiteY5" fmla="*/ 0 h 48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16" h="487908">
                  <a:moveTo>
                    <a:pt x="0" y="39785"/>
                  </a:moveTo>
                  <a:lnTo>
                    <a:pt x="88233" y="421831"/>
                  </a:lnTo>
                  <a:cubicBezTo>
                    <a:pt x="98823" y="467688"/>
                    <a:pt x="144583" y="496284"/>
                    <a:pt x="190440" y="485710"/>
                  </a:cubicBezTo>
                  <a:cubicBezTo>
                    <a:pt x="190618" y="485662"/>
                    <a:pt x="190780" y="485629"/>
                    <a:pt x="190958" y="485581"/>
                  </a:cubicBezTo>
                  <a:cubicBezTo>
                    <a:pt x="237123" y="474586"/>
                    <a:pt x="265767" y="428405"/>
                    <a:pt x="255081" y="382159"/>
                  </a:cubicBezTo>
                  <a:lnTo>
                    <a:pt x="166815" y="0"/>
                  </a:lnTo>
                </a:path>
              </a:pathLst>
            </a:custGeom>
            <a:solidFill>
              <a:srgbClr val="FFFFFF"/>
            </a:solidFill>
            <a:ln w="16193"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xmlns="" id="{6DBE6D2F-BC82-985E-0A04-007D54B1820B}"/>
                </a:ext>
              </a:extLst>
            </p:cNvPr>
            <p:cNvSpPr/>
            <p:nvPr/>
          </p:nvSpPr>
          <p:spPr>
            <a:xfrm>
              <a:off x="7836566" y="5556613"/>
              <a:ext cx="257316" cy="487908"/>
            </a:xfrm>
            <a:custGeom>
              <a:avLst/>
              <a:gdLst>
                <a:gd name="connsiteX0" fmla="*/ 0 w 257316"/>
                <a:gd name="connsiteY0" fmla="*/ 39785 h 487908"/>
                <a:gd name="connsiteX1" fmla="*/ 88233 w 257316"/>
                <a:gd name="connsiteY1" fmla="*/ 421831 h 487908"/>
                <a:gd name="connsiteX2" fmla="*/ 190440 w 257316"/>
                <a:gd name="connsiteY2" fmla="*/ 485710 h 487908"/>
                <a:gd name="connsiteX3" fmla="*/ 190958 w 257316"/>
                <a:gd name="connsiteY3" fmla="*/ 485581 h 487908"/>
                <a:gd name="connsiteX4" fmla="*/ 255081 w 257316"/>
                <a:gd name="connsiteY4" fmla="*/ 382159 h 487908"/>
                <a:gd name="connsiteX5" fmla="*/ 166815 w 257316"/>
                <a:gd name="connsiteY5" fmla="*/ 0 h 48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16" h="487908">
                  <a:moveTo>
                    <a:pt x="0" y="39785"/>
                  </a:moveTo>
                  <a:lnTo>
                    <a:pt x="88233" y="421831"/>
                  </a:lnTo>
                  <a:cubicBezTo>
                    <a:pt x="98823" y="467688"/>
                    <a:pt x="144583" y="496284"/>
                    <a:pt x="190440" y="485710"/>
                  </a:cubicBezTo>
                  <a:cubicBezTo>
                    <a:pt x="190618" y="485662"/>
                    <a:pt x="190780" y="485629"/>
                    <a:pt x="190958" y="485581"/>
                  </a:cubicBezTo>
                  <a:cubicBezTo>
                    <a:pt x="237123" y="474586"/>
                    <a:pt x="265767" y="428405"/>
                    <a:pt x="255081" y="382159"/>
                  </a:cubicBezTo>
                  <a:lnTo>
                    <a:pt x="166815" y="0"/>
                  </a:lnTo>
                </a:path>
              </a:pathLst>
            </a:custGeom>
            <a:noFill/>
            <a:ln w="21374" cap="rnd">
              <a:solidFill>
                <a:schemeClr val="tx1"/>
              </a:solidFill>
              <a:prstDash val="solid"/>
              <a:round/>
            </a:ln>
          </p:spPr>
          <p:txBody>
            <a:bodyPr rtlCol="0" anchor="ctr"/>
            <a:lstStyle/>
            <a:p>
              <a:endParaRPr lang="zh-CN" altLang="en-US"/>
            </a:p>
          </p:txBody>
        </p:sp>
        <p:sp>
          <p:nvSpPr>
            <p:cNvPr id="54" name="任意多边形: 形状 53">
              <a:extLst>
                <a:ext uri="{FF2B5EF4-FFF2-40B4-BE49-F238E27FC236}">
                  <a16:creationId xmlns:a16="http://schemas.microsoft.com/office/drawing/2014/main" xmlns="" id="{995CE214-7D88-113F-382F-2102F9EA6EF3}"/>
                </a:ext>
              </a:extLst>
            </p:cNvPr>
            <p:cNvSpPr/>
            <p:nvPr/>
          </p:nvSpPr>
          <p:spPr>
            <a:xfrm>
              <a:off x="8003429" y="5514367"/>
              <a:ext cx="259798" cy="489711"/>
            </a:xfrm>
            <a:custGeom>
              <a:avLst/>
              <a:gdLst>
                <a:gd name="connsiteX0" fmla="*/ 0 w 259798"/>
                <a:gd name="connsiteY0" fmla="*/ 42214 h 489711"/>
                <a:gd name="connsiteX1" fmla="*/ 87909 w 259798"/>
                <a:gd name="connsiteY1" fmla="*/ 422867 h 489711"/>
                <a:gd name="connsiteX2" fmla="*/ 191282 w 259798"/>
                <a:gd name="connsiteY2" fmla="*/ 487491 h 489711"/>
                <a:gd name="connsiteX3" fmla="*/ 192351 w 259798"/>
                <a:gd name="connsiteY3" fmla="*/ 487233 h 489711"/>
                <a:gd name="connsiteX4" fmla="*/ 257509 w 259798"/>
                <a:gd name="connsiteY4" fmla="*/ 381431 h 489711"/>
                <a:gd name="connsiteX5" fmla="*/ 169406 w 259798"/>
                <a:gd name="connsiteY5" fmla="*/ 0 h 4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98" h="489711">
                  <a:moveTo>
                    <a:pt x="0" y="42214"/>
                  </a:moveTo>
                  <a:lnTo>
                    <a:pt x="87909" y="422867"/>
                  </a:lnTo>
                  <a:cubicBezTo>
                    <a:pt x="98613" y="469259"/>
                    <a:pt x="144891" y="498179"/>
                    <a:pt x="191282" y="487491"/>
                  </a:cubicBezTo>
                  <a:lnTo>
                    <a:pt x="192351" y="487233"/>
                  </a:lnTo>
                  <a:cubicBezTo>
                    <a:pt x="239358" y="475735"/>
                    <a:pt x="268407" y="428583"/>
                    <a:pt x="257509" y="381431"/>
                  </a:cubicBezTo>
                  <a:lnTo>
                    <a:pt x="169406" y="0"/>
                  </a:lnTo>
                </a:path>
              </a:pathLst>
            </a:custGeom>
            <a:solidFill>
              <a:srgbClr val="FFFFFF"/>
            </a:solidFill>
            <a:ln w="16193"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xmlns="" id="{4D665EB2-6134-B02D-0FF1-7D706A5055FF}"/>
                </a:ext>
              </a:extLst>
            </p:cNvPr>
            <p:cNvSpPr/>
            <p:nvPr/>
          </p:nvSpPr>
          <p:spPr>
            <a:xfrm>
              <a:off x="8003429" y="5514367"/>
              <a:ext cx="259798" cy="489711"/>
            </a:xfrm>
            <a:custGeom>
              <a:avLst/>
              <a:gdLst>
                <a:gd name="connsiteX0" fmla="*/ 0 w 259798"/>
                <a:gd name="connsiteY0" fmla="*/ 42214 h 489711"/>
                <a:gd name="connsiteX1" fmla="*/ 87909 w 259798"/>
                <a:gd name="connsiteY1" fmla="*/ 422867 h 489711"/>
                <a:gd name="connsiteX2" fmla="*/ 191282 w 259798"/>
                <a:gd name="connsiteY2" fmla="*/ 487491 h 489711"/>
                <a:gd name="connsiteX3" fmla="*/ 192351 w 259798"/>
                <a:gd name="connsiteY3" fmla="*/ 487233 h 489711"/>
                <a:gd name="connsiteX4" fmla="*/ 257509 w 259798"/>
                <a:gd name="connsiteY4" fmla="*/ 381431 h 489711"/>
                <a:gd name="connsiteX5" fmla="*/ 169406 w 259798"/>
                <a:gd name="connsiteY5" fmla="*/ 0 h 4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98" h="489711">
                  <a:moveTo>
                    <a:pt x="0" y="42214"/>
                  </a:moveTo>
                  <a:lnTo>
                    <a:pt x="87909" y="422867"/>
                  </a:lnTo>
                  <a:cubicBezTo>
                    <a:pt x="98613" y="469259"/>
                    <a:pt x="144891" y="498179"/>
                    <a:pt x="191282" y="487491"/>
                  </a:cubicBezTo>
                  <a:lnTo>
                    <a:pt x="192351" y="487233"/>
                  </a:lnTo>
                  <a:cubicBezTo>
                    <a:pt x="239358" y="475735"/>
                    <a:pt x="268407" y="428583"/>
                    <a:pt x="257509" y="381431"/>
                  </a:cubicBezTo>
                  <a:lnTo>
                    <a:pt x="169406" y="0"/>
                  </a:lnTo>
                </a:path>
              </a:pathLst>
            </a:custGeom>
            <a:noFill/>
            <a:ln w="21374" cap="rnd">
              <a:solidFill>
                <a:schemeClr val="tx1"/>
              </a:solidFill>
              <a:prstDash val="solid"/>
              <a:round/>
            </a:ln>
          </p:spPr>
          <p:txBody>
            <a:bodyPr rtlCol="0" anchor="ctr"/>
            <a:lstStyle/>
            <a:p>
              <a:endParaRPr lang="zh-CN" altLang="en-US"/>
            </a:p>
          </p:txBody>
        </p:sp>
        <p:sp>
          <p:nvSpPr>
            <p:cNvPr id="56" name="任意多边形: 形状 55">
              <a:extLst>
                <a:ext uri="{FF2B5EF4-FFF2-40B4-BE49-F238E27FC236}">
                  <a16:creationId xmlns:a16="http://schemas.microsoft.com/office/drawing/2014/main" xmlns="" id="{5A7E83AE-80B3-A3AF-5592-9FE3B491D3C5}"/>
                </a:ext>
              </a:extLst>
            </p:cNvPr>
            <p:cNvSpPr/>
            <p:nvPr/>
          </p:nvSpPr>
          <p:spPr>
            <a:xfrm>
              <a:off x="8172933" y="4760508"/>
              <a:ext cx="267451" cy="1201955"/>
            </a:xfrm>
            <a:custGeom>
              <a:avLst/>
              <a:gdLst>
                <a:gd name="connsiteX0" fmla="*/ 0 w 267451"/>
                <a:gd name="connsiteY0" fmla="*/ 753842 h 1201955"/>
                <a:gd name="connsiteX1" fmla="*/ 87245 w 267451"/>
                <a:gd name="connsiteY1" fmla="*/ 1131629 h 1201955"/>
                <a:gd name="connsiteX2" fmla="*/ 195994 w 267451"/>
                <a:gd name="connsiteY2" fmla="*/ 1199622 h 1201955"/>
                <a:gd name="connsiteX3" fmla="*/ 196334 w 267451"/>
                <a:gd name="connsiteY3" fmla="*/ 1199540 h 1201955"/>
                <a:gd name="connsiteX4" fmla="*/ 265249 w 267451"/>
                <a:gd name="connsiteY4" fmla="*/ 1089836 h 1201955"/>
                <a:gd name="connsiteX5" fmla="*/ 23835 w 267451"/>
                <a:gd name="connsiteY5" fmla="*/ 0 h 12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51" h="1201955">
                  <a:moveTo>
                    <a:pt x="0" y="753842"/>
                  </a:moveTo>
                  <a:lnTo>
                    <a:pt x="87245" y="1131629"/>
                  </a:lnTo>
                  <a:cubicBezTo>
                    <a:pt x="98515" y="1180433"/>
                    <a:pt x="147190" y="1210859"/>
                    <a:pt x="195994" y="1199622"/>
                  </a:cubicBezTo>
                  <a:lnTo>
                    <a:pt x="196334" y="1199540"/>
                  </a:lnTo>
                  <a:cubicBezTo>
                    <a:pt x="245462" y="1187995"/>
                    <a:pt x="276163" y="1139094"/>
                    <a:pt x="265249" y="1089836"/>
                  </a:cubicBezTo>
                  <a:lnTo>
                    <a:pt x="23835" y="0"/>
                  </a:lnTo>
                </a:path>
              </a:pathLst>
            </a:custGeom>
            <a:solidFill>
              <a:srgbClr val="FFFFFF"/>
            </a:solidFill>
            <a:ln w="16193"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xmlns="" id="{B27EB191-7BE4-EE94-42C3-B721CF18D65D}"/>
                </a:ext>
              </a:extLst>
            </p:cNvPr>
            <p:cNvSpPr/>
            <p:nvPr/>
          </p:nvSpPr>
          <p:spPr>
            <a:xfrm>
              <a:off x="8172933" y="4760508"/>
              <a:ext cx="267451" cy="1201955"/>
            </a:xfrm>
            <a:custGeom>
              <a:avLst/>
              <a:gdLst>
                <a:gd name="connsiteX0" fmla="*/ 0 w 267451"/>
                <a:gd name="connsiteY0" fmla="*/ 753842 h 1201955"/>
                <a:gd name="connsiteX1" fmla="*/ 87245 w 267451"/>
                <a:gd name="connsiteY1" fmla="*/ 1131629 h 1201955"/>
                <a:gd name="connsiteX2" fmla="*/ 195994 w 267451"/>
                <a:gd name="connsiteY2" fmla="*/ 1199622 h 1201955"/>
                <a:gd name="connsiteX3" fmla="*/ 196334 w 267451"/>
                <a:gd name="connsiteY3" fmla="*/ 1199540 h 1201955"/>
                <a:gd name="connsiteX4" fmla="*/ 265249 w 267451"/>
                <a:gd name="connsiteY4" fmla="*/ 1089836 h 1201955"/>
                <a:gd name="connsiteX5" fmla="*/ 23835 w 267451"/>
                <a:gd name="connsiteY5" fmla="*/ 0 h 12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51" h="1201955">
                  <a:moveTo>
                    <a:pt x="0" y="753842"/>
                  </a:moveTo>
                  <a:lnTo>
                    <a:pt x="87245" y="1131629"/>
                  </a:lnTo>
                  <a:cubicBezTo>
                    <a:pt x="98515" y="1180433"/>
                    <a:pt x="147190" y="1210859"/>
                    <a:pt x="195994" y="1199622"/>
                  </a:cubicBezTo>
                  <a:lnTo>
                    <a:pt x="196334" y="1199540"/>
                  </a:lnTo>
                  <a:cubicBezTo>
                    <a:pt x="245462" y="1187995"/>
                    <a:pt x="276163" y="1139094"/>
                    <a:pt x="265249" y="1089836"/>
                  </a:cubicBezTo>
                  <a:lnTo>
                    <a:pt x="23835" y="0"/>
                  </a:lnTo>
                </a:path>
              </a:pathLst>
            </a:custGeom>
            <a:noFill/>
            <a:ln w="21374" cap="rnd">
              <a:solidFill>
                <a:schemeClr val="tx1"/>
              </a:solidFill>
              <a:prstDash val="solid"/>
              <a:round/>
            </a:ln>
          </p:spPr>
          <p:txBody>
            <a:bodyPr rtlCol="0" anchor="ctr"/>
            <a:lstStyle/>
            <a:p>
              <a:endParaRPr lang="zh-CN" altLang="en-US"/>
            </a:p>
          </p:txBody>
        </p:sp>
        <p:sp>
          <p:nvSpPr>
            <p:cNvPr id="58" name="任意多边形: 形状 57">
              <a:extLst>
                <a:ext uri="{FF2B5EF4-FFF2-40B4-BE49-F238E27FC236}">
                  <a16:creationId xmlns:a16="http://schemas.microsoft.com/office/drawing/2014/main" xmlns="" id="{6DBCE5D1-094A-2335-7F62-7328A8630403}"/>
                </a:ext>
              </a:extLst>
            </p:cNvPr>
            <p:cNvSpPr/>
            <p:nvPr/>
          </p:nvSpPr>
          <p:spPr>
            <a:xfrm>
              <a:off x="7522836" y="4590973"/>
              <a:ext cx="770001" cy="990867"/>
            </a:xfrm>
            <a:custGeom>
              <a:avLst/>
              <a:gdLst>
                <a:gd name="connsiteX0" fmla="*/ 0 w 770001"/>
                <a:gd name="connsiteY0" fmla="*/ 116554 h 990867"/>
                <a:gd name="connsiteX1" fmla="*/ 599948 w 770001"/>
                <a:gd name="connsiteY1" fmla="*/ 0 h 990867"/>
                <a:gd name="connsiteX2" fmla="*/ 770002 w 770001"/>
                <a:gd name="connsiteY2" fmla="*/ 874330 h 990867"/>
                <a:gd name="connsiteX3" fmla="*/ 170054 w 770001"/>
                <a:gd name="connsiteY3" fmla="*/ 990868 h 990867"/>
                <a:gd name="connsiteX4" fmla="*/ 0 w 770001"/>
                <a:gd name="connsiteY4" fmla="*/ 116554 h 99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001" h="990867">
                  <a:moveTo>
                    <a:pt x="0" y="116554"/>
                  </a:moveTo>
                  <a:lnTo>
                    <a:pt x="599948" y="0"/>
                  </a:lnTo>
                  <a:lnTo>
                    <a:pt x="770002" y="874330"/>
                  </a:lnTo>
                  <a:lnTo>
                    <a:pt x="170054" y="990868"/>
                  </a:lnTo>
                  <a:lnTo>
                    <a:pt x="0" y="116554"/>
                  </a:lnTo>
                  <a:close/>
                </a:path>
              </a:pathLst>
            </a:custGeom>
            <a:solidFill>
              <a:srgbClr val="FFFFFF"/>
            </a:solidFill>
            <a:ln w="16193"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xmlns="" id="{44D1BAF4-D8F5-6C3E-6C17-6747F181A50D}"/>
                </a:ext>
              </a:extLst>
            </p:cNvPr>
            <p:cNvSpPr/>
            <p:nvPr/>
          </p:nvSpPr>
          <p:spPr>
            <a:xfrm>
              <a:off x="8996700" y="3846491"/>
              <a:ext cx="1550847" cy="2523940"/>
            </a:xfrm>
            <a:custGeom>
              <a:avLst/>
              <a:gdLst>
                <a:gd name="connsiteX0" fmla="*/ 268660 w 1550847"/>
                <a:gd name="connsiteY0" fmla="*/ 0 h 2523940"/>
                <a:gd name="connsiteX1" fmla="*/ 4171 w 1550847"/>
                <a:gd name="connsiteY1" fmla="*/ 1832473 h 2523940"/>
                <a:gd name="connsiteX2" fmla="*/ 139444 w 1550847"/>
                <a:gd name="connsiteY2" fmla="*/ 2196772 h 2523940"/>
                <a:gd name="connsiteX3" fmla="*/ 515223 w 1550847"/>
                <a:gd name="connsiteY3" fmla="*/ 2523941 h 2523940"/>
                <a:gd name="connsiteX4" fmla="*/ 564772 w 1550847"/>
                <a:gd name="connsiteY4" fmla="*/ 1532976 h 2523940"/>
                <a:gd name="connsiteX5" fmla="*/ 1100744 w 1550847"/>
                <a:gd name="connsiteY5" fmla="*/ 1562738 h 2523940"/>
                <a:gd name="connsiteX6" fmla="*/ 1208311 w 1550847"/>
                <a:gd name="connsiteY6" fmla="*/ 1398158 h 2523940"/>
                <a:gd name="connsiteX7" fmla="*/ 1550847 w 1550847"/>
                <a:gd name="connsiteY7" fmla="*/ 353822 h 2523940"/>
                <a:gd name="connsiteX8" fmla="*/ 737255 w 1550847"/>
                <a:gd name="connsiteY8" fmla="*/ 80881 h 2523940"/>
                <a:gd name="connsiteX9" fmla="*/ 737255 w 1550847"/>
                <a:gd name="connsiteY9" fmla="*/ 310766 h 2523940"/>
                <a:gd name="connsiteX10" fmla="*/ 733174 w 1550847"/>
                <a:gd name="connsiteY10" fmla="*/ 240442 h 2523940"/>
                <a:gd name="connsiteX11" fmla="*/ 588041 w 1550847"/>
                <a:gd name="connsiteY11" fmla="*/ 70275 h 2523940"/>
                <a:gd name="connsiteX12" fmla="*/ 268660 w 1550847"/>
                <a:gd name="connsiteY12" fmla="*/ 0 h 252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0847" h="2523940">
                  <a:moveTo>
                    <a:pt x="268660" y="0"/>
                  </a:moveTo>
                  <a:lnTo>
                    <a:pt x="4171" y="1832473"/>
                  </a:lnTo>
                  <a:cubicBezTo>
                    <a:pt x="-15535" y="1968992"/>
                    <a:pt x="35407" y="2106191"/>
                    <a:pt x="139444" y="2196772"/>
                  </a:cubicBezTo>
                  <a:lnTo>
                    <a:pt x="515223" y="2523941"/>
                  </a:lnTo>
                  <a:lnTo>
                    <a:pt x="564772" y="1532976"/>
                  </a:lnTo>
                  <a:cubicBezTo>
                    <a:pt x="704562" y="1689202"/>
                    <a:pt x="944519" y="1702512"/>
                    <a:pt x="1100744" y="1562738"/>
                  </a:cubicBezTo>
                  <a:cubicBezTo>
                    <a:pt x="1150439" y="1518274"/>
                    <a:pt x="1187536" y="1461519"/>
                    <a:pt x="1208311" y="1398158"/>
                  </a:cubicBezTo>
                  <a:lnTo>
                    <a:pt x="1550847" y="353822"/>
                  </a:lnTo>
                  <a:lnTo>
                    <a:pt x="737255" y="80881"/>
                  </a:lnTo>
                  <a:lnTo>
                    <a:pt x="737255" y="310766"/>
                  </a:lnTo>
                  <a:lnTo>
                    <a:pt x="733174" y="240442"/>
                  </a:lnTo>
                  <a:cubicBezTo>
                    <a:pt x="728365" y="157618"/>
                    <a:pt x="669068" y="88103"/>
                    <a:pt x="588041" y="70275"/>
                  </a:cubicBezTo>
                  <a:lnTo>
                    <a:pt x="268660" y="0"/>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60" name="任意多边形: 形状 59">
              <a:extLst>
                <a:ext uri="{FF2B5EF4-FFF2-40B4-BE49-F238E27FC236}">
                  <a16:creationId xmlns:a16="http://schemas.microsoft.com/office/drawing/2014/main" xmlns="" id="{E71EE26D-0EAF-E759-6681-39CDAD0F5FD5}"/>
                </a:ext>
              </a:extLst>
            </p:cNvPr>
            <p:cNvSpPr/>
            <p:nvPr/>
          </p:nvSpPr>
          <p:spPr>
            <a:xfrm>
              <a:off x="9041709" y="3890971"/>
              <a:ext cx="659374" cy="1504785"/>
            </a:xfrm>
            <a:custGeom>
              <a:avLst/>
              <a:gdLst>
                <a:gd name="connsiteX0" fmla="*/ 659375 w 659374"/>
                <a:gd name="connsiteY0" fmla="*/ 214875 h 1504785"/>
                <a:gd name="connsiteX1" fmla="*/ 589941 w 659374"/>
                <a:gd name="connsiteY1" fmla="*/ 535114 h 1504785"/>
                <a:gd name="connsiteX2" fmla="*/ 520087 w 659374"/>
                <a:gd name="connsiteY2" fmla="*/ 1487897 h 1504785"/>
                <a:gd name="connsiteX3" fmla="*/ 407258 w 659374"/>
                <a:gd name="connsiteY3" fmla="*/ 1379196 h 1504785"/>
                <a:gd name="connsiteX4" fmla="*/ 430753 w 659374"/>
                <a:gd name="connsiteY4" fmla="*/ 0 h 1504785"/>
                <a:gd name="connsiteX5" fmla="*/ 222485 w 659374"/>
                <a:gd name="connsiteY5" fmla="*/ 378645 h 1504785"/>
                <a:gd name="connsiteX6" fmla="*/ 399210 w 659374"/>
                <a:gd name="connsiteY6" fmla="*/ 583837 h 1504785"/>
                <a:gd name="connsiteX7" fmla="*/ 416196 w 659374"/>
                <a:gd name="connsiteY7" fmla="*/ 745308 h 1504785"/>
                <a:gd name="connsiteX8" fmla="*/ 0 w 659374"/>
                <a:gd name="connsiteY8" fmla="*/ 1504785 h 150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374" h="1504785">
                  <a:moveTo>
                    <a:pt x="659375" y="214875"/>
                  </a:moveTo>
                  <a:lnTo>
                    <a:pt x="589941" y="535114"/>
                  </a:lnTo>
                  <a:moveTo>
                    <a:pt x="520087" y="1487897"/>
                  </a:moveTo>
                  <a:lnTo>
                    <a:pt x="407258" y="1379196"/>
                  </a:lnTo>
                  <a:moveTo>
                    <a:pt x="430753" y="0"/>
                  </a:moveTo>
                  <a:lnTo>
                    <a:pt x="222485" y="378645"/>
                  </a:lnTo>
                  <a:lnTo>
                    <a:pt x="399210" y="583837"/>
                  </a:lnTo>
                  <a:cubicBezTo>
                    <a:pt x="437975" y="628852"/>
                    <a:pt x="444743" y="693201"/>
                    <a:pt x="416196" y="745308"/>
                  </a:cubicBezTo>
                  <a:lnTo>
                    <a:pt x="0" y="1504785"/>
                  </a:lnTo>
                </a:path>
              </a:pathLst>
            </a:custGeom>
            <a:noFill/>
            <a:ln w="21374" cap="rnd">
              <a:solidFill>
                <a:schemeClr val="tx1"/>
              </a:solidFill>
              <a:prstDash val="solid"/>
              <a:round/>
            </a:ln>
          </p:spPr>
          <p:txBody>
            <a:bodyPr rtlCol="0" anchor="ctr"/>
            <a:lstStyle/>
            <a:p>
              <a:endParaRPr lang="zh-CN" altLang="en-US"/>
            </a:p>
          </p:txBody>
        </p:sp>
        <p:sp>
          <p:nvSpPr>
            <p:cNvPr id="61" name="任意多边形: 形状 60">
              <a:extLst>
                <a:ext uri="{FF2B5EF4-FFF2-40B4-BE49-F238E27FC236}">
                  <a16:creationId xmlns:a16="http://schemas.microsoft.com/office/drawing/2014/main" xmlns="" id="{9C51413D-2237-2D46-933A-16E10FA453E6}"/>
                </a:ext>
              </a:extLst>
            </p:cNvPr>
            <p:cNvSpPr/>
            <p:nvPr/>
          </p:nvSpPr>
          <p:spPr>
            <a:xfrm>
              <a:off x="7411123" y="3738241"/>
              <a:ext cx="3186052" cy="1657515"/>
            </a:xfrm>
            <a:custGeom>
              <a:avLst/>
              <a:gdLst>
                <a:gd name="connsiteX0" fmla="*/ 2255244 w 3186052"/>
                <a:gd name="connsiteY0" fmla="*/ 152730 h 1657515"/>
                <a:gd name="connsiteX1" fmla="*/ 2171026 w 3186052"/>
                <a:gd name="connsiteY1" fmla="*/ 431338 h 1657515"/>
                <a:gd name="connsiteX2" fmla="*/ 3117689 w 3186052"/>
                <a:gd name="connsiteY2" fmla="*/ 833981 h 1657515"/>
                <a:gd name="connsiteX3" fmla="*/ 3186053 w 3186052"/>
                <a:gd name="connsiteY3" fmla="*/ 462072 h 1657515"/>
                <a:gd name="connsiteX4" fmla="*/ 2255244 w 3186052"/>
                <a:gd name="connsiteY4" fmla="*/ 152730 h 1657515"/>
                <a:gd name="connsiteX5" fmla="*/ 985493 w 3186052"/>
                <a:gd name="connsiteY5" fmla="*/ 1424263 h 1657515"/>
                <a:gd name="connsiteX6" fmla="*/ 961868 w 3186052"/>
                <a:gd name="connsiteY6" fmla="*/ 1319951 h 1657515"/>
                <a:gd name="connsiteX7" fmla="*/ 1349435 w 3186052"/>
                <a:gd name="connsiteY7" fmla="*/ 40905 h 1657515"/>
                <a:gd name="connsiteX8" fmla="*/ 890556 w 3186052"/>
                <a:gd name="connsiteY8" fmla="*/ 1395 h 1657515"/>
                <a:gd name="connsiteX9" fmla="*/ 574106 w 3186052"/>
                <a:gd name="connsiteY9" fmla="*/ 128814 h 1657515"/>
                <a:gd name="connsiteX10" fmla="*/ 125331 w 3186052"/>
                <a:gd name="connsiteY10" fmla="*/ 641209 h 1657515"/>
                <a:gd name="connsiteX11" fmla="*/ 6834 w 3186052"/>
                <a:gd name="connsiteY11" fmla="*/ 1057357 h 1657515"/>
                <a:gd name="connsiteX12" fmla="*/ 106483 w 3186052"/>
                <a:gd name="connsiteY12" fmla="*/ 1657516 h 1657515"/>
                <a:gd name="connsiteX13" fmla="*/ 985493 w 3186052"/>
                <a:gd name="connsiteY13" fmla="*/ 1424263 h 16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6052" h="1657515">
                  <a:moveTo>
                    <a:pt x="2255244" y="152730"/>
                  </a:moveTo>
                  <a:lnTo>
                    <a:pt x="2171026" y="431338"/>
                  </a:lnTo>
                  <a:lnTo>
                    <a:pt x="3117689" y="833981"/>
                  </a:lnTo>
                  <a:lnTo>
                    <a:pt x="3186053" y="462072"/>
                  </a:lnTo>
                  <a:lnTo>
                    <a:pt x="2255244" y="152730"/>
                  </a:lnTo>
                  <a:close/>
                  <a:moveTo>
                    <a:pt x="985493" y="1424263"/>
                  </a:moveTo>
                  <a:lnTo>
                    <a:pt x="961868" y="1319951"/>
                  </a:lnTo>
                  <a:lnTo>
                    <a:pt x="1349435" y="40905"/>
                  </a:lnTo>
                  <a:lnTo>
                    <a:pt x="890556" y="1395"/>
                  </a:lnTo>
                  <a:cubicBezTo>
                    <a:pt x="770812" y="-8919"/>
                    <a:pt x="653303" y="38395"/>
                    <a:pt x="574106" y="128814"/>
                  </a:cubicBezTo>
                  <a:lnTo>
                    <a:pt x="125331" y="641209"/>
                  </a:lnTo>
                  <a:cubicBezTo>
                    <a:pt x="25507" y="755188"/>
                    <a:pt x="-17978" y="907900"/>
                    <a:pt x="6834" y="1057357"/>
                  </a:cubicBezTo>
                  <a:lnTo>
                    <a:pt x="106483" y="1657516"/>
                  </a:lnTo>
                  <a:lnTo>
                    <a:pt x="985493" y="1424263"/>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62" name="任意多边形: 形状 61">
              <a:extLst>
                <a:ext uri="{FF2B5EF4-FFF2-40B4-BE49-F238E27FC236}">
                  <a16:creationId xmlns:a16="http://schemas.microsoft.com/office/drawing/2014/main" xmlns="" id="{430BA7BE-1CE9-EE63-E959-A0F7910C800B}"/>
                </a:ext>
              </a:extLst>
            </p:cNvPr>
            <p:cNvSpPr/>
            <p:nvPr/>
          </p:nvSpPr>
          <p:spPr>
            <a:xfrm>
              <a:off x="8260664" y="4528778"/>
              <a:ext cx="123111" cy="575853"/>
            </a:xfrm>
            <a:custGeom>
              <a:avLst/>
              <a:gdLst>
                <a:gd name="connsiteX0" fmla="*/ 0 w 123111"/>
                <a:gd name="connsiteY0" fmla="*/ 0 h 575853"/>
                <a:gd name="connsiteX1" fmla="*/ 123112 w 123111"/>
                <a:gd name="connsiteY1" fmla="*/ 575854 h 575853"/>
              </a:gdLst>
              <a:ahLst/>
              <a:cxnLst>
                <a:cxn ang="0">
                  <a:pos x="connsiteX0" y="connsiteY0"/>
                </a:cxn>
                <a:cxn ang="0">
                  <a:pos x="connsiteX1" y="connsiteY1"/>
                </a:cxn>
              </a:cxnLst>
              <a:rect l="l" t="t" r="r" b="b"/>
              <a:pathLst>
                <a:path w="123111" h="575853">
                  <a:moveTo>
                    <a:pt x="0" y="0"/>
                  </a:moveTo>
                  <a:lnTo>
                    <a:pt x="123112" y="575854"/>
                  </a:lnTo>
                </a:path>
              </a:pathLst>
            </a:custGeom>
            <a:noFill/>
            <a:ln w="21374" cap="rnd">
              <a:solidFill>
                <a:schemeClr val="tx1"/>
              </a:solidFill>
              <a:prstDash val="solid"/>
              <a:round/>
            </a:ln>
          </p:spPr>
          <p:txBody>
            <a:bodyPr rtlCol="0" anchor="ctr"/>
            <a:lstStyle/>
            <a:p>
              <a:endParaRPr lang="zh-CN" altLang="en-US"/>
            </a:p>
          </p:txBody>
        </p:sp>
        <p:sp>
          <p:nvSpPr>
            <p:cNvPr id="63" name="任意多边形: 形状 62">
              <a:extLst>
                <a:ext uri="{FF2B5EF4-FFF2-40B4-BE49-F238E27FC236}">
                  <a16:creationId xmlns:a16="http://schemas.microsoft.com/office/drawing/2014/main" xmlns="" id="{2A18DCD5-65EC-216E-7433-DA554BB5950E}"/>
                </a:ext>
              </a:extLst>
            </p:cNvPr>
            <p:cNvSpPr/>
            <p:nvPr/>
          </p:nvSpPr>
          <p:spPr>
            <a:xfrm>
              <a:off x="7399158" y="4912200"/>
              <a:ext cx="1024256" cy="483556"/>
            </a:xfrm>
            <a:custGeom>
              <a:avLst/>
              <a:gdLst>
                <a:gd name="connsiteX0" fmla="*/ 0 w 1024256"/>
                <a:gd name="connsiteY0" fmla="*/ 174215 h 483556"/>
                <a:gd name="connsiteX1" fmla="*/ 973833 w 1024256"/>
                <a:gd name="connsiteY1" fmla="*/ 0 h 483556"/>
                <a:gd name="connsiteX2" fmla="*/ 1024257 w 1024256"/>
                <a:gd name="connsiteY2" fmla="*/ 249008 h 483556"/>
                <a:gd name="connsiteX3" fmla="*/ 95099 w 1024256"/>
                <a:gd name="connsiteY3" fmla="*/ 483557 h 483556"/>
                <a:gd name="connsiteX4" fmla="*/ 0 w 1024256"/>
                <a:gd name="connsiteY4" fmla="*/ 174215 h 483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56" h="483556">
                  <a:moveTo>
                    <a:pt x="0" y="174215"/>
                  </a:moveTo>
                  <a:lnTo>
                    <a:pt x="973833" y="0"/>
                  </a:lnTo>
                  <a:lnTo>
                    <a:pt x="1024257" y="249008"/>
                  </a:lnTo>
                  <a:lnTo>
                    <a:pt x="95099" y="483557"/>
                  </a:lnTo>
                  <a:lnTo>
                    <a:pt x="0" y="174215"/>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160" name="任意多边形: 形状 159">
              <a:extLst>
                <a:ext uri="{FF2B5EF4-FFF2-40B4-BE49-F238E27FC236}">
                  <a16:creationId xmlns:a16="http://schemas.microsoft.com/office/drawing/2014/main" xmlns="" id="{14684C93-1D81-7683-8C38-8CB147033C79}"/>
                </a:ext>
              </a:extLst>
            </p:cNvPr>
            <p:cNvSpPr/>
            <p:nvPr/>
          </p:nvSpPr>
          <p:spPr>
            <a:xfrm>
              <a:off x="8283808" y="3755812"/>
              <a:ext cx="285338" cy="925239"/>
            </a:xfrm>
            <a:custGeom>
              <a:avLst/>
              <a:gdLst>
                <a:gd name="connsiteX0" fmla="*/ 266523 w 285338"/>
                <a:gd name="connsiteY0" fmla="*/ 0 h 925239"/>
                <a:gd name="connsiteX1" fmla="*/ 285339 w 285338"/>
                <a:gd name="connsiteY1" fmla="*/ 392150 h 925239"/>
                <a:gd name="connsiteX2" fmla="*/ 87061 w 285338"/>
                <a:gd name="connsiteY2" fmla="*/ 475898 h 925239"/>
                <a:gd name="connsiteX3" fmla="*/ 59 w 285338"/>
                <a:gd name="connsiteY3" fmla="*/ 611235 h 925239"/>
                <a:gd name="connsiteX4" fmla="*/ 9030 w 285338"/>
                <a:gd name="connsiteY4" fmla="*/ 925239 h 9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38" h="925239">
                  <a:moveTo>
                    <a:pt x="266523" y="0"/>
                  </a:moveTo>
                  <a:lnTo>
                    <a:pt x="285339" y="392150"/>
                  </a:lnTo>
                  <a:lnTo>
                    <a:pt x="87061" y="475898"/>
                  </a:lnTo>
                  <a:cubicBezTo>
                    <a:pt x="32930" y="498761"/>
                    <a:pt x="-1625" y="552504"/>
                    <a:pt x="59" y="611235"/>
                  </a:cubicBezTo>
                  <a:lnTo>
                    <a:pt x="9030" y="925239"/>
                  </a:lnTo>
                </a:path>
              </a:pathLst>
            </a:custGeom>
            <a:noFill/>
            <a:ln w="21374" cap="rnd">
              <a:solidFill>
                <a:schemeClr val="tx1"/>
              </a:solidFill>
              <a:prstDash val="solid"/>
              <a:round/>
            </a:ln>
          </p:spPr>
          <p:txBody>
            <a:bodyPr rtlCol="0" anchor="ctr"/>
            <a:lstStyle/>
            <a:p>
              <a:endParaRPr lang="zh-CN" altLang="en-US"/>
            </a:p>
          </p:txBody>
        </p:sp>
        <p:sp>
          <p:nvSpPr>
            <p:cNvPr id="161" name="任意多边形: 形状 160">
              <a:extLst>
                <a:ext uri="{FF2B5EF4-FFF2-40B4-BE49-F238E27FC236}">
                  <a16:creationId xmlns:a16="http://schemas.microsoft.com/office/drawing/2014/main" xmlns="" id="{40508C8D-317F-B5D8-666E-802301A1951E}"/>
                </a:ext>
              </a:extLst>
            </p:cNvPr>
            <p:cNvSpPr/>
            <p:nvPr/>
          </p:nvSpPr>
          <p:spPr>
            <a:xfrm>
              <a:off x="7620364" y="2841654"/>
              <a:ext cx="2813058" cy="2546281"/>
            </a:xfrm>
            <a:custGeom>
              <a:avLst/>
              <a:gdLst>
                <a:gd name="connsiteX0" fmla="*/ 2056836 w 2813058"/>
                <a:gd name="connsiteY0" fmla="*/ 1387676 h 2546281"/>
                <a:gd name="connsiteX1" fmla="*/ 2794745 w 2813058"/>
                <a:gd name="connsiteY1" fmla="*/ 1749319 h 2546281"/>
                <a:gd name="connsiteX2" fmla="*/ 2813058 w 2813058"/>
                <a:gd name="connsiteY2" fmla="*/ 1687124 h 2546281"/>
                <a:gd name="connsiteX3" fmla="*/ 2063572 w 2813058"/>
                <a:gd name="connsiteY3" fmla="*/ 1373556 h 2546281"/>
                <a:gd name="connsiteX4" fmla="*/ 2056836 w 2813058"/>
                <a:gd name="connsiteY4" fmla="*/ 1387676 h 2546281"/>
                <a:gd name="connsiteX5" fmla="*/ 0 w 2813058"/>
                <a:gd name="connsiteY5" fmla="*/ 2529021 h 2546281"/>
                <a:gd name="connsiteX6" fmla="*/ 3076 w 2813058"/>
                <a:gd name="connsiteY6" fmla="*/ 2546282 h 2546281"/>
                <a:gd name="connsiteX7" fmla="*/ 684862 w 2813058"/>
                <a:gd name="connsiteY7" fmla="*/ 2409941 h 2546281"/>
                <a:gd name="connsiteX8" fmla="*/ 672474 w 2813058"/>
                <a:gd name="connsiteY8" fmla="*/ 2353057 h 2546281"/>
                <a:gd name="connsiteX9" fmla="*/ 0 w 2813058"/>
                <a:gd name="connsiteY9" fmla="*/ 2529021 h 2546281"/>
                <a:gd name="connsiteX10" fmla="*/ 1510955 w 2813058"/>
                <a:gd name="connsiteY10" fmla="*/ 2667 h 2546281"/>
                <a:gd name="connsiteX11" fmla="*/ 1205030 w 2813058"/>
                <a:gd name="connsiteY11" fmla="*/ 233248 h 2546281"/>
                <a:gd name="connsiteX12" fmla="*/ 1203783 w 2813058"/>
                <a:gd name="connsiteY12" fmla="*/ 243530 h 2546281"/>
                <a:gd name="connsiteX13" fmla="*/ 1192480 w 2813058"/>
                <a:gd name="connsiteY13" fmla="*/ 354611 h 2546281"/>
                <a:gd name="connsiteX14" fmla="*/ 1431368 w 2813058"/>
                <a:gd name="connsiteY14" fmla="*/ 659418 h 2546281"/>
                <a:gd name="connsiteX15" fmla="*/ 1734945 w 2813058"/>
                <a:gd name="connsiteY15" fmla="*/ 430618 h 2546281"/>
                <a:gd name="connsiteX16" fmla="*/ 1750425 w 2813058"/>
                <a:gd name="connsiteY16" fmla="*/ 320509 h 2546281"/>
                <a:gd name="connsiteX17" fmla="*/ 1510955 w 2813058"/>
                <a:gd name="connsiteY17" fmla="*/ 2650 h 254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13058" h="2546281">
                  <a:moveTo>
                    <a:pt x="2056836" y="1387676"/>
                  </a:moveTo>
                  <a:lnTo>
                    <a:pt x="2794745" y="1749319"/>
                  </a:lnTo>
                  <a:lnTo>
                    <a:pt x="2813058" y="1687124"/>
                  </a:lnTo>
                  <a:lnTo>
                    <a:pt x="2063572" y="1373556"/>
                  </a:lnTo>
                  <a:lnTo>
                    <a:pt x="2056836" y="1387676"/>
                  </a:lnTo>
                  <a:close/>
                  <a:moveTo>
                    <a:pt x="0" y="2529021"/>
                  </a:moveTo>
                  <a:lnTo>
                    <a:pt x="3076" y="2546282"/>
                  </a:lnTo>
                  <a:lnTo>
                    <a:pt x="684862" y="2409941"/>
                  </a:lnTo>
                  <a:lnTo>
                    <a:pt x="672474" y="2353057"/>
                  </a:lnTo>
                  <a:lnTo>
                    <a:pt x="0" y="2529021"/>
                  </a:lnTo>
                  <a:close/>
                  <a:moveTo>
                    <a:pt x="1510955" y="2667"/>
                  </a:moveTo>
                  <a:cubicBezTo>
                    <a:pt x="1362842" y="-18141"/>
                    <a:pt x="1225869" y="85086"/>
                    <a:pt x="1205030" y="233248"/>
                  </a:cubicBezTo>
                  <a:cubicBezTo>
                    <a:pt x="1204560" y="236664"/>
                    <a:pt x="1204139" y="240097"/>
                    <a:pt x="1203783" y="243530"/>
                  </a:cubicBezTo>
                  <a:lnTo>
                    <a:pt x="1192480" y="354611"/>
                  </a:lnTo>
                  <a:cubicBezTo>
                    <a:pt x="1177276" y="503938"/>
                    <a:pt x="1282770" y="638546"/>
                    <a:pt x="1431368" y="659418"/>
                  </a:cubicBezTo>
                  <a:cubicBezTo>
                    <a:pt x="1578348" y="680064"/>
                    <a:pt x="1714268" y="577614"/>
                    <a:pt x="1734945" y="430618"/>
                  </a:cubicBezTo>
                  <a:lnTo>
                    <a:pt x="1750425" y="320509"/>
                  </a:lnTo>
                  <a:cubicBezTo>
                    <a:pt x="1772059" y="166583"/>
                    <a:pt x="1664848" y="24284"/>
                    <a:pt x="1510955" y="2650"/>
                  </a:cubicBezTo>
                  <a:close/>
                </a:path>
              </a:pathLst>
            </a:custGeom>
            <a:solidFill>
              <a:schemeClr val="accent1">
                <a:lumMod val="75000"/>
              </a:schemeClr>
            </a:solidFill>
            <a:ln w="16193"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xmlns="" id="{31C2B43F-79F7-20D5-A13F-85A94686DE41}"/>
                </a:ext>
              </a:extLst>
            </p:cNvPr>
            <p:cNvSpPr/>
            <p:nvPr/>
          </p:nvSpPr>
          <p:spPr>
            <a:xfrm>
              <a:off x="8817402" y="2923097"/>
              <a:ext cx="515307" cy="667163"/>
            </a:xfrm>
            <a:custGeom>
              <a:avLst/>
              <a:gdLst>
                <a:gd name="connsiteX0" fmla="*/ 27260 w 515307"/>
                <a:gd name="connsiteY0" fmla="*/ 211166 h 667163"/>
                <a:gd name="connsiteX1" fmla="*/ 2421 w 515307"/>
                <a:gd name="connsiteY1" fmla="*/ 387794 h 667163"/>
                <a:gd name="connsiteX2" fmla="*/ 211078 w 515307"/>
                <a:gd name="connsiteY2" fmla="*/ 664751 h 667163"/>
                <a:gd name="connsiteX3" fmla="*/ 488050 w 515307"/>
                <a:gd name="connsiteY3" fmla="*/ 455997 h 667163"/>
                <a:gd name="connsiteX4" fmla="*/ 512890 w 515307"/>
                <a:gd name="connsiteY4" fmla="*/ 279369 h 667163"/>
                <a:gd name="connsiteX5" fmla="*/ 304217 w 515307"/>
                <a:gd name="connsiteY5" fmla="*/ 2413 h 667163"/>
                <a:gd name="connsiteX6" fmla="*/ 27260 w 515307"/>
                <a:gd name="connsiteY6" fmla="*/ 211166 h 6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307" h="667163">
                  <a:moveTo>
                    <a:pt x="27260" y="211166"/>
                  </a:moveTo>
                  <a:lnTo>
                    <a:pt x="2421" y="387794"/>
                  </a:lnTo>
                  <a:cubicBezTo>
                    <a:pt x="-16443" y="521917"/>
                    <a:pt x="76988" y="645919"/>
                    <a:pt x="211078" y="664751"/>
                  </a:cubicBezTo>
                  <a:cubicBezTo>
                    <a:pt x="345184" y="683583"/>
                    <a:pt x="469186" y="590119"/>
                    <a:pt x="488050" y="455997"/>
                  </a:cubicBezTo>
                  <a:lnTo>
                    <a:pt x="512890" y="279369"/>
                  </a:lnTo>
                  <a:cubicBezTo>
                    <a:pt x="531738" y="145247"/>
                    <a:pt x="438323" y="21245"/>
                    <a:pt x="304217" y="2413"/>
                  </a:cubicBezTo>
                  <a:cubicBezTo>
                    <a:pt x="170127" y="-16419"/>
                    <a:pt x="46125" y="77044"/>
                    <a:pt x="27260" y="211166"/>
                  </a:cubicBez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63" name="任意多边形: 形状 162">
              <a:extLst>
                <a:ext uri="{FF2B5EF4-FFF2-40B4-BE49-F238E27FC236}">
                  <a16:creationId xmlns:a16="http://schemas.microsoft.com/office/drawing/2014/main" xmlns="" id="{AC988147-1BA7-2B50-222D-097C6A963CEA}"/>
                </a:ext>
              </a:extLst>
            </p:cNvPr>
            <p:cNvSpPr/>
            <p:nvPr/>
          </p:nvSpPr>
          <p:spPr>
            <a:xfrm>
              <a:off x="9049611" y="3386462"/>
              <a:ext cx="94143" cy="71774"/>
            </a:xfrm>
            <a:custGeom>
              <a:avLst/>
              <a:gdLst>
                <a:gd name="connsiteX0" fmla="*/ 0 w 94143"/>
                <a:gd name="connsiteY0" fmla="*/ 70955 h 71774"/>
                <a:gd name="connsiteX1" fmla="*/ 94143 w 94143"/>
                <a:gd name="connsiteY1" fmla="*/ 0 h 71774"/>
              </a:gdLst>
              <a:ahLst/>
              <a:cxnLst>
                <a:cxn ang="0">
                  <a:pos x="connsiteX0" y="connsiteY0"/>
                </a:cxn>
                <a:cxn ang="0">
                  <a:pos x="connsiteX1" y="connsiteY1"/>
                </a:cxn>
              </a:cxnLst>
              <a:rect l="l" t="t" r="r" b="b"/>
              <a:pathLst>
                <a:path w="94143" h="71774">
                  <a:moveTo>
                    <a:pt x="0" y="70955"/>
                  </a:moveTo>
                  <a:cubicBezTo>
                    <a:pt x="45582" y="77352"/>
                    <a:pt x="87731" y="45582"/>
                    <a:pt x="94143" y="0"/>
                  </a:cubicBezTo>
                </a:path>
              </a:pathLst>
            </a:custGeom>
            <a:noFill/>
            <a:ln w="21374" cap="rnd">
              <a:solidFill>
                <a:srgbClr val="01133B"/>
              </a:solidFill>
              <a:prstDash val="solid"/>
              <a:round/>
            </a:ln>
          </p:spPr>
          <p:txBody>
            <a:bodyPr rtlCol="0" anchor="ctr"/>
            <a:lstStyle/>
            <a:p>
              <a:endParaRPr lang="zh-CN" altLang="en-US"/>
            </a:p>
          </p:txBody>
        </p:sp>
        <p:sp>
          <p:nvSpPr>
            <p:cNvPr id="164" name="任意多边形: 形状 163">
              <a:extLst>
                <a:ext uri="{FF2B5EF4-FFF2-40B4-BE49-F238E27FC236}">
                  <a16:creationId xmlns:a16="http://schemas.microsoft.com/office/drawing/2014/main" xmlns="" id="{3767F998-5699-FF17-A599-26432BB8F253}"/>
                </a:ext>
              </a:extLst>
            </p:cNvPr>
            <p:cNvSpPr/>
            <p:nvPr/>
          </p:nvSpPr>
          <p:spPr>
            <a:xfrm>
              <a:off x="9240604" y="2927453"/>
              <a:ext cx="192236" cy="463045"/>
            </a:xfrm>
            <a:custGeom>
              <a:avLst/>
              <a:gdLst>
                <a:gd name="connsiteX0" fmla="*/ 47668 w 192236"/>
                <a:gd name="connsiteY0" fmla="*/ 7740 h 463045"/>
                <a:gd name="connsiteX1" fmla="*/ 185434 w 192236"/>
                <a:gd name="connsiteY1" fmla="*/ 102790 h 463045"/>
                <a:gd name="connsiteX2" fmla="*/ 87761 w 192236"/>
                <a:gd name="connsiteY2" fmla="*/ 462668 h 463045"/>
                <a:gd name="connsiteX3" fmla="*/ 81186 w 192236"/>
                <a:gd name="connsiteY3" fmla="*/ 356931 h 463045"/>
                <a:gd name="connsiteX4" fmla="*/ 4369 w 192236"/>
                <a:gd name="connsiteY4" fmla="*/ 137328 h 463045"/>
                <a:gd name="connsiteX5" fmla="*/ 47668 w 192236"/>
                <a:gd name="connsiteY5" fmla="*/ 7740 h 46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36" h="463045">
                  <a:moveTo>
                    <a:pt x="47668" y="7740"/>
                  </a:moveTo>
                  <a:cubicBezTo>
                    <a:pt x="116502" y="-16225"/>
                    <a:pt x="162424" y="15464"/>
                    <a:pt x="185434" y="102790"/>
                  </a:cubicBezTo>
                  <a:cubicBezTo>
                    <a:pt x="203667" y="171964"/>
                    <a:pt x="189757" y="283709"/>
                    <a:pt x="87761" y="462668"/>
                  </a:cubicBezTo>
                  <a:cubicBezTo>
                    <a:pt x="83518" y="470084"/>
                    <a:pt x="86482" y="365869"/>
                    <a:pt x="81186" y="356931"/>
                  </a:cubicBezTo>
                  <a:cubicBezTo>
                    <a:pt x="41062" y="289295"/>
                    <a:pt x="15445" y="216089"/>
                    <a:pt x="4369" y="137328"/>
                  </a:cubicBezTo>
                  <a:cubicBezTo>
                    <a:pt x="-8164" y="48189"/>
                    <a:pt x="6264" y="4987"/>
                    <a:pt x="47668" y="7740"/>
                  </a:cubicBezTo>
                  <a:close/>
                </a:path>
              </a:pathLst>
            </a:custGeom>
            <a:solidFill>
              <a:srgbClr val="01133B"/>
            </a:solidFill>
            <a:ln w="16193"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xmlns="" id="{4DDB7AB4-C41E-6D2B-198E-528559579ED4}"/>
                </a:ext>
              </a:extLst>
            </p:cNvPr>
            <p:cNvSpPr/>
            <p:nvPr/>
          </p:nvSpPr>
          <p:spPr>
            <a:xfrm>
              <a:off x="9295721" y="3288038"/>
              <a:ext cx="110777" cy="158902"/>
            </a:xfrm>
            <a:custGeom>
              <a:avLst/>
              <a:gdLst>
                <a:gd name="connsiteX0" fmla="*/ 22297 w 110777"/>
                <a:gd name="connsiteY0" fmla="*/ 378 h 158902"/>
                <a:gd name="connsiteX1" fmla="*/ 51103 w 110777"/>
                <a:gd name="connsiteY1" fmla="*/ 5 h 158902"/>
                <a:gd name="connsiteX2" fmla="*/ 110773 w 110777"/>
                <a:gd name="connsiteY2" fmla="*/ 58088 h 158902"/>
                <a:gd name="connsiteX3" fmla="*/ 109008 w 110777"/>
                <a:gd name="connsiteY3" fmla="*/ 73179 h 158902"/>
                <a:gd name="connsiteX4" fmla="*/ 14670 w 110777"/>
                <a:gd name="connsiteY4" fmla="*/ 157040 h 158902"/>
                <a:gd name="connsiteX5" fmla="*/ 0 w 110777"/>
                <a:gd name="connsiteY5" fmla="*/ 158903 h 158902"/>
                <a:gd name="connsiteX6" fmla="*/ 22297 w 110777"/>
                <a:gd name="connsiteY6" fmla="*/ 378 h 15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777" h="158902">
                  <a:moveTo>
                    <a:pt x="22297" y="378"/>
                  </a:moveTo>
                  <a:lnTo>
                    <a:pt x="51103" y="5"/>
                  </a:lnTo>
                  <a:cubicBezTo>
                    <a:pt x="83618" y="-432"/>
                    <a:pt x="110336" y="25573"/>
                    <a:pt x="110773" y="58088"/>
                  </a:cubicBezTo>
                  <a:cubicBezTo>
                    <a:pt x="110837" y="63172"/>
                    <a:pt x="110239" y="68241"/>
                    <a:pt x="109008" y="73179"/>
                  </a:cubicBezTo>
                  <a:cubicBezTo>
                    <a:pt x="97851" y="117903"/>
                    <a:pt x="60398" y="151195"/>
                    <a:pt x="14670" y="157040"/>
                  </a:cubicBezTo>
                  <a:lnTo>
                    <a:pt x="0" y="158903"/>
                  </a:lnTo>
                  <a:lnTo>
                    <a:pt x="22297" y="378"/>
                  </a:ln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66" name="任意多边形: 形状 165">
              <a:extLst>
                <a:ext uri="{FF2B5EF4-FFF2-40B4-BE49-F238E27FC236}">
                  <a16:creationId xmlns:a16="http://schemas.microsoft.com/office/drawing/2014/main" xmlns="" id="{D7D33698-7D8C-C92F-F8B4-06DD3FE00184}"/>
                </a:ext>
              </a:extLst>
            </p:cNvPr>
            <p:cNvSpPr/>
            <p:nvPr/>
          </p:nvSpPr>
          <p:spPr>
            <a:xfrm>
              <a:off x="9020658" y="3289193"/>
              <a:ext cx="345062" cy="100911"/>
            </a:xfrm>
            <a:custGeom>
              <a:avLst/>
              <a:gdLst>
                <a:gd name="connsiteX0" fmla="*/ 323753 w 345062"/>
                <a:gd name="connsiteY0" fmla="*/ 51557 h 100911"/>
                <a:gd name="connsiteX1" fmla="*/ 316806 w 345062"/>
                <a:gd name="connsiteY1" fmla="*/ 100912 h 100911"/>
                <a:gd name="connsiteX2" fmla="*/ 319381 w 345062"/>
                <a:gd name="connsiteY2" fmla="*/ 82598 h 100911"/>
                <a:gd name="connsiteX3" fmla="*/ 345062 w 345062"/>
                <a:gd name="connsiteY3" fmla="*/ 67199 h 100911"/>
                <a:gd name="connsiteX4" fmla="*/ 18751 w 345062"/>
                <a:gd name="connsiteY4" fmla="*/ 0 h 100911"/>
                <a:gd name="connsiteX5" fmla="*/ 0 w 345062"/>
                <a:gd name="connsiteY5" fmla="*/ 60851 h 100911"/>
                <a:gd name="connsiteX6" fmla="*/ 33340 w 345062"/>
                <a:gd name="connsiteY6" fmla="*/ 71506 h 10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62" h="100911">
                  <a:moveTo>
                    <a:pt x="323753" y="51557"/>
                  </a:moveTo>
                  <a:lnTo>
                    <a:pt x="316806" y="100912"/>
                  </a:lnTo>
                  <a:moveTo>
                    <a:pt x="319381" y="82598"/>
                  </a:moveTo>
                  <a:lnTo>
                    <a:pt x="345062" y="67199"/>
                  </a:lnTo>
                  <a:moveTo>
                    <a:pt x="18751" y="0"/>
                  </a:moveTo>
                  <a:lnTo>
                    <a:pt x="0" y="60851"/>
                  </a:lnTo>
                  <a:lnTo>
                    <a:pt x="33340" y="71506"/>
                  </a:lnTo>
                </a:path>
              </a:pathLst>
            </a:custGeom>
            <a:noFill/>
            <a:ln w="21374" cap="rnd">
              <a:solidFill>
                <a:srgbClr val="01133B"/>
              </a:solidFill>
              <a:prstDash val="solid"/>
              <a:round/>
            </a:ln>
          </p:spPr>
          <p:txBody>
            <a:bodyPr rtlCol="0" anchor="ctr"/>
            <a:lstStyle/>
            <a:p>
              <a:endParaRPr lang="zh-CN" altLang="en-US"/>
            </a:p>
          </p:txBody>
        </p:sp>
        <p:sp>
          <p:nvSpPr>
            <p:cNvPr id="167" name="任意多边形: 形状 166">
              <a:extLst>
                <a:ext uri="{FF2B5EF4-FFF2-40B4-BE49-F238E27FC236}">
                  <a16:creationId xmlns:a16="http://schemas.microsoft.com/office/drawing/2014/main" xmlns="" id="{BA216FB3-EFC2-497F-69B8-3247FA0BF7D8}"/>
                </a:ext>
              </a:extLst>
            </p:cNvPr>
            <p:cNvSpPr/>
            <p:nvPr/>
          </p:nvSpPr>
          <p:spPr>
            <a:xfrm>
              <a:off x="9164516" y="3238198"/>
              <a:ext cx="95966" cy="56587"/>
            </a:xfrm>
            <a:custGeom>
              <a:avLst/>
              <a:gdLst>
                <a:gd name="connsiteX0" fmla="*/ 44121 w 95966"/>
                <a:gd name="connsiteY0" fmla="*/ 55772 h 56587"/>
                <a:gd name="connsiteX1" fmla="*/ 159 w 95966"/>
                <a:gd name="connsiteY1" fmla="*/ 21574 h 56587"/>
                <a:gd name="connsiteX2" fmla="*/ 51861 w 95966"/>
                <a:gd name="connsiteY2" fmla="*/ 815 h 56587"/>
                <a:gd name="connsiteX3" fmla="*/ 95808 w 95966"/>
                <a:gd name="connsiteY3" fmla="*/ 35014 h 56587"/>
                <a:gd name="connsiteX4" fmla="*/ 44121 w 95966"/>
                <a:gd name="connsiteY4" fmla="*/ 55772 h 5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6" h="56587">
                  <a:moveTo>
                    <a:pt x="44121" y="55772"/>
                  </a:moveTo>
                  <a:cubicBezTo>
                    <a:pt x="17711" y="52064"/>
                    <a:pt x="-1979" y="36762"/>
                    <a:pt x="159" y="21574"/>
                  </a:cubicBezTo>
                  <a:cubicBezTo>
                    <a:pt x="2296" y="6402"/>
                    <a:pt x="25435" y="-2893"/>
                    <a:pt x="51861" y="815"/>
                  </a:cubicBezTo>
                  <a:cubicBezTo>
                    <a:pt x="78271" y="4523"/>
                    <a:pt x="97945" y="19825"/>
                    <a:pt x="95808" y="35014"/>
                  </a:cubicBezTo>
                  <a:cubicBezTo>
                    <a:pt x="93687" y="50186"/>
                    <a:pt x="70531" y="59481"/>
                    <a:pt x="44121" y="55772"/>
                  </a:cubicBezTo>
                  <a:close/>
                </a:path>
              </a:pathLst>
            </a:custGeom>
            <a:noFill/>
            <a:ln w="14865" cap="rnd">
              <a:solidFill>
                <a:srgbClr val="01133B"/>
              </a:solidFill>
              <a:prstDash val="solid"/>
              <a:round/>
            </a:ln>
          </p:spPr>
          <p:txBody>
            <a:bodyPr rtlCol="0" anchor="ctr"/>
            <a:lstStyle/>
            <a:p>
              <a:endParaRPr lang="zh-CN" altLang="en-US"/>
            </a:p>
          </p:txBody>
        </p:sp>
        <p:sp>
          <p:nvSpPr>
            <p:cNvPr id="168" name="任意多边形: 形状 167">
              <a:extLst>
                <a:ext uri="{FF2B5EF4-FFF2-40B4-BE49-F238E27FC236}">
                  <a16:creationId xmlns:a16="http://schemas.microsoft.com/office/drawing/2014/main" xmlns="" id="{52574F93-78EB-C4F0-C10B-301F22220A4F}"/>
                </a:ext>
              </a:extLst>
            </p:cNvPr>
            <p:cNvSpPr/>
            <p:nvPr/>
          </p:nvSpPr>
          <p:spPr>
            <a:xfrm>
              <a:off x="9183551" y="3238713"/>
              <a:ext cx="57912" cy="55552"/>
            </a:xfrm>
            <a:custGeom>
              <a:avLst/>
              <a:gdLst>
                <a:gd name="connsiteX0" fmla="*/ 25087 w 57912"/>
                <a:gd name="connsiteY0" fmla="*/ 55257 h 55552"/>
                <a:gd name="connsiteX1" fmla="*/ 263 w 57912"/>
                <a:gd name="connsiteY1" fmla="*/ 23746 h 55552"/>
                <a:gd name="connsiteX2" fmla="*/ 32826 w 57912"/>
                <a:gd name="connsiteY2" fmla="*/ 300 h 55552"/>
                <a:gd name="connsiteX3" fmla="*/ 57650 w 57912"/>
                <a:gd name="connsiteY3" fmla="*/ 31794 h 55552"/>
                <a:gd name="connsiteX4" fmla="*/ 25087 w 57912"/>
                <a:gd name="connsiteY4" fmla="*/ 55257 h 5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 h="55552">
                  <a:moveTo>
                    <a:pt x="25087" y="55257"/>
                  </a:moveTo>
                  <a:cubicBezTo>
                    <a:pt x="9234" y="53022"/>
                    <a:pt x="-1874" y="38919"/>
                    <a:pt x="263" y="23746"/>
                  </a:cubicBezTo>
                  <a:cubicBezTo>
                    <a:pt x="2401" y="8574"/>
                    <a:pt x="16974" y="-1935"/>
                    <a:pt x="32826" y="300"/>
                  </a:cubicBezTo>
                  <a:cubicBezTo>
                    <a:pt x="48663" y="2518"/>
                    <a:pt x="59787" y="16622"/>
                    <a:pt x="57650" y="31794"/>
                  </a:cubicBezTo>
                  <a:cubicBezTo>
                    <a:pt x="55512" y="46983"/>
                    <a:pt x="40939" y="57475"/>
                    <a:pt x="25087" y="55257"/>
                  </a:cubicBezTo>
                  <a:close/>
                </a:path>
              </a:pathLst>
            </a:custGeom>
            <a:solidFill>
              <a:srgbClr val="01133B"/>
            </a:solidFill>
            <a:ln w="16193"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xmlns="" id="{56CDFDE7-4101-E0EF-C747-F194C8860235}"/>
                </a:ext>
              </a:extLst>
            </p:cNvPr>
            <p:cNvSpPr/>
            <p:nvPr/>
          </p:nvSpPr>
          <p:spPr>
            <a:xfrm>
              <a:off x="8899607" y="3200956"/>
              <a:ext cx="95966" cy="56602"/>
            </a:xfrm>
            <a:custGeom>
              <a:avLst/>
              <a:gdLst>
                <a:gd name="connsiteX0" fmla="*/ 44121 w 95966"/>
                <a:gd name="connsiteY0" fmla="*/ 55788 h 56602"/>
                <a:gd name="connsiteX1" fmla="*/ 159 w 95966"/>
                <a:gd name="connsiteY1" fmla="*/ 21589 h 56602"/>
                <a:gd name="connsiteX2" fmla="*/ 51845 w 95966"/>
                <a:gd name="connsiteY2" fmla="*/ 814 h 56602"/>
                <a:gd name="connsiteX3" fmla="*/ 95808 w 95966"/>
                <a:gd name="connsiteY3" fmla="*/ 35013 h 56602"/>
                <a:gd name="connsiteX4" fmla="*/ 44121 w 95966"/>
                <a:gd name="connsiteY4" fmla="*/ 55788 h 5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6" h="56602">
                  <a:moveTo>
                    <a:pt x="44121" y="55788"/>
                  </a:moveTo>
                  <a:cubicBezTo>
                    <a:pt x="17695" y="52063"/>
                    <a:pt x="-1979" y="36761"/>
                    <a:pt x="159" y="21589"/>
                  </a:cubicBezTo>
                  <a:cubicBezTo>
                    <a:pt x="2296" y="6417"/>
                    <a:pt x="25435" y="-2894"/>
                    <a:pt x="51845" y="814"/>
                  </a:cubicBezTo>
                  <a:cubicBezTo>
                    <a:pt x="78255" y="4538"/>
                    <a:pt x="97945" y="19840"/>
                    <a:pt x="95808" y="35013"/>
                  </a:cubicBezTo>
                  <a:cubicBezTo>
                    <a:pt x="93671" y="50201"/>
                    <a:pt x="70531" y="59496"/>
                    <a:pt x="44121" y="55788"/>
                  </a:cubicBezTo>
                  <a:close/>
                </a:path>
              </a:pathLst>
            </a:custGeom>
            <a:noFill/>
            <a:ln w="14865" cap="rnd">
              <a:solidFill>
                <a:srgbClr val="01133B"/>
              </a:solidFill>
              <a:prstDash val="solid"/>
              <a:round/>
            </a:ln>
          </p:spPr>
          <p:txBody>
            <a:bodyPr rtlCol="0" anchor="ctr"/>
            <a:lstStyle/>
            <a:p>
              <a:endParaRPr lang="zh-CN" altLang="en-US"/>
            </a:p>
          </p:txBody>
        </p:sp>
        <p:sp>
          <p:nvSpPr>
            <p:cNvPr id="170" name="任意多边形: 形状 169">
              <a:extLst>
                <a:ext uri="{FF2B5EF4-FFF2-40B4-BE49-F238E27FC236}">
                  <a16:creationId xmlns:a16="http://schemas.microsoft.com/office/drawing/2014/main" xmlns="" id="{0C418B30-28A5-7D77-1606-BB2D1E200DF5}"/>
                </a:ext>
              </a:extLst>
            </p:cNvPr>
            <p:cNvSpPr/>
            <p:nvPr/>
          </p:nvSpPr>
          <p:spPr>
            <a:xfrm>
              <a:off x="8918626" y="3201474"/>
              <a:ext cx="57912" cy="55552"/>
            </a:xfrm>
            <a:custGeom>
              <a:avLst/>
              <a:gdLst>
                <a:gd name="connsiteX0" fmla="*/ 25102 w 57912"/>
                <a:gd name="connsiteY0" fmla="*/ 55253 h 55552"/>
                <a:gd name="connsiteX1" fmla="*/ 263 w 57912"/>
                <a:gd name="connsiteY1" fmla="*/ 23759 h 55552"/>
                <a:gd name="connsiteX2" fmla="*/ 32826 w 57912"/>
                <a:gd name="connsiteY2" fmla="*/ 296 h 55552"/>
                <a:gd name="connsiteX3" fmla="*/ 57649 w 57912"/>
                <a:gd name="connsiteY3" fmla="*/ 31806 h 55552"/>
                <a:gd name="connsiteX4" fmla="*/ 25102 w 57912"/>
                <a:gd name="connsiteY4" fmla="*/ 55253 h 5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 h="55552">
                  <a:moveTo>
                    <a:pt x="25102" y="55253"/>
                  </a:moveTo>
                  <a:cubicBezTo>
                    <a:pt x="9250" y="53035"/>
                    <a:pt x="-1874" y="38931"/>
                    <a:pt x="263" y="23759"/>
                  </a:cubicBezTo>
                  <a:cubicBezTo>
                    <a:pt x="2400" y="8570"/>
                    <a:pt x="16974" y="-1922"/>
                    <a:pt x="32826" y="296"/>
                  </a:cubicBezTo>
                  <a:cubicBezTo>
                    <a:pt x="48678" y="2530"/>
                    <a:pt x="59787" y="16634"/>
                    <a:pt x="57649" y="31806"/>
                  </a:cubicBezTo>
                  <a:cubicBezTo>
                    <a:pt x="55528" y="46979"/>
                    <a:pt x="40938" y="57488"/>
                    <a:pt x="25102" y="55253"/>
                  </a:cubicBezTo>
                  <a:close/>
                </a:path>
              </a:pathLst>
            </a:custGeom>
            <a:solidFill>
              <a:srgbClr val="01133B"/>
            </a:solidFill>
            <a:ln w="16193"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xmlns="" id="{13C812B3-FFFC-350E-ADF3-E38BECEE1EC1}"/>
                </a:ext>
              </a:extLst>
            </p:cNvPr>
            <p:cNvSpPr/>
            <p:nvPr/>
          </p:nvSpPr>
          <p:spPr>
            <a:xfrm>
              <a:off x="8704081" y="2859157"/>
              <a:ext cx="557245" cy="334316"/>
            </a:xfrm>
            <a:custGeom>
              <a:avLst/>
              <a:gdLst>
                <a:gd name="connsiteX0" fmla="*/ 504006 w 557245"/>
                <a:gd name="connsiteY0" fmla="*/ 63633 h 334316"/>
                <a:gd name="connsiteX1" fmla="*/ 74354 w 557245"/>
                <a:gd name="connsiteY1" fmla="*/ 28463 h 334316"/>
                <a:gd name="connsiteX2" fmla="*/ 337482 w 557245"/>
                <a:gd name="connsiteY2" fmla="*/ 330728 h 334316"/>
                <a:gd name="connsiteX3" fmla="*/ 504006 w 557245"/>
                <a:gd name="connsiteY3" fmla="*/ 63633 h 334316"/>
              </a:gdLst>
              <a:ahLst/>
              <a:cxnLst>
                <a:cxn ang="0">
                  <a:pos x="connsiteX0" y="connsiteY0"/>
                </a:cxn>
                <a:cxn ang="0">
                  <a:pos x="connsiteX1" y="connsiteY1"/>
                </a:cxn>
                <a:cxn ang="0">
                  <a:pos x="connsiteX2" y="connsiteY2"/>
                </a:cxn>
                <a:cxn ang="0">
                  <a:pos x="connsiteX3" y="connsiteY3"/>
                </a:cxn>
              </a:cxnLst>
              <a:rect l="l" t="t" r="r" b="b"/>
              <a:pathLst>
                <a:path w="557245" h="334316">
                  <a:moveTo>
                    <a:pt x="504006" y="63633"/>
                  </a:moveTo>
                  <a:cubicBezTo>
                    <a:pt x="321856" y="-7161"/>
                    <a:pt x="178634" y="-18884"/>
                    <a:pt x="74354" y="28463"/>
                  </a:cubicBezTo>
                  <a:cubicBezTo>
                    <a:pt x="-82066" y="99467"/>
                    <a:pt x="9551" y="368343"/>
                    <a:pt x="337482" y="330728"/>
                  </a:cubicBezTo>
                  <a:cubicBezTo>
                    <a:pt x="556113" y="305662"/>
                    <a:pt x="611605" y="216619"/>
                    <a:pt x="504006" y="63633"/>
                  </a:cubicBezTo>
                  <a:close/>
                </a:path>
              </a:pathLst>
            </a:custGeom>
            <a:solidFill>
              <a:srgbClr val="01133B"/>
            </a:solidFill>
            <a:ln w="16193"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xmlns="" id="{57727A88-DFBE-A1A6-0D93-74D9C5247732}"/>
                </a:ext>
              </a:extLst>
            </p:cNvPr>
            <p:cNvSpPr/>
            <p:nvPr/>
          </p:nvSpPr>
          <p:spPr>
            <a:xfrm>
              <a:off x="8958664" y="2776130"/>
              <a:ext cx="381519" cy="272263"/>
            </a:xfrm>
            <a:custGeom>
              <a:avLst/>
              <a:gdLst>
                <a:gd name="connsiteX0" fmla="*/ 381295 w 381519"/>
                <a:gd name="connsiteY0" fmla="*/ 207883 h 272263"/>
                <a:gd name="connsiteX1" fmla="*/ 53089 w 381519"/>
                <a:gd name="connsiteY1" fmla="*/ 2028 h 272263"/>
                <a:gd name="connsiteX2" fmla="*/ 82948 w 381519"/>
                <a:gd name="connsiteY2" fmla="*/ 270273 h 272263"/>
                <a:gd name="connsiteX3" fmla="*/ 381295 w 381519"/>
                <a:gd name="connsiteY3" fmla="*/ 207883 h 272263"/>
              </a:gdLst>
              <a:ahLst/>
              <a:cxnLst>
                <a:cxn ang="0">
                  <a:pos x="connsiteX0" y="connsiteY0"/>
                </a:cxn>
                <a:cxn ang="0">
                  <a:pos x="connsiteX1" y="connsiteY1"/>
                </a:cxn>
                <a:cxn ang="0">
                  <a:pos x="connsiteX2" y="connsiteY2"/>
                </a:cxn>
                <a:cxn ang="0">
                  <a:pos x="connsiteX3" y="connsiteY3"/>
                </a:cxn>
              </a:cxnLst>
              <a:rect l="l" t="t" r="r" b="b"/>
              <a:pathLst>
                <a:path w="381519" h="272263">
                  <a:moveTo>
                    <a:pt x="381295" y="207883"/>
                  </a:moveTo>
                  <a:cubicBezTo>
                    <a:pt x="372874" y="132184"/>
                    <a:pt x="172541" y="-19249"/>
                    <a:pt x="53089" y="2028"/>
                  </a:cubicBezTo>
                  <a:cubicBezTo>
                    <a:pt x="-26546" y="16213"/>
                    <a:pt x="-16588" y="105628"/>
                    <a:pt x="82948" y="270273"/>
                  </a:cubicBezTo>
                  <a:cubicBezTo>
                    <a:pt x="287459" y="279147"/>
                    <a:pt x="386913" y="258356"/>
                    <a:pt x="381295" y="207883"/>
                  </a:cubicBezTo>
                  <a:close/>
                </a:path>
              </a:pathLst>
            </a:custGeom>
            <a:solidFill>
              <a:srgbClr val="01133B"/>
            </a:solidFill>
            <a:ln w="16193" cap="flat">
              <a:noFill/>
              <a:prstDash val="solid"/>
              <a:miter/>
            </a:ln>
          </p:spPr>
          <p:txBody>
            <a:bodyPr rtlCol="0" anchor="ctr"/>
            <a:lstStyle/>
            <a:p>
              <a:endParaRPr lang="zh-CN" altLang="en-US"/>
            </a:p>
          </p:txBody>
        </p:sp>
      </p:grpSp>
      <p:sp>
        <p:nvSpPr>
          <p:cNvPr id="3" name="TextBox 1"/>
          <p:cNvSpPr txBox="1"/>
          <p:nvPr>
            <p:custDataLst>
              <p:tags r:id="rId7"/>
            </p:custDataLst>
          </p:nvPr>
        </p:nvSpPr>
        <p:spPr>
          <a:xfrm>
            <a:off x="10125715" y="250989"/>
            <a:ext cx="1542410" cy="261610"/>
          </a:xfrm>
          <a:prstGeom prst="rect">
            <a:avLst/>
          </a:prstGeom>
          <a:noFill/>
        </p:spPr>
        <p:txBody>
          <a:bodyPr wrap="none" rtlCol="0" anchor="ctr">
            <a:spAutoFit/>
          </a:bodyPr>
          <a:lstStyle/>
          <a:p>
            <a:pPr marR="0" defTabSz="914400" eaLnBrk="1" fontAlgn="auto" hangingPunct="1">
              <a:spcBef>
                <a:spcPts val="0"/>
              </a:spcBef>
              <a:spcAft>
                <a:spcPts val="0"/>
              </a:spcAft>
              <a:buClrTx/>
              <a:buSzTx/>
              <a:buFontTx/>
              <a:buNone/>
              <a:defRPr/>
            </a:pPr>
            <a:r>
              <a:rPr kumimoji="0" lang="en-US" sz="1100" i="1" kern="1200" cap="none" spc="0" normalizeH="0" baseline="0" noProof="0" dirty="0">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 name="序号">
            <a:extLst>
              <a:ext uri="{FF2B5EF4-FFF2-40B4-BE49-F238E27FC236}">
                <a16:creationId xmlns:a16="http://schemas.microsoft.com/office/drawing/2014/main" xmlns="" id="{7B0E2E8B-78F0-9D78-DF66-81576253FD5B}"/>
              </a:ext>
            </a:extLst>
          </p:cNvPr>
          <p:cNvSpPr txBox="1"/>
          <p:nvPr>
            <p:custDataLst>
              <p:tags r:id="rId9"/>
            </p:custDataLst>
          </p:nvPr>
        </p:nvSpPr>
        <p:spPr>
          <a:xfrm>
            <a:off x="771757" y="1947948"/>
            <a:ext cx="1637811" cy="928948"/>
          </a:xfrm>
          <a:prstGeom prst="rect">
            <a:avLst/>
          </a:prstGeom>
          <a:noFill/>
        </p:spPr>
        <p:txBody>
          <a:bodyPr wrap="square" rtlCol="0" anchor="ctr">
            <a:normAutofit fontScale="70000" lnSpcReduction="20000"/>
          </a:bodyPr>
          <a:lstStyle/>
          <a:p>
            <a:pPr>
              <a:lnSpc>
                <a:spcPct val="120000"/>
              </a:lnSpc>
              <a:spcBef>
                <a:spcPct val="0"/>
              </a:spcBef>
            </a:pPr>
            <a:r>
              <a:rPr lang="en-US" altLang="zh-CN" sz="7200" b="1" smtClean="0">
                <a:solidFill>
                  <a:schemeClr val="accent1"/>
                </a:solidFill>
                <a:latin typeface="微软雅黑" panose="020B0503020204020204" charset="-122"/>
                <a:ea typeface="微软雅黑" panose="020B0503020204020204" charset="-122"/>
              </a:rPr>
              <a:t>05</a:t>
            </a:r>
            <a:endParaRPr lang="zh-CN" altLang="en-US" sz="7200" b="1" dirty="0">
              <a:solidFill>
                <a:schemeClr val="accent1"/>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1960142880"/>
      </p:ext>
    </p:extLst>
  </p:cSld>
  <p:clrMapOvr>
    <a:masterClrMapping/>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to="" calcmode="lin" valueType="num">
                                      <p:cBhvr>
                                        <p:cTn id="7" dur="400" accel="50000" fill="hold">
                                          <p:stCondLst>
                                            <p:cond delay="0"/>
                                          </p:stCondLst>
                                        </p:cTn>
                                        <p:tgtEl>
                                          <p:spTgt spid="18"/>
                                        </p:tgtEl>
                                        <p:attrNameLst>
                                          <p:attrName>ppt_w</p:attrName>
                                        </p:attrNameLst>
                                      </p:cBhvr>
                                      <p:tavLst>
                                        <p:tav tm="0">
                                          <p:val>
                                            <p:strVal val="0"/>
                                          </p:val>
                                        </p:tav>
                                        <p:tav tm="100000">
                                          <p:val>
                                            <p:strVal val="#ppt_w"/>
                                          </p:val>
                                        </p:tav>
                                      </p:tavLst>
                                    </p:anim>
                                    <p:anim to="" calcmode="lin" valueType="num">
                                      <p:cBhvr>
                                        <p:cTn id="8" dur="400" accel="50000" fill="hold">
                                          <p:stCondLst>
                                            <p:cond delay="0"/>
                                          </p:stCondLst>
                                        </p:cTn>
                                        <p:tgtEl>
                                          <p:spTgt spid="18"/>
                                        </p:tgtEl>
                                        <p:attrNameLst>
                                          <p:attrName>ppt_h</p:attrName>
                                        </p:attrNameLst>
                                      </p:cBhvr>
                                      <p:tavLst>
                                        <p:tav tm="0">
                                          <p:val>
                                            <p:strVal val="0"/>
                                          </p:val>
                                        </p:tav>
                                        <p:tav tm="100000">
                                          <p:val>
                                            <p:strVal val="#ppt_h"/>
                                          </p:val>
                                        </p:tav>
                                      </p:tavLst>
                                    </p:anim>
                                    <p:anim to="" calcmode="lin" valueType="num">
                                      <p:cBhvr>
                                        <p:cTn id="9" dur="100" autoRev="1" fill="hold">
                                          <p:stCondLst>
                                            <p:cond delay="400"/>
                                          </p:stCondLst>
                                        </p:cTn>
                                        <p:tgtEl>
                                          <p:spTgt spid="18"/>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18"/>
                                        </p:tgtEl>
                                        <p:attrNameLst>
                                          <p:attrName>ppt_h</p:attrName>
                                        </p:attrNameLst>
                                      </p:cBhvr>
                                      <p:tavLst>
                                        <p:tav tm="0">
                                          <p:val>
                                            <p:strVal val="#ppt_h"/>
                                          </p:val>
                                        </p:tav>
                                        <p:tav tm="100000">
                                          <p:val>
                                            <p:strVal val="#ppt_h*1.4"/>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0" presetClass="entr" presetSubtype="0" fill="hold" grpId="0" nodeType="withEffect">
                                  <p:stCondLst>
                                    <p:cond delay="0"/>
                                  </p:stCondLst>
                                  <p:childTnLst>
                                    <p:set>
                                      <p:cBhvr>
                                        <p:cTn id="15" dur="1" fill="hold">
                                          <p:stCondLst>
                                            <p:cond delay="0"/>
                                          </p:stCondLst>
                                        </p:cTn>
                                        <p:tgtEl>
                                          <p:spTgt spid="188"/>
                                        </p:tgtEl>
                                        <p:attrNameLst>
                                          <p:attrName>style.visibility</p:attrName>
                                        </p:attrNameLst>
                                      </p:cBhvr>
                                      <p:to>
                                        <p:strVal val="visible"/>
                                      </p:to>
                                    </p:set>
                                    <p:anim to="" calcmode="lin" valueType="num">
                                      <p:cBhvr>
                                        <p:cTn id="16" dur="500" fill="hold">
                                          <p:stCondLst>
                                            <p:cond delay="0"/>
                                          </p:stCondLst>
                                        </p:cTn>
                                        <p:tgtEl>
                                          <p:spTgt spid="18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7" dur="500" fill="hold">
                                          <p:stCondLst>
                                            <p:cond delay="0"/>
                                          </p:stCondLst>
                                        </p:cTn>
                                        <p:tgtEl>
                                          <p:spTgt spid="18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8" dur="500" fill="hold">
                                          <p:stCondLst>
                                            <p:cond delay="0"/>
                                          </p:stCondLst>
                                        </p:cTn>
                                        <p:tgtEl>
                                          <p:spTgt spid="188"/>
                                        </p:tgtEl>
                                        <p:attrNameLst>
                                          <p:attrName>style.opacity</p:attrName>
                                        </p:attrNameLst>
                                      </p:cBhvr>
                                      <p:tavLst>
                                        <p:tav tm="0">
                                          <p:val>
                                            <p:strVal val="0"/>
                                          </p:val>
                                        </p:tav>
                                        <p:tav tm="100000">
                                          <p:val>
                                            <p:strVal val="1"/>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to="" calcmode="lin" valueType="num">
                                      <p:cBhvr>
                                        <p:cTn id="21" dur="500" fill="hold">
                                          <p:stCondLst>
                                            <p:cond delay="0"/>
                                          </p:stCondLst>
                                        </p:cTn>
                                        <p:tgtEl>
                                          <p:spTgt spid="2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2" dur="500" fill="hold">
                                          <p:stCondLst>
                                            <p:cond delay="0"/>
                                          </p:stCondLst>
                                        </p:cTn>
                                        <p:tgtEl>
                                          <p:spTgt spid="2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3" dur="500" fill="hold">
                                          <p:stCondLst>
                                            <p:cond delay="0"/>
                                          </p:stCondLst>
                                        </p:cTn>
                                        <p:tgtEl>
                                          <p:spTgt spid="26"/>
                                        </p:tgtEl>
                                        <p:attrNameLst>
                                          <p:attrName>style.opacity</p:attrName>
                                        </p:attrNameLst>
                                      </p:cBhvr>
                                      <p:tavLst>
                                        <p:tav tm="0">
                                          <p:val>
                                            <p:strVal val="0"/>
                                          </p:val>
                                        </p:tav>
                                        <p:tav tm="100000">
                                          <p:val>
                                            <p:strVal val="1"/>
                                          </p:val>
                                        </p:tav>
                                      </p:tavLst>
                                    </p:anim>
                                  </p:childTnLst>
                                </p:cTn>
                              </p:par>
                              <p:par>
                                <p:cTn id="24" presetID="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 to="" calcmode="lin" valueType="num">
                                      <p:cBhvr>
                                        <p:cTn id="26" dur="500" fill="hold">
                                          <p:stCondLst>
                                            <p:cond delay="0"/>
                                          </p:stCondLst>
                                        </p:cTn>
                                        <p:tgtEl>
                                          <p:spTgt spid="2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7" dur="500" fill="hold">
                                          <p:stCondLst>
                                            <p:cond delay="0"/>
                                          </p:stCondLst>
                                        </p:cTn>
                                        <p:tgtEl>
                                          <p:spTgt spid="2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8" dur="500" fill="hold">
                                          <p:stCondLst>
                                            <p:cond delay="0"/>
                                          </p:stCondLst>
                                        </p:cTn>
                                        <p:tgtEl>
                                          <p:spTgt spid="28"/>
                                        </p:tgtEl>
                                        <p:attrNameLst>
                                          <p:attrName>style.opacity</p:attrName>
                                        </p:attrNameLst>
                                      </p:cBhvr>
                                      <p:tavLst>
                                        <p:tav tm="0">
                                          <p:val>
                                            <p:strVal val="0"/>
                                          </p:val>
                                        </p:tav>
                                        <p:tav tm="100000">
                                          <p:val>
                                            <p:str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to="" calcmode="lin" valueType="num">
                                      <p:cBhvr>
                                        <p:cTn id="31" dur="500" fill="hold">
                                          <p:stCondLst>
                                            <p:cond delay="0"/>
                                          </p:stCondLst>
                                        </p:cTn>
                                        <p:tgtEl>
                                          <p:spTgt spid="3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2" dur="500" fill="hold">
                                          <p:stCondLst>
                                            <p:cond delay="0"/>
                                          </p:stCondLst>
                                        </p:cTn>
                                        <p:tgtEl>
                                          <p:spTgt spid="3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3" dur="500" fill="hold">
                                          <p:stCondLst>
                                            <p:cond delay="0"/>
                                          </p:stCondLst>
                                        </p:cTn>
                                        <p:tgtEl>
                                          <p:spTgt spid="31"/>
                                        </p:tgtEl>
                                        <p:attrNameLst>
                                          <p:attrName>style.opacity</p:attrName>
                                        </p:attrNameLst>
                                      </p:cBhvr>
                                      <p:tavLst>
                                        <p:tav tm="0">
                                          <p:val>
                                            <p:strVal val="0"/>
                                          </p:val>
                                        </p:tav>
                                        <p:tav tm="100000">
                                          <p:val>
                                            <p:strVal val="1"/>
                                          </p:val>
                                        </p:tav>
                                      </p:tavLst>
                                    </p:anim>
                                  </p:childTnLst>
                                </p:cTn>
                              </p:par>
                              <p:par>
                                <p:cTn id="34" presetID="0"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to="" calcmode="lin" valueType="num">
                                      <p:cBhvr>
                                        <p:cTn id="36"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7"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8" dur="500" fill="hold">
                                          <p:stCondLst>
                                            <p:cond delay="0"/>
                                          </p:stCondLst>
                                        </p:cTn>
                                        <p:tgtEl>
                                          <p:spTgt spid="4"/>
                                        </p:tgtEl>
                                        <p:attrNameLst>
                                          <p:attrName>style.opacity</p:attrName>
                                        </p:attrNameLst>
                                      </p:cBhvr>
                                      <p:tavLst>
                                        <p:tav tm="0">
                                          <p:val>
                                            <p:strVal val="0"/>
                                          </p:val>
                                        </p:tav>
                                        <p:tav tm="100000">
                                          <p:val>
                                            <p:strVal val="1"/>
                                          </p:val>
                                        </p:tav>
                                      </p:tavLst>
                                    </p:anim>
                                  </p:childTnLst>
                                </p:cTn>
                              </p:par>
                              <p:par>
                                <p:cTn id="39" presetID="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 to="" calcmode="lin" valueType="num">
                                      <p:cBhvr>
                                        <p:cTn id="41"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2"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3" dur="500" fill="hold">
                                          <p:stCondLst>
                                            <p:cond delay="0"/>
                                          </p:stCondLst>
                                        </p:cTn>
                                        <p:tgtEl>
                                          <p:spTgt spid="3"/>
                                        </p:tgtEl>
                                        <p:attrNameLst>
                                          <p:attrName>style.opacity</p:attrName>
                                        </p:attrNameLst>
                                      </p:cBhvr>
                                      <p:tavLst>
                                        <p:tav tm="0">
                                          <p:val>
                                            <p:strVal val="0"/>
                                          </p:val>
                                        </p:tav>
                                        <p:tav tm="100000">
                                          <p:val>
                                            <p:strVal val="1"/>
                                          </p:val>
                                        </p:tav>
                                      </p:tavLst>
                                    </p:anim>
                                  </p:childTnLst>
                                </p:cTn>
                              </p:par>
                              <p:par>
                                <p:cTn id="44" presetID="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to="" calcmode="lin" valueType="num">
                                      <p:cBhvr>
                                        <p:cTn id="46"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7"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8"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49" presetID="0"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 to="" calcmode="lin" valueType="num">
                                      <p:cBhvr>
                                        <p:cTn id="51"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2"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3" dur="500" fill="hold">
                                          <p:stCondLst>
                                            <p:cond delay="0"/>
                                          </p:stCondLst>
                                        </p:cTn>
                                        <p:tgtEl>
                                          <p:spTgt spid="2"/>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88" grpId="0" animBg="1"/>
      <p:bldP spid="26" grpId="0" animBg="1"/>
      <p:bldP spid="28" grpId="0" animBg="1"/>
      <p:bldP spid="3" grpId="0"/>
      <p:bldP spid="9"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7"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6"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8" name="!!平滑3"/>
          <p:cNvSpPr/>
          <p:nvPr/>
        </p:nvSpPr>
        <p:spPr>
          <a:xfrm>
            <a:off x="10470694" y="1109664"/>
            <a:ext cx="1500021" cy="1500021"/>
          </a:xfrm>
          <a:prstGeom prst="ellipse">
            <a:avLst/>
          </a:prstGeom>
          <a:gradFill flip="none" rotWithShape="1">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dirty="0">
              <a:solidFill>
                <a:schemeClr val="tx1"/>
              </a:solidFill>
              <a:latin typeface="微软雅黑" panose="020B0503020204020204" pitchFamily="34" charset="-122"/>
              <a:ea typeface="微软雅黑" panose="020B0503020204020204" pitchFamily="34" charset="-122"/>
              <a:sym typeface="+mn-ea"/>
            </a:endParaRPr>
          </a:p>
        </p:txBody>
      </p:sp>
      <p:sp>
        <p:nvSpPr>
          <p:cNvPr id="2" name="标题"/>
          <p:cNvSpPr/>
          <p:nvPr>
            <p:custDataLst>
              <p:tags r:id="rId4"/>
            </p:custDataLst>
          </p:nvPr>
        </p:nvSpPr>
        <p:spPr>
          <a:xfrm>
            <a:off x="701040" y="1567815"/>
            <a:ext cx="4840605" cy="583565"/>
          </a:xfrm>
          <a:prstGeom prst="rect">
            <a:avLst/>
          </a:prstGeom>
        </p:spPr>
        <p:txBody>
          <a:bodyPr wrap="square" anchor="ctr" anchorCtr="0">
            <a:normAutofit fontScale="97500"/>
          </a:bodyPr>
          <a:lstStyle/>
          <a:p>
            <a:r>
              <a:rPr lang="en-US" altLang="zh-CN" sz="32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IPv6</a:t>
            </a:r>
            <a:r>
              <a:rPr lang="zh-CN" altLang="en-US" sz="32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对物联网技术的影响</a:t>
            </a:r>
            <a:endParaRPr lang="en-US" sz="3200" b="1" dirty="0" err="1">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endParaRPr>
          </a:p>
        </p:txBody>
      </p:sp>
      <p:sp>
        <p:nvSpPr>
          <p:cNvPr id="11" name="内容"/>
          <p:cNvSpPr/>
          <p:nvPr>
            <p:custDataLst>
              <p:tags r:id="rId5"/>
            </p:custDataLst>
          </p:nvPr>
        </p:nvSpPr>
        <p:spPr>
          <a:xfrm>
            <a:off x="701040" y="2288540"/>
            <a:ext cx="5091430" cy="3094990"/>
          </a:xfrm>
          <a:prstGeom prst="rect">
            <a:avLst/>
          </a:prstGeom>
        </p:spPr>
        <p:txBody>
          <a:bodyPr wrap="square">
            <a:normAutofit fontScale="77500" lnSpcReduction="20000"/>
          </a:bodyPr>
          <a:lstStyle/>
          <a:p>
            <a:pPr algn="just">
              <a:lnSpc>
                <a:spcPct val="150000"/>
              </a:lnSpc>
              <a:spcBef>
                <a:spcPts val="300"/>
              </a:spcBef>
              <a:spcAft>
                <a:spcPts val="300"/>
              </a:spcAft>
            </a:pPr>
            <a:r>
              <a:rPr lang="en-US" altLang="zh-CN" sz="1400" b="1"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 </a:t>
            </a:r>
            <a:r>
              <a:rPr lang="zh-CN" altLang="en-US" sz="1400" b="1"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地址资源显著扩大</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的地址长度从原来的</a:t>
            </a:r>
            <a:r>
              <a:rPr lang="en-US" altLang="zh-CN" sz="1200" b="1" smtClean="0">
                <a:solidFill>
                  <a:schemeClr val="accent1"/>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32</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位扩展到了</a:t>
            </a:r>
            <a:r>
              <a:rPr lang="en-US" altLang="zh-CN" sz="1200" b="1" smtClean="0">
                <a:solidFill>
                  <a:schemeClr val="accent1"/>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128</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位，这意味着可用的地址资源远远超过了</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IPv4</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，足以满足物联网中海量设备的需求。在</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的设计之初，就充分考虑到了移动设备、嵌入式设备、自组织网络等多种场景的需求，因此其在安全性、效率性、可扩展性等方面都得到了极大改善和提升。
同时，</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采用了一种新的地址分配机制</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自治域间路由聚合技术，通过将某些地址前缀合并发送，可以实现更高效的</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地址路由和管理，为物联网大规模应用场景提供了有力的支撑。
</a:t>
            </a:r>
            <a:r>
              <a:rPr lang="en-US" altLang="zh-CN" sz="1400" b="1"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 </a:t>
            </a:r>
            <a:r>
              <a:rPr lang="zh-CN" altLang="en-US" sz="1400" b="1"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端到端通信质量提高</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支持更好的流量控制、汇聚和优先级服务机制，这意味着设备之间的通信质量更加稳定和可靠。在物联网应用中，设备往往存在着不同的网络环境，如有线网络、无线网络、移动网络、扁平网络等，而这些网络的互联是很复杂的，</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的强大功能使得其能够更好的实现不同设备间的通信和数据交换，进而推动物联网技术得到更广泛的应用和推广。</a:t>
            </a:r>
            <a:endParaRPr lang="zh-CN" altLang="en-US" sz="12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p:txBody>
      </p:sp>
      <p:sp>
        <p:nvSpPr>
          <p:cNvPr id="10" name="图片2"/>
          <p:cNvSpPr/>
          <p:nvPr>
            <p:custDataLst>
              <p:tags r:id="rId6"/>
            </p:custDataLst>
          </p:nvPr>
        </p:nvSpPr>
        <p:spPr>
          <a:xfrm>
            <a:off x="6006465" y="1693545"/>
            <a:ext cx="5380355" cy="3094990"/>
          </a:xfrm>
          <a:custGeom>
            <a:avLst/>
            <a:gdLst/>
            <a:ahLst/>
            <a:cxnLst>
              <a:cxn ang="3">
                <a:pos x="hc" y="t"/>
              </a:cxn>
              <a:cxn ang="cd2">
                <a:pos x="l" y="vc"/>
              </a:cxn>
              <a:cxn ang="cd4">
                <a:pos x="hc" y="b"/>
              </a:cxn>
              <a:cxn ang="0">
                <a:pos x="r" y="vc"/>
              </a:cxn>
            </a:cxnLst>
            <a:rect l="l" t="t" r="r" b="b"/>
            <a:pathLst>
              <a:path w="8473" h="4143">
                <a:moveTo>
                  <a:pt x="0" y="0"/>
                </a:moveTo>
                <a:lnTo>
                  <a:pt x="8473" y="0"/>
                </a:lnTo>
                <a:lnTo>
                  <a:pt x="8473" y="4143"/>
                </a:lnTo>
                <a:lnTo>
                  <a:pt x="0" y="4143"/>
                </a:lnTo>
                <a:lnTo>
                  <a:pt x="0" y="0"/>
                </a:lnTo>
                <a:close/>
              </a:path>
            </a:pathLst>
          </a:custGeom>
          <a:blipFill dpi="0" rotWithShape="0">
            <a:blip r:embed="rId9"/>
            <a:srcRect/>
            <a:stretch>
              <a:fillRect t="-36921" b="-369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pitchFamily="34" charset="-122"/>
              <a:ea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1217591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7"/>
                                        </p:tgtEl>
                                        <p:attrNameLst>
                                          <p:attrName>style.opacity</p:attrName>
                                        </p:attrNameLst>
                                      </p:cBhvr>
                                      <p:tavLst>
                                        <p:tav tm="0">
                                          <p:val>
                                            <p:strVal val="0"/>
                                          </p:val>
                                        </p:tav>
                                        <p:tav tm="100000">
                                          <p:val>
                                            <p:str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to="" calcmode="lin" valueType="num">
                                      <p:cBhvr>
                                        <p:cTn id="12" dur="500" fill="hold">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6"/>
                                        </p:tgtEl>
                                        <p:attrNameLst>
                                          <p:attrName>style.opacity</p:attrName>
                                        </p:attrNameLst>
                                      </p:cBhvr>
                                      <p:tavLst>
                                        <p:tav tm="0">
                                          <p:val>
                                            <p:strVal val="0"/>
                                          </p:val>
                                        </p:tav>
                                        <p:tav tm="100000">
                                          <p:val>
                                            <p:strVal val="1"/>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0" presetClass="entr" presetSubtype="0" fill="hold" grpId="0" nodeType="with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 to="" calcmode="lin" valueType="num">
                                      <p:cBhvr>
                                        <p:cTn id="20" dur="1" fill="hold">
                                          <p:stCondLst>
                                            <p:cond delay="0"/>
                                          </p:stCondLst>
                                        </p:cTn>
                                        <p:tgtEl>
                                          <p:spTgt spid="2"/>
                                        </p:tgtEl>
                                        <p:attrNameLst>
                                          <p:attrName>ppt_x</p:attrName>
                                        </p:attrNameLst>
                                      </p:cBhvr>
                                      <p:tavLst>
                                        <p:tav tm="0">
                                          <p:val>
                                            <p:strVal val="#ppt_x"/>
                                          </p:val>
                                        </p:tav>
                                        <p:tav tm="100000">
                                          <p:val>
                                            <p:strVal val="#ppt_x+0.15*sin(rand(0-360)+0)+2"/>
                                          </p:val>
                                        </p:tav>
                                      </p:tavLst>
                                    </p:anim>
                                    <p:anim to="" calcmode="lin" valueType="num">
                                      <p:cBhvr>
                                        <p:cTn id="21" dur="1" fill="hold">
                                          <p:stCondLst>
                                            <p:cond delay="0"/>
                                          </p:stCondLst>
                                        </p:cTn>
                                        <p:tgtEl>
                                          <p:spTgt spid="2"/>
                                        </p:tgtEl>
                                        <p:attrNameLst>
                                          <p:attrName>ppt_y</p:attrName>
                                        </p:attrNameLst>
                                      </p:cBhvr>
                                      <p:tavLst>
                                        <p:tav tm="0">
                                          <p:val>
                                            <p:strVal val="#ppt_y"/>
                                          </p:val>
                                        </p:tav>
                                        <p:tav tm="100000">
                                          <p:val>
                                            <p:strVal val="#ppt_y+0.15*sin(rand(0-360)+0)+2"/>
                                          </p:val>
                                        </p:tav>
                                      </p:tavLst>
                                    </p:anim>
                                    <p:anim to="" calcmode="lin" valueType="num">
                                      <p:cBhvr>
                                        <p:cTn id="22" dur="998" fill="hold">
                                          <p:stCondLst>
                                            <p:cond delay="2"/>
                                          </p:stCondLst>
                                        </p:cTn>
                                        <p:tgtEl>
                                          <p:spTgt spid="2"/>
                                        </p:tgtEl>
                                        <p:attrNameLst>
                                          <p:attrName>style.opacity</p:attrName>
                                        </p:attrNameLst>
                                      </p:cBhvr>
                                      <p:tavLst>
                                        <p:tav tm="0">
                                          <p:val>
                                            <p:strVal val="0"/>
                                          </p:val>
                                        </p:tav>
                                        <p:tav tm="100000">
                                          <p:val>
                                            <p:strVal val="1"/>
                                          </p:val>
                                        </p:tav>
                                      </p:tavLst>
                                    </p:anim>
                                    <p:animScale>
                                      <p:cBhvr>
                                        <p:cTn id="23" dur="998" fill="hold">
                                          <p:stCondLst>
                                            <p:cond delay="2"/>
                                          </p:stCondLst>
                                        </p:cTn>
                                        <p:tgtEl>
                                          <p:spTgt spid="2"/>
                                        </p:tgtEl>
                                      </p:cBhvr>
                                      <p:from x="500000" y="500000"/>
                                      <p:to x="100000" y="100000"/>
                                    </p:animScale>
                                    <p:anim to="" calcmode="lin" valueType="num">
                                      <p:cBhvr>
                                        <p:cTn id="24" dur="714" fill="hold">
                                          <p:stCondLst>
                                            <p:cond delay="286"/>
                                          </p:stCondLst>
                                        </p:cTn>
                                        <p:tgtEl>
                                          <p:spTgt spid="2"/>
                                        </p:tgtEl>
                                        <p:attrNameLst>
                                          <p:attrName>ppt_y</p:attrName>
                                        </p:attrNameLst>
                                      </p:cBhvr>
                                      <p:tavLst>
                                        <p:tav tm="0">
                                          <p:val>
                                            <p:strVal val="ppt_y-2"/>
                                          </p:val>
                                        </p:tav>
                                        <p:tav tm="100000">
                                          <p:val>
                                            <p:strVal val="#ppt_y"/>
                                          </p:val>
                                        </p:tav>
                                      </p:tavLst>
                                    </p:anim>
                                    <p:anim to="" calcmode="lin" valueType="num">
                                      <p:cBhvr>
                                        <p:cTn id="25" dur="714" fill="hold">
                                          <p:stCondLst>
                                            <p:cond delay="286"/>
                                          </p:stCondLst>
                                        </p:cTn>
                                        <p:tgtEl>
                                          <p:spTgt spid="2"/>
                                        </p:tgtEl>
                                        <p:attrNameLst>
                                          <p:attrName>ppt_x</p:attrName>
                                        </p:attrNameLst>
                                      </p:cBhvr>
                                      <p:tavLst>
                                        <p:tav tm="0">
                                          <p:val>
                                            <p:strVal val="ppt_x-2"/>
                                          </p:val>
                                        </p:tav>
                                        <p:tav tm="100000">
                                          <p:val>
                                            <p:strVal val="#ppt_x"/>
                                          </p:val>
                                        </p:tav>
                                      </p:tavLst>
                                    </p:anim>
                                  </p:childTnLst>
                                </p:cTn>
                              </p:par>
                              <p:par>
                                <p:cTn id="26" presetID="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to="" calcmode="lin" valueType="num">
                                      <p:cBhvr>
                                        <p:cTn id="28"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9"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0" dur="500" fill="hold">
                                          <p:stCondLst>
                                            <p:cond delay="0"/>
                                          </p:stCondLst>
                                        </p:cTn>
                                        <p:tgtEl>
                                          <p:spTgt spid="11"/>
                                        </p:tgtEl>
                                        <p:attrNameLst>
                                          <p:attrName>style.opacity</p:attrName>
                                        </p:attrNameLst>
                                      </p:cBhvr>
                                      <p:tavLst>
                                        <p:tav tm="0">
                                          <p:val>
                                            <p:strVal val="0"/>
                                          </p:val>
                                        </p:tav>
                                        <p:tav tm="100000">
                                          <p:val>
                                            <p:strVal val="1"/>
                                          </p:val>
                                        </p:tav>
                                      </p:tavLst>
                                    </p:anim>
                                  </p:childTnLst>
                                </p:cTn>
                              </p:par>
                              <p:par>
                                <p:cTn id="31" presetID="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to="" calcmode="lin" valueType="num">
                                      <p:cBhvr>
                                        <p:cTn id="33" dur="500" fill="hold">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4" dur="500" fill="hold">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5" dur="500" fill="hold">
                                          <p:stCondLst>
                                            <p:cond delay="0"/>
                                          </p:stCondLst>
                                        </p:cTn>
                                        <p:tgtEl>
                                          <p:spTgt spid="10"/>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2" grpId="0"/>
      <p:bldP spid="11"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xmlns="" id="{BE5FC921-5488-8F41-6F2A-6E4E61D1E82F}"/>
              </a:ext>
            </a:extLst>
          </p:cNvPr>
          <p:cNvSpPr/>
          <p:nvPr/>
        </p:nvSpPr>
        <p:spPr>
          <a:xfrm>
            <a:off x="-1236371" y="-839424"/>
            <a:ext cx="3657600" cy="27141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11" name="椭圆 10">
            <a:extLst>
              <a:ext uri="{FF2B5EF4-FFF2-40B4-BE49-F238E27FC236}">
                <a16:creationId xmlns:a16="http://schemas.microsoft.com/office/drawing/2014/main" xmlns="" id="{3CFA94D5-7DEA-9173-47A1-A852565E162E}"/>
              </a:ext>
            </a:extLst>
          </p:cNvPr>
          <p:cNvSpPr/>
          <p:nvPr/>
        </p:nvSpPr>
        <p:spPr>
          <a:xfrm rot="18587723">
            <a:off x="10363200" y="-1314801"/>
            <a:ext cx="3657600" cy="27141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17" name="椭圆 16">
            <a:extLst>
              <a:ext uri="{FF2B5EF4-FFF2-40B4-BE49-F238E27FC236}">
                <a16:creationId xmlns:a16="http://schemas.microsoft.com/office/drawing/2014/main" xmlns="" id="{82DAF06A-E73A-66F4-47B5-2ACD98C77174}"/>
              </a:ext>
            </a:extLst>
          </p:cNvPr>
          <p:cNvSpPr/>
          <p:nvPr/>
        </p:nvSpPr>
        <p:spPr>
          <a:xfrm rot="18587723">
            <a:off x="-792976" y="5715259"/>
            <a:ext cx="2203029" cy="21945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19" name="椭圆 18">
            <a:extLst>
              <a:ext uri="{FF2B5EF4-FFF2-40B4-BE49-F238E27FC236}">
                <a16:creationId xmlns:a16="http://schemas.microsoft.com/office/drawing/2014/main" xmlns="" id="{976DCF6F-0CB0-1BCD-ED94-CF97729C374E}"/>
              </a:ext>
            </a:extLst>
          </p:cNvPr>
          <p:cNvSpPr/>
          <p:nvPr/>
        </p:nvSpPr>
        <p:spPr>
          <a:xfrm rot="18587723">
            <a:off x="11176431" y="5590184"/>
            <a:ext cx="1525793" cy="151993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20" name="Rectangle 21">
            <a:extLst>
              <a:ext uri="{FF2B5EF4-FFF2-40B4-BE49-F238E27FC236}">
                <a16:creationId xmlns:a16="http://schemas.microsoft.com/office/drawing/2014/main" xmlns="" id="{5DF8F309-3CC4-F931-C5D6-59E17B7B80A9}"/>
              </a:ext>
            </a:extLst>
          </p:cNvPr>
          <p:cNvSpPr/>
          <p:nvPr/>
        </p:nvSpPr>
        <p:spPr>
          <a:xfrm>
            <a:off x="507998" y="508000"/>
            <a:ext cx="11176002" cy="5704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tx2"/>
              </a:solidFill>
              <a:latin typeface="微软雅黑" panose="020B0503020204020204" pitchFamily="34" charset="-122"/>
              <a:ea typeface="微软雅黑" panose="020B0503020204020204" pitchFamily="34" charset="-122"/>
              <a:sym typeface="+mn-ea"/>
            </a:endParaRPr>
          </a:p>
        </p:txBody>
      </p:sp>
      <p:grpSp>
        <p:nvGrpSpPr>
          <p:cNvPr id="22" name="插图">
            <a:extLst>
              <a:ext uri="{FF2B5EF4-FFF2-40B4-BE49-F238E27FC236}">
                <a16:creationId xmlns:a16="http://schemas.microsoft.com/office/drawing/2014/main" xmlns="" id="{8C2E5AE1-BBC6-C543-41A9-21EF03BB3D0C}"/>
              </a:ext>
            </a:extLst>
          </p:cNvPr>
          <p:cNvGrpSpPr/>
          <p:nvPr/>
        </p:nvGrpSpPr>
        <p:grpSpPr>
          <a:xfrm>
            <a:off x="9523891" y="3428999"/>
            <a:ext cx="2670766" cy="3226517"/>
            <a:chOff x="9523891" y="3428999"/>
            <a:chExt cx="2670766" cy="3226517"/>
          </a:xfrm>
        </p:grpSpPr>
        <p:sp>
          <p:nvSpPr>
            <p:cNvPr id="23" name="任意多边形: 形状 22">
              <a:extLst>
                <a:ext uri="{FF2B5EF4-FFF2-40B4-BE49-F238E27FC236}">
                  <a16:creationId xmlns:a16="http://schemas.microsoft.com/office/drawing/2014/main" xmlns="" id="{C8C5D518-EC93-2DD4-B6DE-74A27F881285}"/>
                </a:ext>
              </a:extLst>
            </p:cNvPr>
            <p:cNvSpPr/>
            <p:nvPr/>
          </p:nvSpPr>
          <p:spPr>
            <a:xfrm>
              <a:off x="10067811" y="4723988"/>
              <a:ext cx="1573227" cy="911641"/>
            </a:xfrm>
            <a:custGeom>
              <a:avLst/>
              <a:gdLst>
                <a:gd name="connsiteX0" fmla="*/ 1522382 w 1573227"/>
                <a:gd name="connsiteY0" fmla="*/ 384997 h 911641"/>
                <a:gd name="connsiteX1" fmla="*/ 1523097 w 1573227"/>
                <a:gd name="connsiteY1" fmla="*/ 526274 h 911641"/>
                <a:gd name="connsiteX2" fmla="*/ 910966 w 1573227"/>
                <a:gd name="connsiteY2" fmla="*/ 882430 h 911641"/>
                <a:gd name="connsiteX3" fmla="*/ 667054 w 1573227"/>
                <a:gd name="connsiteY3" fmla="*/ 882430 h 911641"/>
                <a:gd name="connsiteX4" fmla="*/ 50935 w 1573227"/>
                <a:gd name="connsiteY4" fmla="*/ 526683 h 911641"/>
                <a:gd name="connsiteX5" fmla="*/ 50117 w 1573227"/>
                <a:gd name="connsiteY5" fmla="*/ 385406 h 911641"/>
                <a:gd name="connsiteX6" fmla="*/ 662351 w 1573227"/>
                <a:gd name="connsiteY6" fmla="*/ 29249 h 911641"/>
                <a:gd name="connsiteX7" fmla="*/ 906366 w 1573227"/>
                <a:gd name="connsiteY7" fmla="*/ 29249 h 91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3227" h="911641">
                  <a:moveTo>
                    <a:pt x="1522382" y="384997"/>
                  </a:moveTo>
                  <a:cubicBezTo>
                    <a:pt x="1589851" y="423945"/>
                    <a:pt x="1590260" y="487223"/>
                    <a:pt x="1523097" y="526274"/>
                  </a:cubicBezTo>
                  <a:lnTo>
                    <a:pt x="910966" y="882430"/>
                  </a:lnTo>
                  <a:cubicBezTo>
                    <a:pt x="843905" y="921378"/>
                    <a:pt x="734523" y="921378"/>
                    <a:pt x="667054" y="882430"/>
                  </a:cubicBezTo>
                  <a:lnTo>
                    <a:pt x="50935" y="526683"/>
                  </a:lnTo>
                  <a:cubicBezTo>
                    <a:pt x="-16739" y="487632"/>
                    <a:pt x="-16943" y="424456"/>
                    <a:pt x="50117" y="385406"/>
                  </a:cubicBezTo>
                  <a:lnTo>
                    <a:pt x="662351" y="29249"/>
                  </a:lnTo>
                  <a:cubicBezTo>
                    <a:pt x="729412" y="-9699"/>
                    <a:pt x="838692" y="-9801"/>
                    <a:pt x="906366" y="29249"/>
                  </a:cubicBezTo>
                  <a:close/>
                </a:path>
              </a:pathLst>
            </a:custGeom>
            <a:gradFill>
              <a:gsLst>
                <a:gs pos="0">
                  <a:srgbClr val="FFFFFF"/>
                </a:gs>
                <a:gs pos="50000">
                  <a:srgbClr val="FCFDFF"/>
                </a:gs>
                <a:gs pos="80000">
                  <a:srgbClr val="F4F7FF"/>
                </a:gs>
                <a:gs pos="100000">
                  <a:srgbClr val="E9EEFF"/>
                </a:gs>
              </a:gsLst>
              <a:lin ang="0" scaled="1"/>
            </a:gradFill>
            <a:ln w="10218"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xmlns="" id="{5DF1DB68-B9F9-DECA-DC30-0AF28C9057A1}"/>
                </a:ext>
              </a:extLst>
            </p:cNvPr>
            <p:cNvSpPr/>
            <p:nvPr/>
          </p:nvSpPr>
          <p:spPr>
            <a:xfrm>
              <a:off x="10271779" y="4862012"/>
              <a:ext cx="1165278" cy="635842"/>
            </a:xfrm>
            <a:custGeom>
              <a:avLst/>
              <a:gdLst>
                <a:gd name="connsiteX0" fmla="*/ 1165279 w 1165278"/>
                <a:gd name="connsiteY0" fmla="*/ 318021 h 635842"/>
                <a:gd name="connsiteX1" fmla="*/ 1030851 w 1165278"/>
                <a:gd name="connsiteY1" fmla="*/ 396837 h 635842"/>
                <a:gd name="connsiteX2" fmla="*/ 637995 w 1165278"/>
                <a:gd name="connsiteY2" fmla="*/ 625109 h 635842"/>
                <a:gd name="connsiteX3" fmla="*/ 532395 w 1165278"/>
                <a:gd name="connsiteY3" fmla="*/ 625109 h 635842"/>
                <a:gd name="connsiteX4" fmla="*/ 134734 w 1165278"/>
                <a:gd name="connsiteY4" fmla="*/ 394997 h 635842"/>
                <a:gd name="connsiteX5" fmla="*/ 0 w 1165278"/>
                <a:gd name="connsiteY5" fmla="*/ 317305 h 635842"/>
                <a:gd name="connsiteX6" fmla="*/ 527590 w 1165278"/>
                <a:gd name="connsiteY6" fmla="*/ 10626 h 635842"/>
                <a:gd name="connsiteX7" fmla="*/ 633190 w 1165278"/>
                <a:gd name="connsiteY7" fmla="*/ 10626 h 63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5278" h="635842">
                  <a:moveTo>
                    <a:pt x="1165279" y="318021"/>
                  </a:moveTo>
                  <a:lnTo>
                    <a:pt x="1030851" y="396837"/>
                  </a:lnTo>
                  <a:lnTo>
                    <a:pt x="637995" y="625109"/>
                  </a:lnTo>
                  <a:cubicBezTo>
                    <a:pt x="604250" y="639420"/>
                    <a:pt x="566140" y="639420"/>
                    <a:pt x="532395" y="625109"/>
                  </a:cubicBezTo>
                  <a:lnTo>
                    <a:pt x="134734" y="394997"/>
                  </a:lnTo>
                  <a:lnTo>
                    <a:pt x="0" y="317305"/>
                  </a:lnTo>
                  <a:lnTo>
                    <a:pt x="527590" y="10626"/>
                  </a:lnTo>
                  <a:cubicBezTo>
                    <a:pt x="561366" y="-3542"/>
                    <a:pt x="599415" y="-3542"/>
                    <a:pt x="633190" y="10626"/>
                  </a:cubicBezTo>
                  <a:close/>
                </a:path>
              </a:pathLst>
            </a:custGeom>
            <a:solidFill>
              <a:schemeClr val="accent1">
                <a:lumMod val="75000"/>
                <a:alpha val="96000"/>
              </a:schemeClr>
            </a:solidFill>
            <a:ln w="10218"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xmlns="" id="{6D536542-B90E-62DF-641E-E5067A59E9C7}"/>
                </a:ext>
              </a:extLst>
            </p:cNvPr>
            <p:cNvSpPr/>
            <p:nvPr/>
          </p:nvSpPr>
          <p:spPr>
            <a:xfrm>
              <a:off x="10406513" y="5018004"/>
              <a:ext cx="896116" cy="479850"/>
            </a:xfrm>
            <a:custGeom>
              <a:avLst/>
              <a:gdLst>
                <a:gd name="connsiteX0" fmla="*/ 896117 w 896116"/>
                <a:gd name="connsiteY0" fmla="*/ 240845 h 479850"/>
                <a:gd name="connsiteX1" fmla="*/ 503261 w 896116"/>
                <a:gd name="connsiteY1" fmla="*/ 469117 h 479850"/>
                <a:gd name="connsiteX2" fmla="*/ 397661 w 896116"/>
                <a:gd name="connsiteY2" fmla="*/ 469117 h 479850"/>
                <a:gd name="connsiteX3" fmla="*/ 0 w 896116"/>
                <a:gd name="connsiteY3" fmla="*/ 239005 h 479850"/>
                <a:gd name="connsiteX4" fmla="*/ 392856 w 896116"/>
                <a:gd name="connsiteY4" fmla="*/ 10734 h 479850"/>
                <a:gd name="connsiteX5" fmla="*/ 498456 w 896116"/>
                <a:gd name="connsiteY5" fmla="*/ 10734 h 47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116" h="479850">
                  <a:moveTo>
                    <a:pt x="896117" y="240845"/>
                  </a:moveTo>
                  <a:lnTo>
                    <a:pt x="503261" y="469117"/>
                  </a:lnTo>
                  <a:cubicBezTo>
                    <a:pt x="469516" y="483428"/>
                    <a:pt x="431406" y="483428"/>
                    <a:pt x="397661" y="469117"/>
                  </a:cubicBezTo>
                  <a:lnTo>
                    <a:pt x="0" y="239005"/>
                  </a:lnTo>
                  <a:lnTo>
                    <a:pt x="392856" y="10734"/>
                  </a:lnTo>
                  <a:cubicBezTo>
                    <a:pt x="426601" y="-3578"/>
                    <a:pt x="464711" y="-3578"/>
                    <a:pt x="498456" y="10734"/>
                  </a:cubicBezTo>
                  <a:close/>
                </a:path>
              </a:pathLst>
            </a:custGeom>
            <a:solidFill>
              <a:schemeClr val="accent1"/>
            </a:solidFill>
            <a:ln w="10218"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xmlns="" id="{44FD697A-1ABA-EBCE-5202-634828F9ABB0}"/>
                </a:ext>
              </a:extLst>
            </p:cNvPr>
            <p:cNvSpPr/>
            <p:nvPr/>
          </p:nvSpPr>
          <p:spPr>
            <a:xfrm>
              <a:off x="10067811" y="5744207"/>
              <a:ext cx="1573227" cy="911309"/>
            </a:xfrm>
            <a:custGeom>
              <a:avLst/>
              <a:gdLst>
                <a:gd name="connsiteX0" fmla="*/ 1522382 w 1573227"/>
                <a:gd name="connsiteY0" fmla="*/ 384997 h 911309"/>
                <a:gd name="connsiteX1" fmla="*/ 1523097 w 1573227"/>
                <a:gd name="connsiteY1" fmla="*/ 526274 h 911309"/>
                <a:gd name="connsiteX2" fmla="*/ 910966 w 1573227"/>
                <a:gd name="connsiteY2" fmla="*/ 882021 h 911309"/>
                <a:gd name="connsiteX3" fmla="*/ 667054 w 1573227"/>
                <a:gd name="connsiteY3" fmla="*/ 882021 h 911309"/>
                <a:gd name="connsiteX4" fmla="*/ 50935 w 1573227"/>
                <a:gd name="connsiteY4" fmla="*/ 526683 h 911309"/>
                <a:gd name="connsiteX5" fmla="*/ 50117 w 1573227"/>
                <a:gd name="connsiteY5" fmla="*/ 385406 h 911309"/>
                <a:gd name="connsiteX6" fmla="*/ 662351 w 1573227"/>
                <a:gd name="connsiteY6" fmla="*/ 29249 h 911309"/>
                <a:gd name="connsiteX7" fmla="*/ 906366 w 1573227"/>
                <a:gd name="connsiteY7" fmla="*/ 29249 h 9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3227" h="911309">
                  <a:moveTo>
                    <a:pt x="1522382" y="384997"/>
                  </a:moveTo>
                  <a:cubicBezTo>
                    <a:pt x="1589851" y="423945"/>
                    <a:pt x="1590260" y="487223"/>
                    <a:pt x="1523097" y="526274"/>
                  </a:cubicBezTo>
                  <a:lnTo>
                    <a:pt x="910966" y="882021"/>
                  </a:lnTo>
                  <a:cubicBezTo>
                    <a:pt x="843905" y="921072"/>
                    <a:pt x="734523" y="921072"/>
                    <a:pt x="667054" y="882021"/>
                  </a:cubicBezTo>
                  <a:lnTo>
                    <a:pt x="50935" y="526683"/>
                  </a:lnTo>
                  <a:cubicBezTo>
                    <a:pt x="-16739" y="487632"/>
                    <a:pt x="-16943" y="424456"/>
                    <a:pt x="50117" y="385406"/>
                  </a:cubicBezTo>
                  <a:lnTo>
                    <a:pt x="662351" y="29249"/>
                  </a:lnTo>
                  <a:cubicBezTo>
                    <a:pt x="729412" y="-9699"/>
                    <a:pt x="838692" y="-9801"/>
                    <a:pt x="906366" y="29249"/>
                  </a:cubicBezTo>
                  <a:close/>
                </a:path>
              </a:pathLst>
            </a:custGeom>
            <a:solidFill>
              <a:schemeClr val="accent1">
                <a:lumMod val="75000"/>
                <a:alpha val="42000"/>
              </a:schemeClr>
            </a:solidFill>
            <a:ln w="10218"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xmlns="" id="{CBAF6C41-0AB4-2120-7614-6AF50DD28500}"/>
                </a:ext>
              </a:extLst>
            </p:cNvPr>
            <p:cNvSpPr/>
            <p:nvPr/>
          </p:nvSpPr>
          <p:spPr>
            <a:xfrm>
              <a:off x="10066815" y="5179624"/>
              <a:ext cx="1574929" cy="1157610"/>
            </a:xfrm>
            <a:custGeom>
              <a:avLst/>
              <a:gdLst>
                <a:gd name="connsiteX0" fmla="*/ 1574798 w 1574929"/>
                <a:gd name="connsiteY0" fmla="*/ 5520 h 1157610"/>
                <a:gd name="connsiteX1" fmla="*/ 1574184 w 1574929"/>
                <a:gd name="connsiteY1" fmla="*/ 11040 h 1157610"/>
                <a:gd name="connsiteX2" fmla="*/ 1573060 w 1574929"/>
                <a:gd name="connsiteY2" fmla="*/ 15436 h 1157610"/>
                <a:gd name="connsiteX3" fmla="*/ 1571629 w 1574929"/>
                <a:gd name="connsiteY3" fmla="*/ 20547 h 1157610"/>
                <a:gd name="connsiteX4" fmla="*/ 1569789 w 1574929"/>
                <a:gd name="connsiteY4" fmla="*/ 24739 h 1157610"/>
                <a:gd name="connsiteX5" fmla="*/ 1567335 w 1574929"/>
                <a:gd name="connsiteY5" fmla="*/ 30157 h 1157610"/>
                <a:gd name="connsiteX6" fmla="*/ 1564984 w 1574929"/>
                <a:gd name="connsiteY6" fmla="*/ 34041 h 1157610"/>
                <a:gd name="connsiteX7" fmla="*/ 1560895 w 1574929"/>
                <a:gd name="connsiteY7" fmla="*/ 39971 h 1157610"/>
                <a:gd name="connsiteX8" fmla="*/ 1558135 w 1574929"/>
                <a:gd name="connsiteY8" fmla="*/ 43446 h 1157610"/>
                <a:gd name="connsiteX9" fmla="*/ 1550774 w 1574929"/>
                <a:gd name="connsiteY9" fmla="*/ 51318 h 1157610"/>
                <a:gd name="connsiteX10" fmla="*/ 1548014 w 1574929"/>
                <a:gd name="connsiteY10" fmla="*/ 54180 h 1157610"/>
                <a:gd name="connsiteX11" fmla="*/ 1542699 w 1574929"/>
                <a:gd name="connsiteY11" fmla="*/ 58473 h 1157610"/>
                <a:gd name="connsiteX12" fmla="*/ 1537894 w 1574929"/>
                <a:gd name="connsiteY12" fmla="*/ 62358 h 1157610"/>
                <a:gd name="connsiteX13" fmla="*/ 1531760 w 1574929"/>
                <a:gd name="connsiteY13" fmla="*/ 66447 h 1157610"/>
                <a:gd name="connsiteX14" fmla="*/ 1525116 w 1574929"/>
                <a:gd name="connsiteY14" fmla="*/ 70638 h 1157610"/>
                <a:gd name="connsiteX15" fmla="*/ 912984 w 1574929"/>
                <a:gd name="connsiteY15" fmla="*/ 426795 h 1157610"/>
                <a:gd name="connsiteX16" fmla="*/ 896730 w 1574929"/>
                <a:gd name="connsiteY16" fmla="*/ 434973 h 1157610"/>
                <a:gd name="connsiteX17" fmla="*/ 891823 w 1574929"/>
                <a:gd name="connsiteY17" fmla="*/ 437120 h 1157610"/>
                <a:gd name="connsiteX18" fmla="*/ 878329 w 1574929"/>
                <a:gd name="connsiteY18" fmla="*/ 442231 h 1157610"/>
                <a:gd name="connsiteX19" fmla="*/ 873320 w 1574929"/>
                <a:gd name="connsiteY19" fmla="*/ 443969 h 1157610"/>
                <a:gd name="connsiteX20" fmla="*/ 864529 w 1574929"/>
                <a:gd name="connsiteY20" fmla="*/ 446422 h 1157610"/>
                <a:gd name="connsiteX21" fmla="*/ 857679 w 1574929"/>
                <a:gd name="connsiteY21" fmla="*/ 448262 h 1157610"/>
                <a:gd name="connsiteX22" fmla="*/ 848172 w 1574929"/>
                <a:gd name="connsiteY22" fmla="*/ 450307 h 1157610"/>
                <a:gd name="connsiteX23" fmla="*/ 841630 w 1574929"/>
                <a:gd name="connsiteY23" fmla="*/ 451636 h 1157610"/>
                <a:gd name="connsiteX24" fmla="*/ 822003 w 1574929"/>
                <a:gd name="connsiteY24" fmla="*/ 454396 h 1157610"/>
                <a:gd name="connsiteX25" fmla="*/ 815869 w 1574929"/>
                <a:gd name="connsiteY25" fmla="*/ 454907 h 1157610"/>
                <a:gd name="connsiteX26" fmla="*/ 804215 w 1574929"/>
                <a:gd name="connsiteY26" fmla="*/ 455725 h 1157610"/>
                <a:gd name="connsiteX27" fmla="*/ 796650 w 1574929"/>
                <a:gd name="connsiteY27" fmla="*/ 455725 h 1157610"/>
                <a:gd name="connsiteX28" fmla="*/ 787245 w 1574929"/>
                <a:gd name="connsiteY28" fmla="*/ 455725 h 1157610"/>
                <a:gd name="connsiteX29" fmla="*/ 779374 w 1574929"/>
                <a:gd name="connsiteY29" fmla="*/ 455725 h 1157610"/>
                <a:gd name="connsiteX30" fmla="*/ 770583 w 1574929"/>
                <a:gd name="connsiteY30" fmla="*/ 455725 h 1157610"/>
                <a:gd name="connsiteX31" fmla="*/ 762609 w 1574929"/>
                <a:gd name="connsiteY31" fmla="*/ 455112 h 1157610"/>
                <a:gd name="connsiteX32" fmla="*/ 754022 w 1574929"/>
                <a:gd name="connsiteY32" fmla="*/ 454089 h 1157610"/>
                <a:gd name="connsiteX33" fmla="*/ 746253 w 1574929"/>
                <a:gd name="connsiteY33" fmla="*/ 453067 h 1157610"/>
                <a:gd name="connsiteX34" fmla="*/ 737155 w 1574929"/>
                <a:gd name="connsiteY34" fmla="*/ 451431 h 1157610"/>
                <a:gd name="connsiteX35" fmla="*/ 729897 w 1574929"/>
                <a:gd name="connsiteY35" fmla="*/ 450000 h 1157610"/>
                <a:gd name="connsiteX36" fmla="*/ 719674 w 1574929"/>
                <a:gd name="connsiteY36" fmla="*/ 447342 h 1157610"/>
                <a:gd name="connsiteX37" fmla="*/ 713745 w 1574929"/>
                <a:gd name="connsiteY37" fmla="*/ 445809 h 1157610"/>
                <a:gd name="connsiteX38" fmla="*/ 695242 w 1574929"/>
                <a:gd name="connsiteY38" fmla="*/ 439573 h 1157610"/>
                <a:gd name="connsiteX39" fmla="*/ 692788 w 1574929"/>
                <a:gd name="connsiteY39" fmla="*/ 438449 h 1157610"/>
                <a:gd name="connsiteX40" fmla="*/ 669481 w 1574929"/>
                <a:gd name="connsiteY40" fmla="*/ 427306 h 1157610"/>
                <a:gd name="connsiteX41" fmla="*/ 53260 w 1574929"/>
                <a:gd name="connsiteY41" fmla="*/ 71558 h 1157610"/>
                <a:gd name="connsiteX42" fmla="*/ 2147 w 1574929"/>
                <a:gd name="connsiteY42" fmla="*/ 0 h 1157610"/>
                <a:gd name="connsiteX43" fmla="*/ 0 w 1574929"/>
                <a:gd name="connsiteY43" fmla="*/ 702806 h 1157610"/>
                <a:gd name="connsiteX44" fmla="*/ 51113 w 1574929"/>
                <a:gd name="connsiteY44" fmla="*/ 773853 h 1157610"/>
                <a:gd name="connsiteX45" fmla="*/ 667232 w 1574929"/>
                <a:gd name="connsiteY45" fmla="*/ 1129601 h 1157610"/>
                <a:gd name="connsiteX46" fmla="*/ 690539 w 1574929"/>
                <a:gd name="connsiteY46" fmla="*/ 1140846 h 1157610"/>
                <a:gd name="connsiteX47" fmla="*/ 692073 w 1574929"/>
                <a:gd name="connsiteY47" fmla="*/ 1141561 h 1157610"/>
                <a:gd name="connsiteX48" fmla="*/ 692993 w 1574929"/>
                <a:gd name="connsiteY48" fmla="*/ 1141561 h 1157610"/>
                <a:gd name="connsiteX49" fmla="*/ 711496 w 1574929"/>
                <a:gd name="connsiteY49" fmla="*/ 1147797 h 1157610"/>
                <a:gd name="connsiteX50" fmla="*/ 713029 w 1574929"/>
                <a:gd name="connsiteY50" fmla="*/ 1148308 h 1157610"/>
                <a:gd name="connsiteX51" fmla="*/ 717425 w 1574929"/>
                <a:gd name="connsiteY51" fmla="*/ 1149330 h 1157610"/>
                <a:gd name="connsiteX52" fmla="*/ 727648 w 1574929"/>
                <a:gd name="connsiteY52" fmla="*/ 1151988 h 1157610"/>
                <a:gd name="connsiteX53" fmla="*/ 730510 w 1574929"/>
                <a:gd name="connsiteY53" fmla="*/ 1152704 h 1157610"/>
                <a:gd name="connsiteX54" fmla="*/ 734803 w 1574929"/>
                <a:gd name="connsiteY54" fmla="*/ 1153419 h 1157610"/>
                <a:gd name="connsiteX55" fmla="*/ 743901 w 1574929"/>
                <a:gd name="connsiteY55" fmla="*/ 1155055 h 1157610"/>
                <a:gd name="connsiteX56" fmla="*/ 747582 w 1574929"/>
                <a:gd name="connsiteY56" fmla="*/ 1155668 h 1157610"/>
                <a:gd name="connsiteX57" fmla="*/ 751671 w 1574929"/>
                <a:gd name="connsiteY57" fmla="*/ 1156180 h 1157610"/>
                <a:gd name="connsiteX58" fmla="*/ 760258 w 1574929"/>
                <a:gd name="connsiteY58" fmla="*/ 1157100 h 1157610"/>
                <a:gd name="connsiteX59" fmla="*/ 764347 w 1574929"/>
                <a:gd name="connsiteY59" fmla="*/ 1157100 h 1157610"/>
                <a:gd name="connsiteX60" fmla="*/ 768231 w 1574929"/>
                <a:gd name="connsiteY60" fmla="*/ 1157100 h 1157610"/>
                <a:gd name="connsiteX61" fmla="*/ 777023 w 1574929"/>
                <a:gd name="connsiteY61" fmla="*/ 1157611 h 1157610"/>
                <a:gd name="connsiteX62" fmla="*/ 781419 w 1574929"/>
                <a:gd name="connsiteY62" fmla="*/ 1157611 h 1157610"/>
                <a:gd name="connsiteX63" fmla="*/ 794401 w 1574929"/>
                <a:gd name="connsiteY63" fmla="*/ 1157611 h 1157610"/>
                <a:gd name="connsiteX64" fmla="*/ 799104 w 1574929"/>
                <a:gd name="connsiteY64" fmla="*/ 1157611 h 1157610"/>
                <a:gd name="connsiteX65" fmla="*/ 801864 w 1574929"/>
                <a:gd name="connsiteY65" fmla="*/ 1157611 h 1157610"/>
                <a:gd name="connsiteX66" fmla="*/ 813620 w 1574929"/>
                <a:gd name="connsiteY66" fmla="*/ 1156793 h 1157610"/>
                <a:gd name="connsiteX67" fmla="*/ 818322 w 1574929"/>
                <a:gd name="connsiteY67" fmla="*/ 1156793 h 1157610"/>
                <a:gd name="connsiteX68" fmla="*/ 819651 w 1574929"/>
                <a:gd name="connsiteY68" fmla="*/ 1156793 h 1157610"/>
                <a:gd name="connsiteX69" fmla="*/ 839381 w 1574929"/>
                <a:gd name="connsiteY69" fmla="*/ 1154033 h 1157610"/>
                <a:gd name="connsiteX70" fmla="*/ 840301 w 1574929"/>
                <a:gd name="connsiteY70" fmla="*/ 1154033 h 1157610"/>
                <a:gd name="connsiteX71" fmla="*/ 845821 w 1574929"/>
                <a:gd name="connsiteY71" fmla="*/ 1152806 h 1157610"/>
                <a:gd name="connsiteX72" fmla="*/ 855328 w 1574929"/>
                <a:gd name="connsiteY72" fmla="*/ 1150864 h 1157610"/>
                <a:gd name="connsiteX73" fmla="*/ 862177 w 1574929"/>
                <a:gd name="connsiteY73" fmla="*/ 1149024 h 1157610"/>
                <a:gd name="connsiteX74" fmla="*/ 871071 w 1574929"/>
                <a:gd name="connsiteY74" fmla="*/ 1146468 h 1157610"/>
                <a:gd name="connsiteX75" fmla="*/ 873013 w 1574929"/>
                <a:gd name="connsiteY75" fmla="*/ 1145957 h 1157610"/>
                <a:gd name="connsiteX76" fmla="*/ 876080 w 1574929"/>
                <a:gd name="connsiteY76" fmla="*/ 1144730 h 1157610"/>
                <a:gd name="connsiteX77" fmla="*/ 889574 w 1574929"/>
                <a:gd name="connsiteY77" fmla="*/ 1139619 h 1157610"/>
                <a:gd name="connsiteX78" fmla="*/ 894481 w 1574929"/>
                <a:gd name="connsiteY78" fmla="*/ 1137574 h 1157610"/>
                <a:gd name="connsiteX79" fmla="*/ 910735 w 1574929"/>
                <a:gd name="connsiteY79" fmla="*/ 1129294 h 1157610"/>
                <a:gd name="connsiteX80" fmla="*/ 1523173 w 1574929"/>
                <a:gd name="connsiteY80" fmla="*/ 774364 h 1157610"/>
                <a:gd name="connsiteX81" fmla="*/ 1525218 w 1574929"/>
                <a:gd name="connsiteY81" fmla="*/ 773138 h 1157610"/>
                <a:gd name="connsiteX82" fmla="*/ 1529716 w 1574929"/>
                <a:gd name="connsiteY82" fmla="*/ 770173 h 1157610"/>
                <a:gd name="connsiteX83" fmla="*/ 1535850 w 1574929"/>
                <a:gd name="connsiteY83" fmla="*/ 766084 h 1157610"/>
                <a:gd name="connsiteX84" fmla="*/ 1540756 w 1574929"/>
                <a:gd name="connsiteY84" fmla="*/ 762199 h 1157610"/>
                <a:gd name="connsiteX85" fmla="*/ 1545970 w 1574929"/>
                <a:gd name="connsiteY85" fmla="*/ 757906 h 1157610"/>
                <a:gd name="connsiteX86" fmla="*/ 1546992 w 1574929"/>
                <a:gd name="connsiteY86" fmla="*/ 756986 h 1157610"/>
                <a:gd name="connsiteX87" fmla="*/ 1548832 w 1574929"/>
                <a:gd name="connsiteY87" fmla="*/ 755146 h 1157610"/>
                <a:gd name="connsiteX88" fmla="*/ 1556090 w 1574929"/>
                <a:gd name="connsiteY88" fmla="*/ 747274 h 1157610"/>
                <a:gd name="connsiteX89" fmla="*/ 1557726 w 1574929"/>
                <a:gd name="connsiteY89" fmla="*/ 745536 h 1157610"/>
                <a:gd name="connsiteX90" fmla="*/ 1558953 w 1574929"/>
                <a:gd name="connsiteY90" fmla="*/ 743696 h 1157610"/>
                <a:gd name="connsiteX91" fmla="*/ 1562939 w 1574929"/>
                <a:gd name="connsiteY91" fmla="*/ 737767 h 1157610"/>
                <a:gd name="connsiteX92" fmla="*/ 1564677 w 1574929"/>
                <a:gd name="connsiteY92" fmla="*/ 735212 h 1157610"/>
                <a:gd name="connsiteX93" fmla="*/ 1565291 w 1574929"/>
                <a:gd name="connsiteY93" fmla="*/ 733883 h 1157610"/>
                <a:gd name="connsiteX94" fmla="*/ 1567846 w 1574929"/>
                <a:gd name="connsiteY94" fmla="*/ 728465 h 1157610"/>
                <a:gd name="connsiteX95" fmla="*/ 1569277 w 1574929"/>
                <a:gd name="connsiteY95" fmla="*/ 725398 h 1157610"/>
                <a:gd name="connsiteX96" fmla="*/ 1569277 w 1574929"/>
                <a:gd name="connsiteY96" fmla="*/ 724273 h 1157610"/>
                <a:gd name="connsiteX97" fmla="*/ 1570709 w 1574929"/>
                <a:gd name="connsiteY97" fmla="*/ 719162 h 1157610"/>
                <a:gd name="connsiteX98" fmla="*/ 1571731 w 1574929"/>
                <a:gd name="connsiteY98" fmla="*/ 715686 h 1157610"/>
                <a:gd name="connsiteX99" fmla="*/ 1571731 w 1574929"/>
                <a:gd name="connsiteY99" fmla="*/ 714766 h 1157610"/>
                <a:gd name="connsiteX100" fmla="*/ 1572344 w 1574929"/>
                <a:gd name="connsiteY100" fmla="*/ 709348 h 1157610"/>
                <a:gd name="connsiteX101" fmla="*/ 1572344 w 1574929"/>
                <a:gd name="connsiteY101" fmla="*/ 705770 h 1157610"/>
                <a:gd name="connsiteX102" fmla="*/ 1572344 w 1574929"/>
                <a:gd name="connsiteY102" fmla="*/ 704237 h 1157610"/>
                <a:gd name="connsiteX103" fmla="*/ 1574287 w 1574929"/>
                <a:gd name="connsiteY103" fmla="*/ 1022 h 1157610"/>
                <a:gd name="connsiteX104" fmla="*/ 1574798 w 1574929"/>
                <a:gd name="connsiteY104" fmla="*/ 5520 h 115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574929" h="1157610">
                  <a:moveTo>
                    <a:pt x="1574798" y="5520"/>
                  </a:moveTo>
                  <a:cubicBezTo>
                    <a:pt x="1574798" y="7360"/>
                    <a:pt x="1574798" y="9200"/>
                    <a:pt x="1574184" y="11040"/>
                  </a:cubicBezTo>
                  <a:cubicBezTo>
                    <a:pt x="1573571" y="12880"/>
                    <a:pt x="1573469" y="13903"/>
                    <a:pt x="1573060" y="15436"/>
                  </a:cubicBezTo>
                  <a:cubicBezTo>
                    <a:pt x="1572651" y="16970"/>
                    <a:pt x="1572140" y="18810"/>
                    <a:pt x="1571629" y="20547"/>
                  </a:cubicBezTo>
                  <a:cubicBezTo>
                    <a:pt x="1571118" y="22285"/>
                    <a:pt x="1570402" y="23410"/>
                    <a:pt x="1569789" y="24739"/>
                  </a:cubicBezTo>
                  <a:cubicBezTo>
                    <a:pt x="1569175" y="26068"/>
                    <a:pt x="1568255" y="28419"/>
                    <a:pt x="1567335" y="30157"/>
                  </a:cubicBezTo>
                  <a:cubicBezTo>
                    <a:pt x="1566415" y="31895"/>
                    <a:pt x="1565802" y="32712"/>
                    <a:pt x="1564984" y="34041"/>
                  </a:cubicBezTo>
                  <a:cubicBezTo>
                    <a:pt x="1563727" y="36086"/>
                    <a:pt x="1562357" y="38069"/>
                    <a:pt x="1560895" y="39971"/>
                  </a:cubicBezTo>
                  <a:cubicBezTo>
                    <a:pt x="1560077" y="41197"/>
                    <a:pt x="1559055" y="42322"/>
                    <a:pt x="1558135" y="43446"/>
                  </a:cubicBezTo>
                  <a:cubicBezTo>
                    <a:pt x="1555845" y="46216"/>
                    <a:pt x="1553381" y="48844"/>
                    <a:pt x="1550774" y="51318"/>
                  </a:cubicBezTo>
                  <a:cubicBezTo>
                    <a:pt x="1549854" y="52238"/>
                    <a:pt x="1549037" y="53260"/>
                    <a:pt x="1548014" y="54180"/>
                  </a:cubicBezTo>
                  <a:cubicBezTo>
                    <a:pt x="1546992" y="55100"/>
                    <a:pt x="1544539" y="57042"/>
                    <a:pt x="1542699" y="58473"/>
                  </a:cubicBezTo>
                  <a:lnTo>
                    <a:pt x="1537894" y="62358"/>
                  </a:lnTo>
                  <a:lnTo>
                    <a:pt x="1531760" y="66447"/>
                  </a:lnTo>
                  <a:cubicBezTo>
                    <a:pt x="1529511" y="67878"/>
                    <a:pt x="1527467" y="69309"/>
                    <a:pt x="1525116" y="70638"/>
                  </a:cubicBezTo>
                  <a:lnTo>
                    <a:pt x="912984" y="426795"/>
                  </a:lnTo>
                  <a:cubicBezTo>
                    <a:pt x="907730" y="429821"/>
                    <a:pt x="902301" y="432560"/>
                    <a:pt x="896730" y="434973"/>
                  </a:cubicBezTo>
                  <a:lnTo>
                    <a:pt x="891823" y="437120"/>
                  </a:lnTo>
                  <a:cubicBezTo>
                    <a:pt x="887427" y="438960"/>
                    <a:pt x="882929" y="440698"/>
                    <a:pt x="878329" y="442231"/>
                  </a:cubicBezTo>
                  <a:lnTo>
                    <a:pt x="873320" y="443969"/>
                  </a:lnTo>
                  <a:cubicBezTo>
                    <a:pt x="870458" y="444889"/>
                    <a:pt x="867493" y="445604"/>
                    <a:pt x="864529" y="446422"/>
                  </a:cubicBezTo>
                  <a:lnTo>
                    <a:pt x="857679" y="448262"/>
                  </a:lnTo>
                  <a:cubicBezTo>
                    <a:pt x="854510" y="449080"/>
                    <a:pt x="851341" y="449694"/>
                    <a:pt x="848172" y="450307"/>
                  </a:cubicBezTo>
                  <a:lnTo>
                    <a:pt x="841630" y="451636"/>
                  </a:lnTo>
                  <a:cubicBezTo>
                    <a:pt x="835220" y="452791"/>
                    <a:pt x="828678" y="453711"/>
                    <a:pt x="822003" y="454396"/>
                  </a:cubicBezTo>
                  <a:lnTo>
                    <a:pt x="815869" y="454907"/>
                  </a:lnTo>
                  <a:lnTo>
                    <a:pt x="804215" y="455725"/>
                  </a:lnTo>
                  <a:lnTo>
                    <a:pt x="796650" y="455725"/>
                  </a:lnTo>
                  <a:lnTo>
                    <a:pt x="787245" y="455725"/>
                  </a:lnTo>
                  <a:lnTo>
                    <a:pt x="779374" y="455725"/>
                  </a:lnTo>
                  <a:lnTo>
                    <a:pt x="770583" y="455725"/>
                  </a:lnTo>
                  <a:lnTo>
                    <a:pt x="762609" y="455112"/>
                  </a:lnTo>
                  <a:lnTo>
                    <a:pt x="754022" y="454089"/>
                  </a:lnTo>
                  <a:lnTo>
                    <a:pt x="746253" y="453067"/>
                  </a:lnTo>
                  <a:lnTo>
                    <a:pt x="737155" y="451431"/>
                  </a:lnTo>
                  <a:lnTo>
                    <a:pt x="729897" y="450000"/>
                  </a:lnTo>
                  <a:lnTo>
                    <a:pt x="719674" y="447342"/>
                  </a:lnTo>
                  <a:lnTo>
                    <a:pt x="713745" y="445809"/>
                  </a:lnTo>
                  <a:cubicBezTo>
                    <a:pt x="707407" y="443969"/>
                    <a:pt x="701171" y="441822"/>
                    <a:pt x="695242" y="439573"/>
                  </a:cubicBezTo>
                  <a:lnTo>
                    <a:pt x="692788" y="438449"/>
                  </a:lnTo>
                  <a:cubicBezTo>
                    <a:pt x="684764" y="435290"/>
                    <a:pt x="676974" y="431569"/>
                    <a:pt x="669481" y="427306"/>
                  </a:cubicBezTo>
                  <a:lnTo>
                    <a:pt x="53260" y="71558"/>
                  </a:lnTo>
                  <a:cubicBezTo>
                    <a:pt x="19321" y="51931"/>
                    <a:pt x="2147" y="26170"/>
                    <a:pt x="2147" y="0"/>
                  </a:cubicBezTo>
                  <a:lnTo>
                    <a:pt x="0" y="702806"/>
                  </a:lnTo>
                  <a:cubicBezTo>
                    <a:pt x="0" y="728465"/>
                    <a:pt x="16867" y="753919"/>
                    <a:pt x="51113" y="773853"/>
                  </a:cubicBezTo>
                  <a:lnTo>
                    <a:pt x="667232" y="1129601"/>
                  </a:lnTo>
                  <a:cubicBezTo>
                    <a:pt x="674745" y="1133853"/>
                    <a:pt x="682535" y="1137615"/>
                    <a:pt x="690539" y="1140846"/>
                  </a:cubicBezTo>
                  <a:lnTo>
                    <a:pt x="692073" y="1141561"/>
                  </a:lnTo>
                  <a:lnTo>
                    <a:pt x="692993" y="1141561"/>
                  </a:lnTo>
                  <a:cubicBezTo>
                    <a:pt x="699024" y="1143912"/>
                    <a:pt x="705158" y="1145957"/>
                    <a:pt x="711496" y="1147797"/>
                  </a:cubicBezTo>
                  <a:lnTo>
                    <a:pt x="713029" y="1148308"/>
                  </a:lnTo>
                  <a:lnTo>
                    <a:pt x="717425" y="1149330"/>
                  </a:lnTo>
                  <a:cubicBezTo>
                    <a:pt x="721003" y="1150353"/>
                    <a:pt x="724479" y="1151170"/>
                    <a:pt x="727648" y="1151988"/>
                  </a:cubicBezTo>
                  <a:lnTo>
                    <a:pt x="730510" y="1152704"/>
                  </a:lnTo>
                  <a:lnTo>
                    <a:pt x="734803" y="1153419"/>
                  </a:lnTo>
                  <a:lnTo>
                    <a:pt x="743901" y="1155055"/>
                  </a:lnTo>
                  <a:lnTo>
                    <a:pt x="747582" y="1155668"/>
                  </a:lnTo>
                  <a:lnTo>
                    <a:pt x="751671" y="1156180"/>
                  </a:lnTo>
                  <a:lnTo>
                    <a:pt x="760258" y="1157100"/>
                  </a:lnTo>
                  <a:lnTo>
                    <a:pt x="764347" y="1157100"/>
                  </a:lnTo>
                  <a:lnTo>
                    <a:pt x="768231" y="1157100"/>
                  </a:lnTo>
                  <a:lnTo>
                    <a:pt x="777023" y="1157611"/>
                  </a:lnTo>
                  <a:lnTo>
                    <a:pt x="781419" y="1157611"/>
                  </a:lnTo>
                  <a:lnTo>
                    <a:pt x="794401" y="1157611"/>
                  </a:lnTo>
                  <a:cubicBezTo>
                    <a:pt x="795935" y="1157611"/>
                    <a:pt x="797570" y="1157611"/>
                    <a:pt x="799104" y="1157611"/>
                  </a:cubicBezTo>
                  <a:lnTo>
                    <a:pt x="801864" y="1157611"/>
                  </a:lnTo>
                  <a:lnTo>
                    <a:pt x="813620" y="1156793"/>
                  </a:lnTo>
                  <a:lnTo>
                    <a:pt x="818322" y="1156793"/>
                  </a:lnTo>
                  <a:lnTo>
                    <a:pt x="819651" y="1156793"/>
                  </a:lnTo>
                  <a:cubicBezTo>
                    <a:pt x="826296" y="1156077"/>
                    <a:pt x="832839" y="1155260"/>
                    <a:pt x="839381" y="1154033"/>
                  </a:cubicBezTo>
                  <a:lnTo>
                    <a:pt x="840301" y="1154033"/>
                  </a:lnTo>
                  <a:lnTo>
                    <a:pt x="845821" y="1152806"/>
                  </a:lnTo>
                  <a:lnTo>
                    <a:pt x="855328" y="1150864"/>
                  </a:lnTo>
                  <a:lnTo>
                    <a:pt x="862177" y="1149024"/>
                  </a:lnTo>
                  <a:lnTo>
                    <a:pt x="871071" y="1146468"/>
                  </a:lnTo>
                  <a:lnTo>
                    <a:pt x="873013" y="1145957"/>
                  </a:lnTo>
                  <a:lnTo>
                    <a:pt x="876080" y="1144730"/>
                  </a:lnTo>
                  <a:cubicBezTo>
                    <a:pt x="880680" y="1143197"/>
                    <a:pt x="885178" y="1141459"/>
                    <a:pt x="889574" y="1139619"/>
                  </a:cubicBezTo>
                  <a:lnTo>
                    <a:pt x="894481" y="1137574"/>
                  </a:lnTo>
                  <a:cubicBezTo>
                    <a:pt x="900042" y="1135100"/>
                    <a:pt x="905470" y="1132340"/>
                    <a:pt x="910735" y="1129294"/>
                  </a:cubicBezTo>
                  <a:lnTo>
                    <a:pt x="1523173" y="774364"/>
                  </a:lnTo>
                  <a:lnTo>
                    <a:pt x="1525218" y="773138"/>
                  </a:lnTo>
                  <a:cubicBezTo>
                    <a:pt x="1526854" y="772217"/>
                    <a:pt x="1528183" y="771195"/>
                    <a:pt x="1529716" y="770173"/>
                  </a:cubicBezTo>
                  <a:cubicBezTo>
                    <a:pt x="1531249" y="769151"/>
                    <a:pt x="1533907" y="767515"/>
                    <a:pt x="1535850" y="766084"/>
                  </a:cubicBezTo>
                  <a:cubicBezTo>
                    <a:pt x="1537792" y="764653"/>
                    <a:pt x="1539121" y="763528"/>
                    <a:pt x="1540756" y="762199"/>
                  </a:cubicBezTo>
                  <a:lnTo>
                    <a:pt x="1545970" y="757906"/>
                  </a:lnTo>
                  <a:lnTo>
                    <a:pt x="1546992" y="756986"/>
                  </a:lnTo>
                  <a:lnTo>
                    <a:pt x="1548832" y="755146"/>
                  </a:lnTo>
                  <a:cubicBezTo>
                    <a:pt x="1551388" y="752651"/>
                    <a:pt x="1553811" y="750024"/>
                    <a:pt x="1556090" y="747274"/>
                  </a:cubicBezTo>
                  <a:lnTo>
                    <a:pt x="1557726" y="745536"/>
                  </a:lnTo>
                  <a:cubicBezTo>
                    <a:pt x="1558104" y="744903"/>
                    <a:pt x="1558513" y="744289"/>
                    <a:pt x="1558953" y="743696"/>
                  </a:cubicBezTo>
                  <a:cubicBezTo>
                    <a:pt x="1560384" y="741754"/>
                    <a:pt x="1561713" y="739710"/>
                    <a:pt x="1562939" y="737767"/>
                  </a:cubicBezTo>
                  <a:cubicBezTo>
                    <a:pt x="1564166" y="735825"/>
                    <a:pt x="1564166" y="736029"/>
                    <a:pt x="1564677" y="735212"/>
                  </a:cubicBezTo>
                  <a:lnTo>
                    <a:pt x="1565291" y="733883"/>
                  </a:lnTo>
                  <a:cubicBezTo>
                    <a:pt x="1566211" y="732145"/>
                    <a:pt x="1567028" y="730305"/>
                    <a:pt x="1567846" y="728465"/>
                  </a:cubicBezTo>
                  <a:cubicBezTo>
                    <a:pt x="1568664" y="726625"/>
                    <a:pt x="1568869" y="726420"/>
                    <a:pt x="1569277" y="725398"/>
                  </a:cubicBezTo>
                  <a:lnTo>
                    <a:pt x="1569277" y="724273"/>
                  </a:lnTo>
                  <a:cubicBezTo>
                    <a:pt x="1569860" y="722597"/>
                    <a:pt x="1570341" y="720890"/>
                    <a:pt x="1570709" y="719162"/>
                  </a:cubicBezTo>
                  <a:cubicBezTo>
                    <a:pt x="1570709" y="718038"/>
                    <a:pt x="1571526" y="716811"/>
                    <a:pt x="1571731" y="715686"/>
                  </a:cubicBezTo>
                  <a:cubicBezTo>
                    <a:pt x="1571782" y="715380"/>
                    <a:pt x="1571782" y="715073"/>
                    <a:pt x="1571731" y="714766"/>
                  </a:cubicBezTo>
                  <a:cubicBezTo>
                    <a:pt x="1572078" y="712977"/>
                    <a:pt x="1572283" y="711168"/>
                    <a:pt x="1572344" y="709348"/>
                  </a:cubicBezTo>
                  <a:cubicBezTo>
                    <a:pt x="1572344" y="708122"/>
                    <a:pt x="1572344" y="706895"/>
                    <a:pt x="1572344" y="705770"/>
                  </a:cubicBezTo>
                  <a:cubicBezTo>
                    <a:pt x="1572344" y="704646"/>
                    <a:pt x="1572344" y="704748"/>
                    <a:pt x="1572344" y="704237"/>
                  </a:cubicBezTo>
                  <a:lnTo>
                    <a:pt x="1574287" y="1022"/>
                  </a:lnTo>
                  <a:cubicBezTo>
                    <a:pt x="1575207" y="2147"/>
                    <a:pt x="1574900" y="3885"/>
                    <a:pt x="1574798" y="5520"/>
                  </a:cubicBezTo>
                  <a:close/>
                </a:path>
              </a:pathLst>
            </a:custGeom>
            <a:gradFill>
              <a:gsLst>
                <a:gs pos="20000">
                  <a:srgbClr val="E0E6FD"/>
                </a:gs>
                <a:gs pos="52000">
                  <a:srgbClr val="FFFFFF"/>
                </a:gs>
                <a:gs pos="73000">
                  <a:srgbClr val="FCFDFF"/>
                </a:gs>
                <a:gs pos="85000">
                  <a:srgbClr val="F4F6FE"/>
                </a:gs>
                <a:gs pos="95000">
                  <a:srgbClr val="E6EBFE"/>
                </a:gs>
                <a:gs pos="100000">
                  <a:srgbClr val="DBE2FD"/>
                </a:gs>
              </a:gsLst>
              <a:lin ang="0" scaled="1"/>
            </a:gradFill>
            <a:ln w="10218" cap="flat">
              <a:noFill/>
              <a:prstDash val="solid"/>
              <a:miter/>
            </a:ln>
          </p:spPr>
          <p:txBody>
            <a:bodyPr rtlCol="0" anchor="ctr"/>
            <a:lstStyle/>
            <a:p>
              <a:endParaRPr lang="zh-CN" altLang="en-US" dirty="0"/>
            </a:p>
          </p:txBody>
        </p:sp>
        <p:sp>
          <p:nvSpPr>
            <p:cNvPr id="35" name="任意多边形: 形状 34">
              <a:extLst>
                <a:ext uri="{FF2B5EF4-FFF2-40B4-BE49-F238E27FC236}">
                  <a16:creationId xmlns:a16="http://schemas.microsoft.com/office/drawing/2014/main" xmlns="" id="{5429A15F-2FA3-F29A-51D7-947EFCC9003C}"/>
                </a:ext>
              </a:extLst>
            </p:cNvPr>
            <p:cNvSpPr/>
            <p:nvPr/>
          </p:nvSpPr>
          <p:spPr>
            <a:xfrm>
              <a:off x="10838624" y="4689559"/>
              <a:ext cx="1356033" cy="632866"/>
            </a:xfrm>
            <a:custGeom>
              <a:avLst/>
              <a:gdLst>
                <a:gd name="connsiteX0" fmla="*/ 0 w 1356033"/>
                <a:gd name="connsiteY0" fmla="*/ 620403 h 632866"/>
                <a:gd name="connsiteX1" fmla="*/ 374660 w 1356033"/>
                <a:gd name="connsiteY1" fmla="*/ 193608 h 632866"/>
                <a:gd name="connsiteX2" fmla="*/ 1356033 w 1356033"/>
                <a:gd name="connsiteY2" fmla="*/ 283669 h 632866"/>
                <a:gd name="connsiteX3" fmla="*/ 602113 w 1356033"/>
                <a:gd name="connsiteY3" fmla="*/ 382113 h 632866"/>
                <a:gd name="connsiteX4" fmla="*/ 0 w 1356033"/>
                <a:gd name="connsiteY4" fmla="*/ 620403 h 632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033" h="632866">
                  <a:moveTo>
                    <a:pt x="0" y="620403"/>
                  </a:moveTo>
                  <a:cubicBezTo>
                    <a:pt x="0" y="620403"/>
                    <a:pt x="289505" y="484953"/>
                    <a:pt x="374660" y="193608"/>
                  </a:cubicBezTo>
                  <a:cubicBezTo>
                    <a:pt x="459814" y="-97737"/>
                    <a:pt x="1023900" y="-54291"/>
                    <a:pt x="1356033" y="283669"/>
                  </a:cubicBezTo>
                  <a:cubicBezTo>
                    <a:pt x="1356033" y="283669"/>
                    <a:pt x="1041380" y="509078"/>
                    <a:pt x="602113" y="382113"/>
                  </a:cubicBezTo>
                  <a:cubicBezTo>
                    <a:pt x="403999" y="325276"/>
                    <a:pt x="94764" y="705455"/>
                    <a:pt x="0" y="620403"/>
                  </a:cubicBezTo>
                  <a:close/>
                </a:path>
              </a:pathLst>
            </a:custGeom>
            <a:gradFill>
              <a:gsLst>
                <a:gs pos="0">
                  <a:schemeClr val="accent1">
                    <a:lumMod val="60000"/>
                    <a:lumOff val="40000"/>
                  </a:schemeClr>
                </a:gs>
                <a:gs pos="100000">
                  <a:schemeClr val="accent1">
                    <a:lumMod val="75000"/>
                  </a:schemeClr>
                </a:gs>
              </a:gsLst>
              <a:lin ang="5400000" scaled="1"/>
            </a:gradFill>
            <a:ln w="10218"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xmlns="" id="{00479A37-4630-1E10-E45C-2CDC90452418}"/>
                </a:ext>
              </a:extLst>
            </p:cNvPr>
            <p:cNvSpPr/>
            <p:nvPr/>
          </p:nvSpPr>
          <p:spPr>
            <a:xfrm>
              <a:off x="10837602" y="4282605"/>
              <a:ext cx="1081657" cy="1035432"/>
            </a:xfrm>
            <a:custGeom>
              <a:avLst/>
              <a:gdLst>
                <a:gd name="connsiteX0" fmla="*/ 0 w 1081657"/>
                <a:gd name="connsiteY0" fmla="*/ 1035433 h 1035432"/>
                <a:gd name="connsiteX1" fmla="*/ 262108 w 1081657"/>
                <a:gd name="connsiteY1" fmla="*/ 333752 h 1035432"/>
                <a:gd name="connsiteX2" fmla="*/ 1081658 w 1081657"/>
                <a:gd name="connsiteY2" fmla="*/ 189101 h 1035432"/>
                <a:gd name="connsiteX3" fmla="*/ 491607 w 1081657"/>
                <a:gd name="connsiteY3" fmla="*/ 430764 h 1035432"/>
                <a:gd name="connsiteX4" fmla="*/ 0 w 1081657"/>
                <a:gd name="connsiteY4" fmla="*/ 1035433 h 1035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657" h="1035432">
                  <a:moveTo>
                    <a:pt x="0" y="1035433"/>
                  </a:moveTo>
                  <a:cubicBezTo>
                    <a:pt x="0" y="1035433"/>
                    <a:pt x="260780" y="637262"/>
                    <a:pt x="262108" y="333752"/>
                  </a:cubicBezTo>
                  <a:cubicBezTo>
                    <a:pt x="263437" y="30242"/>
                    <a:pt x="753715" y="-163170"/>
                    <a:pt x="1081658" y="189101"/>
                  </a:cubicBezTo>
                  <a:cubicBezTo>
                    <a:pt x="1081658" y="189101"/>
                    <a:pt x="948763" y="431480"/>
                    <a:pt x="491607" y="430764"/>
                  </a:cubicBezTo>
                  <a:cubicBezTo>
                    <a:pt x="285621" y="430560"/>
                    <a:pt x="184519" y="972053"/>
                    <a:pt x="0" y="1035433"/>
                  </a:cubicBezTo>
                  <a:close/>
                </a:path>
              </a:pathLst>
            </a:custGeom>
            <a:gradFill>
              <a:gsLst>
                <a:gs pos="0">
                  <a:schemeClr val="accent1">
                    <a:lumMod val="60000"/>
                    <a:lumOff val="40000"/>
                  </a:schemeClr>
                </a:gs>
                <a:gs pos="100000">
                  <a:schemeClr val="accent1">
                    <a:lumMod val="75000"/>
                  </a:schemeClr>
                </a:gs>
              </a:gsLst>
              <a:lin ang="5400000" scaled="1"/>
            </a:gradFill>
            <a:ln w="10218"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xmlns="" id="{02BD4CC7-4F1B-A430-734B-39562A0CB3EF}"/>
                </a:ext>
              </a:extLst>
            </p:cNvPr>
            <p:cNvSpPr/>
            <p:nvPr/>
          </p:nvSpPr>
          <p:spPr>
            <a:xfrm>
              <a:off x="9797959" y="4048452"/>
              <a:ext cx="1081657" cy="1269585"/>
            </a:xfrm>
            <a:custGeom>
              <a:avLst/>
              <a:gdLst>
                <a:gd name="connsiteX0" fmla="*/ 1081658 w 1081657"/>
                <a:gd name="connsiteY0" fmla="*/ 1269586 h 1269585"/>
                <a:gd name="connsiteX1" fmla="*/ 860644 w 1081657"/>
                <a:gd name="connsiteY1" fmla="*/ 501253 h 1269585"/>
                <a:gd name="connsiteX2" fmla="*/ 0 w 1081657"/>
                <a:gd name="connsiteY2" fmla="*/ 46448 h 1269585"/>
                <a:gd name="connsiteX3" fmla="*/ 647093 w 1081657"/>
                <a:gd name="connsiteY3" fmla="*/ 594177 h 1269585"/>
                <a:gd name="connsiteX4" fmla="*/ 1081658 w 1081657"/>
                <a:gd name="connsiteY4" fmla="*/ 1269586 h 1269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657" h="1269585">
                  <a:moveTo>
                    <a:pt x="1081658" y="1269586"/>
                  </a:moveTo>
                  <a:cubicBezTo>
                    <a:pt x="1081658" y="1269586"/>
                    <a:pt x="812598" y="801492"/>
                    <a:pt x="860644" y="501253"/>
                  </a:cubicBezTo>
                  <a:cubicBezTo>
                    <a:pt x="916664" y="154910"/>
                    <a:pt x="339289" y="-111083"/>
                    <a:pt x="0" y="46448"/>
                  </a:cubicBezTo>
                  <a:cubicBezTo>
                    <a:pt x="0" y="46448"/>
                    <a:pt x="161313" y="667882"/>
                    <a:pt x="647093" y="594177"/>
                  </a:cubicBezTo>
                  <a:cubicBezTo>
                    <a:pt x="850421" y="563304"/>
                    <a:pt x="897037" y="1206206"/>
                    <a:pt x="1081658" y="1269586"/>
                  </a:cubicBezTo>
                  <a:close/>
                </a:path>
              </a:pathLst>
            </a:custGeom>
            <a:gradFill>
              <a:gsLst>
                <a:gs pos="0">
                  <a:schemeClr val="accent1">
                    <a:lumMod val="60000"/>
                    <a:lumOff val="40000"/>
                  </a:schemeClr>
                </a:gs>
                <a:gs pos="100000">
                  <a:schemeClr val="accent1">
                    <a:lumMod val="75000"/>
                  </a:schemeClr>
                </a:gs>
              </a:gsLst>
              <a:lin ang="5400000" scaled="1"/>
            </a:gradFill>
            <a:ln w="10218"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xmlns="" id="{8A27EAD7-D62E-72E9-3AE7-D8972F058912}"/>
                </a:ext>
              </a:extLst>
            </p:cNvPr>
            <p:cNvSpPr/>
            <p:nvPr/>
          </p:nvSpPr>
          <p:spPr>
            <a:xfrm>
              <a:off x="10674812" y="3428999"/>
              <a:ext cx="810750" cy="1866243"/>
            </a:xfrm>
            <a:custGeom>
              <a:avLst/>
              <a:gdLst>
                <a:gd name="connsiteX0" fmla="*/ 176999 w 810750"/>
                <a:gd name="connsiteY0" fmla="*/ 1866243 h 1866243"/>
                <a:gd name="connsiteX1" fmla="*/ 68435 w 810750"/>
                <a:gd name="connsiteY1" fmla="*/ 909610 h 1866243"/>
                <a:gd name="connsiteX2" fmla="*/ 810088 w 810750"/>
                <a:gd name="connsiteY2" fmla="*/ 0 h 1866243"/>
                <a:gd name="connsiteX3" fmla="*/ 376034 w 810750"/>
                <a:gd name="connsiteY3" fmla="*/ 960927 h 1866243"/>
                <a:gd name="connsiteX4" fmla="*/ 176999 w 810750"/>
                <a:gd name="connsiteY4" fmla="*/ 1866243 h 1866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50" h="1866243">
                  <a:moveTo>
                    <a:pt x="176999" y="1866243"/>
                  </a:moveTo>
                  <a:cubicBezTo>
                    <a:pt x="176999" y="1866243"/>
                    <a:pt x="229953" y="1166607"/>
                    <a:pt x="68435" y="909610"/>
                  </a:cubicBezTo>
                  <a:cubicBezTo>
                    <a:pt x="-212074" y="462983"/>
                    <a:pt x="436348" y="2249"/>
                    <a:pt x="810088" y="0"/>
                  </a:cubicBezTo>
                  <a:cubicBezTo>
                    <a:pt x="810088" y="0"/>
                    <a:pt x="846685" y="820264"/>
                    <a:pt x="376034" y="960927"/>
                  </a:cubicBezTo>
                  <a:cubicBezTo>
                    <a:pt x="178635" y="1020014"/>
                    <a:pt x="316845" y="1730078"/>
                    <a:pt x="176999" y="1866243"/>
                  </a:cubicBezTo>
                  <a:close/>
                </a:path>
              </a:pathLst>
            </a:custGeom>
            <a:gradFill>
              <a:gsLst>
                <a:gs pos="0">
                  <a:schemeClr val="accent1">
                    <a:lumMod val="60000"/>
                    <a:lumOff val="40000"/>
                  </a:schemeClr>
                </a:gs>
                <a:gs pos="100000">
                  <a:schemeClr val="accent1">
                    <a:lumMod val="75000"/>
                  </a:schemeClr>
                </a:gs>
              </a:gsLst>
              <a:lin ang="5400000" scaled="1"/>
            </a:gradFill>
            <a:ln w="10218"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xmlns="" id="{E319CB6D-47C5-E2C0-C7C4-4A390653FC4A}"/>
                </a:ext>
              </a:extLst>
            </p:cNvPr>
            <p:cNvSpPr/>
            <p:nvPr/>
          </p:nvSpPr>
          <p:spPr>
            <a:xfrm>
              <a:off x="9523891" y="4549723"/>
              <a:ext cx="1355726" cy="773009"/>
            </a:xfrm>
            <a:custGeom>
              <a:avLst/>
              <a:gdLst>
                <a:gd name="connsiteX0" fmla="*/ 1355727 w 1355726"/>
                <a:gd name="connsiteY0" fmla="*/ 762284 h 773009"/>
                <a:gd name="connsiteX1" fmla="*/ 981373 w 1355726"/>
                <a:gd name="connsiteY1" fmla="*/ 193599 h 773009"/>
                <a:gd name="connsiteX2" fmla="*/ 0 w 1355726"/>
                <a:gd name="connsiteY2" fmla="*/ 283763 h 773009"/>
                <a:gd name="connsiteX3" fmla="*/ 805544 w 1355726"/>
                <a:gd name="connsiteY3" fmla="*/ 458263 h 773009"/>
                <a:gd name="connsiteX4" fmla="*/ 1355727 w 1355726"/>
                <a:gd name="connsiteY4" fmla="*/ 762284 h 77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26" h="773009">
                  <a:moveTo>
                    <a:pt x="1355727" y="762284"/>
                  </a:moveTo>
                  <a:cubicBezTo>
                    <a:pt x="1355727" y="762284"/>
                    <a:pt x="1066324" y="484944"/>
                    <a:pt x="981373" y="193599"/>
                  </a:cubicBezTo>
                  <a:cubicBezTo>
                    <a:pt x="896423" y="-97746"/>
                    <a:pt x="332236" y="-54300"/>
                    <a:pt x="0" y="283763"/>
                  </a:cubicBezTo>
                  <a:cubicBezTo>
                    <a:pt x="0" y="283763"/>
                    <a:pt x="366277" y="585228"/>
                    <a:pt x="805544" y="458263"/>
                  </a:cubicBezTo>
                  <a:cubicBezTo>
                    <a:pt x="1003454" y="401016"/>
                    <a:pt x="1261065" y="846927"/>
                    <a:pt x="1355727" y="762284"/>
                  </a:cubicBezTo>
                  <a:close/>
                </a:path>
              </a:pathLst>
            </a:custGeom>
            <a:gradFill>
              <a:gsLst>
                <a:gs pos="0">
                  <a:schemeClr val="accent1">
                    <a:lumMod val="60000"/>
                    <a:lumOff val="40000"/>
                  </a:schemeClr>
                </a:gs>
                <a:gs pos="100000">
                  <a:schemeClr val="accent1">
                    <a:lumMod val="75000"/>
                  </a:schemeClr>
                </a:gs>
              </a:gsLst>
              <a:lin ang="5400000" scaled="1"/>
            </a:gradFill>
            <a:ln w="10218"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xmlns="" id="{7EFC6D41-C8EA-A235-98DB-CA0BDEE09433}"/>
                </a:ext>
              </a:extLst>
            </p:cNvPr>
            <p:cNvSpPr/>
            <p:nvPr/>
          </p:nvSpPr>
          <p:spPr>
            <a:xfrm>
              <a:off x="10100503" y="5130498"/>
              <a:ext cx="782998" cy="947592"/>
            </a:xfrm>
            <a:custGeom>
              <a:avLst/>
              <a:gdLst>
                <a:gd name="connsiteX0" fmla="*/ 782999 w 782998"/>
                <a:gd name="connsiteY0" fmla="*/ 178340 h 947592"/>
                <a:gd name="connsiteX1" fmla="*/ 490938 w 782998"/>
                <a:gd name="connsiteY1" fmla="*/ 159 h 947592"/>
                <a:gd name="connsiteX2" fmla="*/ 82646 w 782998"/>
                <a:gd name="connsiteY2" fmla="*/ 947593 h 947592"/>
                <a:gd name="connsiteX3" fmla="*/ 513530 w 782998"/>
                <a:gd name="connsiteY3" fmla="*/ 278521 h 947592"/>
                <a:gd name="connsiteX4" fmla="*/ 782999 w 782998"/>
                <a:gd name="connsiteY4" fmla="*/ 178340 h 94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98" h="947592">
                  <a:moveTo>
                    <a:pt x="782999" y="178340"/>
                  </a:moveTo>
                  <a:cubicBezTo>
                    <a:pt x="782999" y="178340"/>
                    <a:pt x="653989" y="3839"/>
                    <a:pt x="490938" y="159"/>
                  </a:cubicBezTo>
                  <a:cubicBezTo>
                    <a:pt x="45947" y="-10063"/>
                    <a:pt x="-113424" y="473876"/>
                    <a:pt x="82646" y="947593"/>
                  </a:cubicBezTo>
                  <a:cubicBezTo>
                    <a:pt x="82646" y="947593"/>
                    <a:pt x="432056" y="728522"/>
                    <a:pt x="513530" y="278521"/>
                  </a:cubicBezTo>
                  <a:cubicBezTo>
                    <a:pt x="561270" y="15902"/>
                    <a:pt x="760714" y="243764"/>
                    <a:pt x="782999" y="178340"/>
                  </a:cubicBezTo>
                  <a:close/>
                </a:path>
              </a:pathLst>
            </a:custGeom>
            <a:gradFill>
              <a:gsLst>
                <a:gs pos="0">
                  <a:schemeClr val="accent1">
                    <a:lumMod val="60000"/>
                    <a:lumOff val="40000"/>
                  </a:schemeClr>
                </a:gs>
                <a:gs pos="100000">
                  <a:schemeClr val="accent1">
                    <a:lumMod val="75000"/>
                  </a:schemeClr>
                </a:gs>
              </a:gsLst>
              <a:lin ang="5400000" scaled="1"/>
            </a:gradFill>
            <a:ln w="10218" cap="flat">
              <a:noFill/>
              <a:prstDash val="solid"/>
              <a:miter/>
            </a:ln>
          </p:spPr>
          <p:txBody>
            <a:bodyPr rtlCol="0" anchor="ctr"/>
            <a:lstStyle/>
            <a:p>
              <a:endParaRPr lang="zh-CN" altLang="en-US"/>
            </a:p>
          </p:txBody>
        </p:sp>
      </p:grpSp>
      <p:grpSp>
        <p:nvGrpSpPr>
          <p:cNvPr id="5" name="目录1"/>
          <p:cNvGrpSpPr/>
          <p:nvPr/>
        </p:nvGrpSpPr>
        <p:grpSpPr>
          <a:xfrm>
            <a:off x="1053075" y="1622859"/>
            <a:ext cx="5194300" cy="800735"/>
            <a:chOff x="10092" y="2695"/>
            <a:chExt cx="8180" cy="1261"/>
          </a:xfrm>
        </p:grpSpPr>
        <p:sp>
          <p:nvSpPr>
            <p:cNvPr id="18" name="TextBox 17"/>
            <p:cNvSpPr txBox="1"/>
            <p:nvPr>
              <p:custDataLst>
                <p:tags r:id="rId10"/>
              </p:custDataLst>
            </p:nvPr>
          </p:nvSpPr>
          <p:spPr>
            <a:xfrm>
              <a:off x="10738" y="2695"/>
              <a:ext cx="7534" cy="1261"/>
            </a:xfrm>
            <a:prstGeom prst="rect">
              <a:avLst/>
            </a:prstGeom>
            <a:noFill/>
          </p:spPr>
          <p:txBody>
            <a:bodyPr wrap="square" rtlCol="0" anchor="ctr" anchorCtr="0">
              <a:noAutofit/>
            </a:bodyPr>
            <a:lstStyle/>
            <a:p>
              <a:r>
                <a:rPr lang="en-US" altLang="zh-CN" sz="2400" b="1" smtClean="0">
                  <a:solidFill>
                    <a:schemeClr val="tx2"/>
                  </a:solidFill>
                  <a:latin typeface="微软雅黑" panose="020B0503020204020204" pitchFamily="34" charset="-122"/>
                  <a:ea typeface="微软雅黑" panose="020B0503020204020204" pitchFamily="34" charset="-122"/>
                </a:rPr>
                <a:t>IPv6</a:t>
              </a:r>
              <a:r>
                <a:rPr lang="zh-CN" altLang="en-US" sz="2400" b="1" smtClean="0">
                  <a:solidFill>
                    <a:schemeClr val="tx2"/>
                  </a:solidFill>
                  <a:latin typeface="微软雅黑" panose="020B0503020204020204" pitchFamily="34" charset="-122"/>
                  <a:ea typeface="微软雅黑" panose="020B0503020204020204" pitchFamily="34" charset="-122"/>
                </a:rPr>
                <a:t>技术助力数字化转型</a:t>
              </a:r>
              <a:endParaRPr lang="en-GB" altLang="zh-CN" sz="2400" b="1" dirty="0">
                <a:solidFill>
                  <a:schemeClr val="tx2"/>
                </a:solidFill>
                <a:latin typeface="微软雅黑" panose="020B0503020204020204" pitchFamily="34" charset="-122"/>
                <a:ea typeface="微软雅黑" panose="020B0503020204020204" pitchFamily="34" charset="-122"/>
              </a:endParaRPr>
            </a:p>
          </p:txBody>
        </p:sp>
        <p:sp>
          <p:nvSpPr>
            <p:cNvPr id="25" name="Oval 24"/>
            <p:cNvSpPr/>
            <p:nvPr>
              <p:custDataLst>
                <p:tags r:id="rId11"/>
              </p:custDataLst>
            </p:nvPr>
          </p:nvSpPr>
          <p:spPr>
            <a:xfrm>
              <a:off x="10092" y="3127"/>
              <a:ext cx="395" cy="397"/>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lt1"/>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2920442" y="627443"/>
            <a:ext cx="6351115" cy="706755"/>
          </a:xfrm>
          <a:prstGeom prst="rect">
            <a:avLst/>
          </a:prstGeom>
          <a:noFill/>
        </p:spPr>
        <p:txBody>
          <a:bodyPr wrap="square" rtlCol="0" anchor="ctr" anchorCtr="0">
            <a:normAutofit fontScale="97500"/>
          </a:bodyPr>
          <a:lstStyle/>
          <a:p>
            <a:pPr algn="ctr"/>
            <a:r>
              <a:rPr lang="zh-CN" altLang="en-US" sz="4000" b="1" dirty="0">
                <a:solidFill>
                  <a:schemeClr val="tx2"/>
                </a:solidFill>
                <a:latin typeface="微软雅黑" panose="020B0503020204020204" pitchFamily="34" charset="-122"/>
                <a:ea typeface="微软雅黑" panose="020B0503020204020204" pitchFamily="34" charset="-122"/>
              </a:rPr>
              <a:t>目录</a:t>
            </a:r>
            <a:r>
              <a:rPr lang="zh-CN" altLang="en-US" sz="4000" b="1" dirty="0">
                <a:solidFill>
                  <a:schemeClr val="tx2"/>
                </a:solidFill>
                <a:latin typeface="微软雅黑" panose="020B0503020204020204" pitchFamily="34" charset="-122"/>
                <a:ea typeface="微软雅黑" panose="020B0503020204020204" pitchFamily="34" charset="-122"/>
                <a:sym typeface="+mn-ea"/>
              </a:rPr>
              <a:t>CONTENTS</a:t>
            </a:r>
            <a:endParaRPr lang="zh-CN" altLang="en-US" sz="4000" b="1" dirty="0">
              <a:solidFill>
                <a:schemeClr val="tx2"/>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xmlns="" id="{E4E2DB2E-E208-9C18-15F6-CA0AC448CE1C}"/>
              </a:ext>
            </a:extLst>
          </p:cNvPr>
          <p:cNvCxnSpPr>
            <a:cxnSpLocks/>
            <a:stCxn id="9" idx="1"/>
          </p:cNvCxnSpPr>
          <p:nvPr/>
        </p:nvCxnSpPr>
        <p:spPr>
          <a:xfrm>
            <a:off x="2920442" y="980821"/>
            <a:ext cx="49585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xmlns="" id="{6F10CD85-F21C-8937-3472-D643CB36662A}"/>
              </a:ext>
            </a:extLst>
          </p:cNvPr>
          <p:cNvCxnSpPr>
            <a:cxnSpLocks/>
          </p:cNvCxnSpPr>
          <p:nvPr/>
        </p:nvCxnSpPr>
        <p:spPr>
          <a:xfrm>
            <a:off x="8673542" y="980821"/>
            <a:ext cx="49585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7" name="目录2">
            <a:extLst>
              <a:ext uri="{FF2B5EF4-FFF2-40B4-BE49-F238E27FC236}">
                <a16:creationId xmlns:a16="http://schemas.microsoft.com/office/drawing/2014/main" xmlns="" id="{77158C50-11E9-3D22-9693-E6F2E8AB7F91}"/>
              </a:ext>
            </a:extLst>
          </p:cNvPr>
          <p:cNvGrpSpPr/>
          <p:nvPr/>
        </p:nvGrpSpPr>
        <p:grpSpPr>
          <a:xfrm>
            <a:off x="6218819" y="1622859"/>
            <a:ext cx="5194300" cy="800735"/>
            <a:chOff x="10092" y="2695"/>
            <a:chExt cx="8180" cy="1261"/>
          </a:xfrm>
        </p:grpSpPr>
        <p:sp>
          <p:nvSpPr>
            <p:cNvPr id="88" name="TextBox 17">
              <a:extLst>
                <a:ext uri="{FF2B5EF4-FFF2-40B4-BE49-F238E27FC236}">
                  <a16:creationId xmlns:a16="http://schemas.microsoft.com/office/drawing/2014/main" xmlns="" id="{CBF12EC7-22C1-CCBB-F3B4-20C8C114A6D4}"/>
                </a:ext>
              </a:extLst>
            </p:cNvPr>
            <p:cNvSpPr txBox="1"/>
            <p:nvPr>
              <p:custDataLst>
                <p:tags r:id="rId8"/>
              </p:custDataLst>
            </p:nvPr>
          </p:nvSpPr>
          <p:spPr>
            <a:xfrm>
              <a:off x="10738" y="2695"/>
              <a:ext cx="7534" cy="1261"/>
            </a:xfrm>
            <a:prstGeom prst="rect">
              <a:avLst/>
            </a:prstGeom>
            <a:noFill/>
          </p:spPr>
          <p:txBody>
            <a:bodyPr wrap="square" rtlCol="0" anchor="ctr" anchorCtr="0">
              <a:noAutofit/>
            </a:bodyPr>
            <a:lstStyle/>
            <a:p>
              <a:r>
                <a:rPr lang="en-US" altLang="zh-CN" sz="2400" b="1" smtClean="0">
                  <a:solidFill>
                    <a:schemeClr val="tx2"/>
                  </a:solidFill>
                  <a:latin typeface="微软雅黑" panose="020B0503020204020204" pitchFamily="34" charset="-122"/>
                  <a:ea typeface="微软雅黑" panose="020B0503020204020204" pitchFamily="34" charset="-122"/>
                </a:rPr>
                <a:t>IPv6</a:t>
              </a:r>
              <a:r>
                <a:rPr lang="zh-CN" altLang="en-US" sz="2400" b="1" smtClean="0">
                  <a:solidFill>
                    <a:schemeClr val="tx2"/>
                  </a:solidFill>
                  <a:latin typeface="微软雅黑" panose="020B0503020204020204" pitchFamily="34" charset="-122"/>
                  <a:ea typeface="微软雅黑" panose="020B0503020204020204" pitchFamily="34" charset="-122"/>
                </a:rPr>
                <a:t>技术促进云计算雷达发展</a:t>
              </a:r>
              <a:endParaRPr lang="en-GB" altLang="zh-CN" sz="2400" b="1" dirty="0">
                <a:solidFill>
                  <a:schemeClr val="tx2"/>
                </a:solidFill>
                <a:latin typeface="微软雅黑" panose="020B0503020204020204" pitchFamily="34" charset="-122"/>
                <a:ea typeface="微软雅黑" panose="020B0503020204020204" pitchFamily="34" charset="-122"/>
              </a:endParaRPr>
            </a:p>
          </p:txBody>
        </p:sp>
        <p:sp>
          <p:nvSpPr>
            <p:cNvPr id="89" name="Oval 24">
              <a:extLst>
                <a:ext uri="{FF2B5EF4-FFF2-40B4-BE49-F238E27FC236}">
                  <a16:creationId xmlns:a16="http://schemas.microsoft.com/office/drawing/2014/main" xmlns="" id="{30C8F5A0-9023-8EEB-1279-194011FF6A5E}"/>
                </a:ext>
              </a:extLst>
            </p:cNvPr>
            <p:cNvSpPr/>
            <p:nvPr>
              <p:custDataLst>
                <p:tags r:id="rId9"/>
              </p:custDataLst>
            </p:nvPr>
          </p:nvSpPr>
          <p:spPr>
            <a:xfrm>
              <a:off x="10092" y="3127"/>
              <a:ext cx="395" cy="397"/>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lt1"/>
                </a:solidFill>
                <a:latin typeface="微软雅黑" panose="020B0503020204020204" pitchFamily="34" charset="-122"/>
                <a:ea typeface="微软雅黑" panose="020B0503020204020204" pitchFamily="34" charset="-122"/>
              </a:endParaRPr>
            </a:p>
          </p:txBody>
        </p:sp>
      </p:grpSp>
      <p:grpSp>
        <p:nvGrpSpPr>
          <p:cNvPr id="93" name="目录3">
            <a:extLst>
              <a:ext uri="{FF2B5EF4-FFF2-40B4-BE49-F238E27FC236}">
                <a16:creationId xmlns:a16="http://schemas.microsoft.com/office/drawing/2014/main" xmlns="" id="{42C0FBB1-E677-ABDD-643A-DBFF7370844F}"/>
              </a:ext>
            </a:extLst>
          </p:cNvPr>
          <p:cNvGrpSpPr/>
          <p:nvPr/>
        </p:nvGrpSpPr>
        <p:grpSpPr>
          <a:xfrm>
            <a:off x="1053075" y="2508798"/>
            <a:ext cx="5194300" cy="800735"/>
            <a:chOff x="10092" y="2695"/>
            <a:chExt cx="8180" cy="1261"/>
          </a:xfrm>
        </p:grpSpPr>
        <p:sp>
          <p:nvSpPr>
            <p:cNvPr id="94" name="TextBox 17">
              <a:extLst>
                <a:ext uri="{FF2B5EF4-FFF2-40B4-BE49-F238E27FC236}">
                  <a16:creationId xmlns:a16="http://schemas.microsoft.com/office/drawing/2014/main" xmlns="" id="{9DDE172E-D017-344E-1A73-45884EBEAED5}"/>
                </a:ext>
              </a:extLst>
            </p:cNvPr>
            <p:cNvSpPr txBox="1"/>
            <p:nvPr>
              <p:custDataLst>
                <p:tags r:id="rId6"/>
              </p:custDataLst>
            </p:nvPr>
          </p:nvSpPr>
          <p:spPr>
            <a:xfrm>
              <a:off x="10738" y="2695"/>
              <a:ext cx="7534" cy="1261"/>
            </a:xfrm>
            <a:prstGeom prst="rect">
              <a:avLst/>
            </a:prstGeom>
            <a:noFill/>
          </p:spPr>
          <p:txBody>
            <a:bodyPr wrap="square" rtlCol="0" anchor="ctr" anchorCtr="0">
              <a:noAutofit/>
            </a:bodyPr>
            <a:lstStyle/>
            <a:p>
              <a:r>
                <a:rPr lang="en-US" altLang="zh-CN" sz="2400" b="1" smtClean="0">
                  <a:solidFill>
                    <a:schemeClr val="tx2"/>
                  </a:solidFill>
                  <a:latin typeface="微软雅黑" panose="020B0503020204020204" pitchFamily="34" charset="-122"/>
                  <a:ea typeface="微软雅黑" panose="020B0503020204020204" pitchFamily="34" charset="-122"/>
                </a:rPr>
                <a:t>IPv6</a:t>
              </a:r>
              <a:r>
                <a:rPr lang="zh-CN" altLang="en-US" sz="2400" b="1" smtClean="0">
                  <a:solidFill>
                    <a:schemeClr val="tx2"/>
                  </a:solidFill>
                  <a:latin typeface="微软雅黑" panose="020B0503020204020204" pitchFamily="34" charset="-122"/>
                  <a:ea typeface="微软雅黑" panose="020B0503020204020204" pitchFamily="34" charset="-122"/>
                </a:rPr>
                <a:t>技术解决</a:t>
              </a:r>
              <a:r>
                <a:rPr lang="en-US" altLang="zh-CN" sz="2400" b="1" smtClean="0">
                  <a:solidFill>
                    <a:schemeClr val="tx2"/>
                  </a:solidFill>
                  <a:latin typeface="微软雅黑" panose="020B0503020204020204" pitchFamily="34" charset="-122"/>
                  <a:ea typeface="微软雅黑" panose="020B0503020204020204" pitchFamily="34" charset="-122"/>
                </a:rPr>
                <a:t>IP</a:t>
              </a:r>
              <a:r>
                <a:rPr lang="zh-CN" altLang="en-US" sz="2400" b="1" smtClean="0">
                  <a:solidFill>
                    <a:schemeClr val="tx2"/>
                  </a:solidFill>
                  <a:latin typeface="微软雅黑" panose="020B0503020204020204" pitchFamily="34" charset="-122"/>
                  <a:ea typeface="微软雅黑" panose="020B0503020204020204" pitchFamily="34" charset="-122"/>
                </a:rPr>
                <a:t>短缺难题</a:t>
              </a:r>
              <a:endParaRPr lang="en-GB" altLang="zh-CN" sz="2400" b="1" dirty="0">
                <a:solidFill>
                  <a:schemeClr val="tx2"/>
                </a:solidFill>
                <a:latin typeface="微软雅黑" panose="020B0503020204020204" pitchFamily="34" charset="-122"/>
                <a:ea typeface="微软雅黑" panose="020B0503020204020204" pitchFamily="34" charset="-122"/>
              </a:endParaRPr>
            </a:p>
          </p:txBody>
        </p:sp>
        <p:sp>
          <p:nvSpPr>
            <p:cNvPr id="95" name="Oval 24">
              <a:extLst>
                <a:ext uri="{FF2B5EF4-FFF2-40B4-BE49-F238E27FC236}">
                  <a16:creationId xmlns:a16="http://schemas.microsoft.com/office/drawing/2014/main" xmlns="" id="{A34C419C-FCBC-3D77-E261-15F537C2B3B4}"/>
                </a:ext>
              </a:extLst>
            </p:cNvPr>
            <p:cNvSpPr/>
            <p:nvPr>
              <p:custDataLst>
                <p:tags r:id="rId7"/>
              </p:custDataLst>
            </p:nvPr>
          </p:nvSpPr>
          <p:spPr>
            <a:xfrm>
              <a:off x="10092" y="3127"/>
              <a:ext cx="395" cy="397"/>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lt1"/>
                </a:solidFill>
                <a:latin typeface="微软雅黑" panose="020B0503020204020204" pitchFamily="34" charset="-122"/>
                <a:ea typeface="微软雅黑" panose="020B0503020204020204" pitchFamily="34" charset="-122"/>
              </a:endParaRPr>
            </a:p>
          </p:txBody>
        </p:sp>
      </p:grpSp>
      <p:grpSp>
        <p:nvGrpSpPr>
          <p:cNvPr id="96" name="目录4">
            <a:extLst>
              <a:ext uri="{FF2B5EF4-FFF2-40B4-BE49-F238E27FC236}">
                <a16:creationId xmlns:a16="http://schemas.microsoft.com/office/drawing/2014/main" xmlns="" id="{BD7F66DA-B870-F682-DF08-7E8B2D32155A}"/>
              </a:ext>
            </a:extLst>
          </p:cNvPr>
          <p:cNvGrpSpPr/>
          <p:nvPr/>
        </p:nvGrpSpPr>
        <p:grpSpPr>
          <a:xfrm>
            <a:off x="6218819" y="2508798"/>
            <a:ext cx="5194300" cy="800735"/>
            <a:chOff x="10092" y="2695"/>
            <a:chExt cx="8180" cy="1261"/>
          </a:xfrm>
        </p:grpSpPr>
        <p:sp>
          <p:nvSpPr>
            <p:cNvPr id="97" name="TextBox 17">
              <a:extLst>
                <a:ext uri="{FF2B5EF4-FFF2-40B4-BE49-F238E27FC236}">
                  <a16:creationId xmlns:a16="http://schemas.microsoft.com/office/drawing/2014/main" xmlns="" id="{6A061771-5806-B85B-FC6B-EECB99802C2F}"/>
                </a:ext>
              </a:extLst>
            </p:cNvPr>
            <p:cNvSpPr txBox="1"/>
            <p:nvPr>
              <p:custDataLst>
                <p:tags r:id="rId4"/>
              </p:custDataLst>
            </p:nvPr>
          </p:nvSpPr>
          <p:spPr>
            <a:xfrm>
              <a:off x="10738" y="2695"/>
              <a:ext cx="7534" cy="1261"/>
            </a:xfrm>
            <a:prstGeom prst="rect">
              <a:avLst/>
            </a:prstGeom>
            <a:noFill/>
          </p:spPr>
          <p:txBody>
            <a:bodyPr wrap="square" rtlCol="0" anchor="ctr" anchorCtr="0">
              <a:noAutofit/>
            </a:bodyPr>
            <a:lstStyle/>
            <a:p>
              <a:r>
                <a:rPr lang="en-US" altLang="zh-CN" sz="2400" b="1" smtClean="0">
                  <a:solidFill>
                    <a:schemeClr val="tx2"/>
                  </a:solidFill>
                  <a:latin typeface="微软雅黑" panose="020B0503020204020204" pitchFamily="34" charset="-122"/>
                  <a:ea typeface="微软雅黑" panose="020B0503020204020204" pitchFamily="34" charset="-122"/>
                </a:rPr>
                <a:t>IPv6</a:t>
              </a:r>
              <a:r>
                <a:rPr lang="zh-CN" altLang="en-US" sz="2400" b="1" smtClean="0">
                  <a:solidFill>
                    <a:schemeClr val="tx2"/>
                  </a:solidFill>
                  <a:latin typeface="微软雅黑" panose="020B0503020204020204" pitchFamily="34" charset="-122"/>
                  <a:ea typeface="微软雅黑" panose="020B0503020204020204" pitchFamily="34" charset="-122"/>
                </a:rPr>
                <a:t>技术支撑</a:t>
              </a:r>
              <a:r>
                <a:rPr lang="en-US" altLang="zh-CN" sz="2400" b="1" smtClean="0">
                  <a:solidFill>
                    <a:schemeClr val="tx2"/>
                  </a:solidFill>
                  <a:latin typeface="微软雅黑" panose="020B0503020204020204" pitchFamily="34" charset="-122"/>
                  <a:ea typeface="微软雅黑" panose="020B0503020204020204" pitchFamily="34" charset="-122"/>
                </a:rPr>
                <a:t>5G</a:t>
              </a:r>
              <a:r>
                <a:rPr lang="zh-CN" altLang="en-US" sz="2400" b="1" smtClean="0">
                  <a:solidFill>
                    <a:schemeClr val="tx2"/>
                  </a:solidFill>
                  <a:latin typeface="微软雅黑" panose="020B0503020204020204" pitchFamily="34" charset="-122"/>
                  <a:ea typeface="微软雅黑" panose="020B0503020204020204" pitchFamily="34" charset="-122"/>
                </a:rPr>
                <a:t>时代全连接生活</a:t>
              </a:r>
              <a:endParaRPr lang="en-GB" altLang="zh-CN" sz="2400" b="1" dirty="0">
                <a:solidFill>
                  <a:schemeClr val="tx2"/>
                </a:solidFill>
                <a:latin typeface="微软雅黑" panose="020B0503020204020204" pitchFamily="34" charset="-122"/>
                <a:ea typeface="微软雅黑" panose="020B0503020204020204" pitchFamily="34" charset="-122"/>
              </a:endParaRPr>
            </a:p>
          </p:txBody>
        </p:sp>
        <p:sp>
          <p:nvSpPr>
            <p:cNvPr id="98" name="Oval 24">
              <a:extLst>
                <a:ext uri="{FF2B5EF4-FFF2-40B4-BE49-F238E27FC236}">
                  <a16:creationId xmlns:a16="http://schemas.microsoft.com/office/drawing/2014/main" xmlns="" id="{FF2C52B9-7EFE-3D74-BBCA-449140625346}"/>
                </a:ext>
              </a:extLst>
            </p:cNvPr>
            <p:cNvSpPr/>
            <p:nvPr>
              <p:custDataLst>
                <p:tags r:id="rId5"/>
              </p:custDataLst>
            </p:nvPr>
          </p:nvSpPr>
          <p:spPr>
            <a:xfrm>
              <a:off x="10092" y="3127"/>
              <a:ext cx="395" cy="397"/>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lt1"/>
                </a:solidFill>
                <a:latin typeface="微软雅黑" panose="020B0503020204020204" pitchFamily="34" charset="-122"/>
                <a:ea typeface="微软雅黑" panose="020B0503020204020204" pitchFamily="34" charset="-122"/>
              </a:endParaRPr>
            </a:p>
          </p:txBody>
        </p:sp>
      </p:grpSp>
      <p:grpSp>
        <p:nvGrpSpPr>
          <p:cNvPr id="106" name="目录5">
            <a:extLst>
              <a:ext uri="{FF2B5EF4-FFF2-40B4-BE49-F238E27FC236}">
                <a16:creationId xmlns:a16="http://schemas.microsoft.com/office/drawing/2014/main" xmlns="" id="{889C0944-F03B-2B03-42E1-BC5BF9966089}"/>
              </a:ext>
            </a:extLst>
          </p:cNvPr>
          <p:cNvGrpSpPr/>
          <p:nvPr/>
        </p:nvGrpSpPr>
        <p:grpSpPr>
          <a:xfrm>
            <a:off x="1053075" y="3394737"/>
            <a:ext cx="5194300" cy="800735"/>
            <a:chOff x="10092" y="2695"/>
            <a:chExt cx="8180" cy="1261"/>
          </a:xfrm>
        </p:grpSpPr>
        <p:sp>
          <p:nvSpPr>
            <p:cNvPr id="107" name="TextBox 17">
              <a:extLst>
                <a:ext uri="{FF2B5EF4-FFF2-40B4-BE49-F238E27FC236}">
                  <a16:creationId xmlns:a16="http://schemas.microsoft.com/office/drawing/2014/main" xmlns="" id="{22E77D8A-8F7A-893D-DB7B-D8C6DDC18C8F}"/>
                </a:ext>
              </a:extLst>
            </p:cNvPr>
            <p:cNvSpPr txBox="1"/>
            <p:nvPr>
              <p:custDataLst>
                <p:tags r:id="rId2"/>
              </p:custDataLst>
            </p:nvPr>
          </p:nvSpPr>
          <p:spPr>
            <a:xfrm>
              <a:off x="10738" y="2695"/>
              <a:ext cx="7534" cy="1261"/>
            </a:xfrm>
            <a:prstGeom prst="rect">
              <a:avLst/>
            </a:prstGeom>
            <a:noFill/>
          </p:spPr>
          <p:txBody>
            <a:bodyPr wrap="square" rtlCol="0" anchor="ctr" anchorCtr="0">
              <a:noAutofit/>
            </a:bodyPr>
            <a:lstStyle/>
            <a:p>
              <a:r>
                <a:rPr lang="en-US" altLang="zh-CN" sz="2400" b="1" smtClean="0">
                  <a:solidFill>
                    <a:schemeClr val="tx2"/>
                  </a:solidFill>
                  <a:latin typeface="微软雅黑" panose="020B0503020204020204" pitchFamily="34" charset="-122"/>
                  <a:ea typeface="微软雅黑" panose="020B0503020204020204" pitchFamily="34" charset="-122"/>
                </a:rPr>
                <a:t>IPv6</a:t>
              </a:r>
              <a:r>
                <a:rPr lang="zh-CN" altLang="en-US" sz="2400" b="1" smtClean="0">
                  <a:solidFill>
                    <a:schemeClr val="tx2"/>
                  </a:solidFill>
                  <a:latin typeface="微软雅黑" panose="020B0503020204020204" pitchFamily="34" charset="-122"/>
                  <a:ea typeface="微软雅黑" panose="020B0503020204020204" pitchFamily="34" charset="-122"/>
                </a:rPr>
                <a:t>技术保障数据隐私安全</a:t>
              </a:r>
              <a:endParaRPr lang="en-GB" altLang="zh-CN" sz="2400" b="1" dirty="0">
                <a:solidFill>
                  <a:schemeClr val="tx2"/>
                </a:solidFill>
                <a:latin typeface="微软雅黑" panose="020B0503020204020204" pitchFamily="34" charset="-122"/>
                <a:ea typeface="微软雅黑" panose="020B0503020204020204" pitchFamily="34" charset="-122"/>
              </a:endParaRPr>
            </a:p>
          </p:txBody>
        </p:sp>
        <p:sp>
          <p:nvSpPr>
            <p:cNvPr id="108" name="Oval 24">
              <a:extLst>
                <a:ext uri="{FF2B5EF4-FFF2-40B4-BE49-F238E27FC236}">
                  <a16:creationId xmlns:a16="http://schemas.microsoft.com/office/drawing/2014/main" xmlns="" id="{49644F1E-7288-0F9E-F342-09D9A927DFA1}"/>
                </a:ext>
              </a:extLst>
            </p:cNvPr>
            <p:cNvSpPr/>
            <p:nvPr>
              <p:custDataLst>
                <p:tags r:id="rId3"/>
              </p:custDataLst>
            </p:nvPr>
          </p:nvSpPr>
          <p:spPr>
            <a:xfrm>
              <a:off x="10092" y="3127"/>
              <a:ext cx="395" cy="397"/>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lt1"/>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268419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strVal val="4/3*#ppt_w"/>
                                          </p:val>
                                        </p:tav>
                                        <p:tav tm="100000">
                                          <p:val>
                                            <p:strVal val="#ppt_w"/>
                                          </p:val>
                                        </p:tav>
                                      </p:tavLst>
                                    </p:anim>
                                    <p:anim calcmode="lin" valueType="num">
                                      <p:cBhvr>
                                        <p:cTn id="8" dur="500" fill="hold"/>
                                        <p:tgtEl>
                                          <p:spTgt spid="2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strVal val="4/3*#ppt_w"/>
                                          </p:val>
                                        </p:tav>
                                        <p:tav tm="100000">
                                          <p:val>
                                            <p:strVal val="#ppt_w"/>
                                          </p:val>
                                        </p:tav>
                                      </p:tavLst>
                                    </p:anim>
                                    <p:anim calcmode="lin" valueType="num">
                                      <p:cBhvr>
                                        <p:cTn id="12" dur="500" fill="hold"/>
                                        <p:tgtEl>
                                          <p:spTgt spid="10"/>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strVal val="4/3*#ppt_w"/>
                                          </p:val>
                                        </p:tav>
                                        <p:tav tm="100000">
                                          <p:val>
                                            <p:strVal val="#ppt_w"/>
                                          </p:val>
                                        </p:tav>
                                      </p:tavLst>
                                    </p:anim>
                                    <p:anim calcmode="lin" valueType="num">
                                      <p:cBhvr>
                                        <p:cTn id="16" dur="500" fill="hold"/>
                                        <p:tgtEl>
                                          <p:spTgt spid="11"/>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strVal val="4/3*#ppt_w"/>
                                          </p:val>
                                        </p:tav>
                                        <p:tav tm="100000">
                                          <p:val>
                                            <p:strVal val="#ppt_w"/>
                                          </p:val>
                                        </p:tav>
                                      </p:tavLst>
                                    </p:anim>
                                    <p:anim calcmode="lin" valueType="num">
                                      <p:cBhvr>
                                        <p:cTn id="20" dur="500" fill="hold"/>
                                        <p:tgtEl>
                                          <p:spTgt spid="1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strVal val="4/3*#ppt_w"/>
                                          </p:val>
                                        </p:tav>
                                        <p:tav tm="100000">
                                          <p:val>
                                            <p:strVal val="#ppt_w"/>
                                          </p:val>
                                        </p:tav>
                                      </p:tavLst>
                                    </p:anim>
                                    <p:anim calcmode="lin" valueType="num">
                                      <p:cBhvr>
                                        <p:cTn id="24" dur="500" fill="hold"/>
                                        <p:tgtEl>
                                          <p:spTgt spid="19"/>
                                        </p:tgtEl>
                                        <p:attrNameLst>
                                          <p:attrName>ppt_h</p:attrName>
                                        </p:attrNameLst>
                                      </p:cBhvr>
                                      <p:tavLst>
                                        <p:tav tm="0">
                                          <p:val>
                                            <p:strVal val="4/3*#ppt_h"/>
                                          </p:val>
                                        </p:tav>
                                        <p:tav tm="100000">
                                          <p:val>
                                            <p:strVal val="#ppt_h"/>
                                          </p:val>
                                        </p:tav>
                                      </p:tavLst>
                                    </p:anim>
                                  </p:childTnLst>
                                </p:cTn>
                              </p:par>
                              <p:par>
                                <p:cTn id="25" presetID="23" presetClass="entr" presetSubtype="288"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strVal val="4/3*#ppt_w"/>
                                          </p:val>
                                        </p:tav>
                                        <p:tav tm="100000">
                                          <p:val>
                                            <p:strVal val="#ppt_w"/>
                                          </p:val>
                                        </p:tav>
                                      </p:tavLst>
                                    </p:anim>
                                    <p:anim calcmode="lin" valueType="num">
                                      <p:cBhvr>
                                        <p:cTn id="28" dur="500" fill="hold"/>
                                        <p:tgtEl>
                                          <p:spTgt spid="22"/>
                                        </p:tgtEl>
                                        <p:attrNameLst>
                                          <p:attrName>ppt_h</p:attrName>
                                        </p:attrNameLst>
                                      </p:cBhvr>
                                      <p:tavLst>
                                        <p:tav tm="0">
                                          <p:val>
                                            <p:strVal val="4/3*#ppt_h"/>
                                          </p:val>
                                        </p:tav>
                                        <p:tav tm="100000">
                                          <p:val>
                                            <p:strVal val="#ppt_h"/>
                                          </p:val>
                                        </p:tav>
                                      </p:tavLst>
                                    </p:anim>
                                  </p:childTnLst>
                                </p:cTn>
                              </p:par>
                              <p:par>
                                <p:cTn id="29" presetID="23" presetClass="entr" presetSubtype="288"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strVal val="4/3*#ppt_w"/>
                                          </p:val>
                                        </p:tav>
                                        <p:tav tm="100000">
                                          <p:val>
                                            <p:strVal val="#ppt_w"/>
                                          </p:val>
                                        </p:tav>
                                      </p:tavLst>
                                    </p:anim>
                                    <p:anim calcmode="lin" valueType="num">
                                      <p:cBhvr>
                                        <p:cTn id="32" dur="500" fill="hold"/>
                                        <p:tgtEl>
                                          <p:spTgt spid="5"/>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3*#ppt_w"/>
                                          </p:val>
                                        </p:tav>
                                        <p:tav tm="100000">
                                          <p:val>
                                            <p:strVal val="#ppt_w"/>
                                          </p:val>
                                        </p:tav>
                                      </p:tavLst>
                                    </p:anim>
                                    <p:anim calcmode="lin" valueType="num">
                                      <p:cBhvr>
                                        <p:cTn id="36" dur="500" fill="hold"/>
                                        <p:tgtEl>
                                          <p:spTgt spid="9"/>
                                        </p:tgtEl>
                                        <p:attrNameLst>
                                          <p:attrName>ppt_h</p:attrName>
                                        </p:attrNameLst>
                                      </p:cBhvr>
                                      <p:tavLst>
                                        <p:tav tm="0">
                                          <p:val>
                                            <p:strVal val="4/3*#ppt_h"/>
                                          </p:val>
                                        </p:tav>
                                        <p:tav tm="100000">
                                          <p:val>
                                            <p:strVal val="#ppt_h"/>
                                          </p:val>
                                        </p:tav>
                                      </p:tavLst>
                                    </p:anim>
                                  </p:childTnLst>
                                </p:cTn>
                              </p:par>
                              <p:par>
                                <p:cTn id="37" presetID="0" presetClass="entr" presetSubtype="0" fill="hold" nodeType="withEffect">
                                  <p:stCondLst>
                                    <p:cond delay="74"/>
                                  </p:stCondLst>
                                  <p:childTnLst>
                                    <p:set>
                                      <p:cBhvr>
                                        <p:cTn id="38" dur="1" fill="hold">
                                          <p:stCondLst>
                                            <p:cond delay="0"/>
                                          </p:stCondLst>
                                        </p:cTn>
                                        <p:tgtEl>
                                          <p:spTgt spid="3"/>
                                        </p:tgtEl>
                                        <p:attrNameLst>
                                          <p:attrName>style.visibility</p:attrName>
                                        </p:attrNameLst>
                                      </p:cBhvr>
                                      <p:to>
                                        <p:strVal val="visible"/>
                                      </p:to>
                                    </p:set>
                                    <p:animMotion origin="layout" path="M -1.020335 0 L 0 0 E" pathEditMode="relative">
                                      <p:cBhvr from="" to="">
                                        <p:cTn id="39" dur="200" fill="hold">
                                          <p:stCondLst>
                                            <p:cond delay="0"/>
                                          </p:stCondLst>
                                        </p:cTn>
                                        <p:tgtEl>
                                          <p:spTgt spid="3"/>
                                        </p:tgtEl>
                                        <p:attrNameLst>
                                          <p:attrName>ppt_x</p:attrName>
                                          <p:attrName>ppt_y</p:attrName>
                                        </p:attrNameLst>
                                      </p:cBhvr>
                                    </p:animMotion>
                                  </p:childTnLst>
                                </p:cTn>
                              </p:par>
                              <p:par>
                                <p:cTn id="40" presetID="0" presetClass="entr" presetSubtype="0" fill="hold" nodeType="withEffect">
                                  <p:stCondLst>
                                    <p:cond delay="43"/>
                                  </p:stCondLst>
                                  <p:childTnLst>
                                    <p:set>
                                      <p:cBhvr>
                                        <p:cTn id="41" dur="1" fill="hold">
                                          <p:stCondLst>
                                            <p:cond delay="0"/>
                                          </p:stCondLst>
                                        </p:cTn>
                                        <p:tgtEl>
                                          <p:spTgt spid="8"/>
                                        </p:tgtEl>
                                        <p:attrNameLst>
                                          <p:attrName>style.visibility</p:attrName>
                                        </p:attrNameLst>
                                      </p:cBhvr>
                                      <p:to>
                                        <p:strVal val="visible"/>
                                      </p:to>
                                    </p:set>
                                    <p:animMotion origin="layout" path="M -1.020335 0 L 0 0 E" pathEditMode="relative">
                                      <p:cBhvr from="" to="">
                                        <p:cTn id="42" dur="200" fill="hold">
                                          <p:stCondLst>
                                            <p:cond delay="0"/>
                                          </p:stCondLst>
                                        </p:cTn>
                                        <p:tgtEl>
                                          <p:spTgt spid="8"/>
                                        </p:tgtEl>
                                        <p:attrNameLst>
                                          <p:attrName>ppt_x</p:attrName>
                                          <p:attrName>ppt_y</p:attrName>
                                        </p:attrNameLst>
                                      </p:cBhvr>
                                    </p:animMotion>
                                  </p:childTnLst>
                                </p:cTn>
                              </p:par>
                              <p:par>
                                <p:cTn id="43" presetID="23" presetClass="entr" presetSubtype="288"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anim calcmode="lin" valueType="num">
                                      <p:cBhvr>
                                        <p:cTn id="45" dur="500" fill="hold"/>
                                        <p:tgtEl>
                                          <p:spTgt spid="87"/>
                                        </p:tgtEl>
                                        <p:attrNameLst>
                                          <p:attrName>ppt_w</p:attrName>
                                        </p:attrNameLst>
                                      </p:cBhvr>
                                      <p:tavLst>
                                        <p:tav tm="0">
                                          <p:val>
                                            <p:strVal val="4/3*#ppt_w"/>
                                          </p:val>
                                        </p:tav>
                                        <p:tav tm="100000">
                                          <p:val>
                                            <p:strVal val="#ppt_w"/>
                                          </p:val>
                                        </p:tav>
                                      </p:tavLst>
                                    </p:anim>
                                    <p:anim calcmode="lin" valueType="num">
                                      <p:cBhvr>
                                        <p:cTn id="46" dur="500" fill="hold"/>
                                        <p:tgtEl>
                                          <p:spTgt spid="87"/>
                                        </p:tgtEl>
                                        <p:attrNameLst>
                                          <p:attrName>ppt_h</p:attrName>
                                        </p:attrNameLst>
                                      </p:cBhvr>
                                      <p:tavLst>
                                        <p:tav tm="0">
                                          <p:val>
                                            <p:strVal val="4/3*#ppt_h"/>
                                          </p:val>
                                        </p:tav>
                                        <p:tav tm="100000">
                                          <p:val>
                                            <p:strVal val="#ppt_h"/>
                                          </p:val>
                                        </p:tav>
                                      </p:tavLst>
                                    </p:anim>
                                  </p:childTnLst>
                                </p:cTn>
                              </p:par>
                              <p:par>
                                <p:cTn id="47" presetID="23" presetClass="entr" presetSubtype="288" fill="hold" nodeType="withEffect">
                                  <p:stCondLst>
                                    <p:cond delay="0"/>
                                  </p:stCondLst>
                                  <p:childTnLst>
                                    <p:set>
                                      <p:cBhvr>
                                        <p:cTn id="48" dur="1" fill="hold">
                                          <p:stCondLst>
                                            <p:cond delay="0"/>
                                          </p:stCondLst>
                                        </p:cTn>
                                        <p:tgtEl>
                                          <p:spTgt spid="93"/>
                                        </p:tgtEl>
                                        <p:attrNameLst>
                                          <p:attrName>style.visibility</p:attrName>
                                        </p:attrNameLst>
                                      </p:cBhvr>
                                      <p:to>
                                        <p:strVal val="visible"/>
                                      </p:to>
                                    </p:set>
                                    <p:anim calcmode="lin" valueType="num">
                                      <p:cBhvr>
                                        <p:cTn id="49" dur="500" fill="hold"/>
                                        <p:tgtEl>
                                          <p:spTgt spid="93"/>
                                        </p:tgtEl>
                                        <p:attrNameLst>
                                          <p:attrName>ppt_w</p:attrName>
                                        </p:attrNameLst>
                                      </p:cBhvr>
                                      <p:tavLst>
                                        <p:tav tm="0">
                                          <p:val>
                                            <p:strVal val="4/3*#ppt_w"/>
                                          </p:val>
                                        </p:tav>
                                        <p:tav tm="100000">
                                          <p:val>
                                            <p:strVal val="#ppt_w"/>
                                          </p:val>
                                        </p:tav>
                                      </p:tavLst>
                                    </p:anim>
                                    <p:anim calcmode="lin" valueType="num">
                                      <p:cBhvr>
                                        <p:cTn id="50" dur="500" fill="hold"/>
                                        <p:tgtEl>
                                          <p:spTgt spid="93"/>
                                        </p:tgtEl>
                                        <p:attrNameLst>
                                          <p:attrName>ppt_h</p:attrName>
                                        </p:attrNameLst>
                                      </p:cBhvr>
                                      <p:tavLst>
                                        <p:tav tm="0">
                                          <p:val>
                                            <p:strVal val="4/3*#ppt_h"/>
                                          </p:val>
                                        </p:tav>
                                        <p:tav tm="100000">
                                          <p:val>
                                            <p:strVal val="#ppt_h"/>
                                          </p:val>
                                        </p:tav>
                                      </p:tavLst>
                                    </p:anim>
                                  </p:childTnLst>
                                </p:cTn>
                              </p:par>
                              <p:par>
                                <p:cTn id="51" presetID="23" presetClass="entr" presetSubtype="288"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 calcmode="lin" valueType="num">
                                      <p:cBhvr>
                                        <p:cTn id="53" dur="500" fill="hold"/>
                                        <p:tgtEl>
                                          <p:spTgt spid="96"/>
                                        </p:tgtEl>
                                        <p:attrNameLst>
                                          <p:attrName>ppt_w</p:attrName>
                                        </p:attrNameLst>
                                      </p:cBhvr>
                                      <p:tavLst>
                                        <p:tav tm="0">
                                          <p:val>
                                            <p:strVal val="4/3*#ppt_w"/>
                                          </p:val>
                                        </p:tav>
                                        <p:tav tm="100000">
                                          <p:val>
                                            <p:strVal val="#ppt_w"/>
                                          </p:val>
                                        </p:tav>
                                      </p:tavLst>
                                    </p:anim>
                                    <p:anim calcmode="lin" valueType="num">
                                      <p:cBhvr>
                                        <p:cTn id="54" dur="500" fill="hold"/>
                                        <p:tgtEl>
                                          <p:spTgt spid="96"/>
                                        </p:tgtEl>
                                        <p:attrNameLst>
                                          <p:attrName>ppt_h</p:attrName>
                                        </p:attrNameLst>
                                      </p:cBhvr>
                                      <p:tavLst>
                                        <p:tav tm="0">
                                          <p:val>
                                            <p:strVal val="4/3*#ppt_h"/>
                                          </p:val>
                                        </p:tav>
                                        <p:tav tm="100000">
                                          <p:val>
                                            <p:strVal val="#ppt_h"/>
                                          </p:val>
                                        </p:tav>
                                      </p:tavLst>
                                    </p:anim>
                                  </p:childTnLst>
                                </p:cTn>
                              </p:par>
                              <p:par>
                                <p:cTn id="55" presetID="23" presetClass="entr" presetSubtype="288" fill="hold" nodeType="withEffect">
                                  <p:stCondLst>
                                    <p:cond delay="0"/>
                                  </p:stCondLst>
                                  <p:childTnLst>
                                    <p:set>
                                      <p:cBhvr>
                                        <p:cTn id="56" dur="1" fill="hold">
                                          <p:stCondLst>
                                            <p:cond delay="0"/>
                                          </p:stCondLst>
                                        </p:cTn>
                                        <p:tgtEl>
                                          <p:spTgt spid="106"/>
                                        </p:tgtEl>
                                        <p:attrNameLst>
                                          <p:attrName>style.visibility</p:attrName>
                                        </p:attrNameLst>
                                      </p:cBhvr>
                                      <p:to>
                                        <p:strVal val="visible"/>
                                      </p:to>
                                    </p:set>
                                    <p:anim calcmode="lin" valueType="num">
                                      <p:cBhvr>
                                        <p:cTn id="57" dur="500" fill="hold"/>
                                        <p:tgtEl>
                                          <p:spTgt spid="106"/>
                                        </p:tgtEl>
                                        <p:attrNameLst>
                                          <p:attrName>ppt_w</p:attrName>
                                        </p:attrNameLst>
                                      </p:cBhvr>
                                      <p:tavLst>
                                        <p:tav tm="0">
                                          <p:val>
                                            <p:strVal val="4/3*#ppt_w"/>
                                          </p:val>
                                        </p:tav>
                                        <p:tav tm="100000">
                                          <p:val>
                                            <p:strVal val="#ppt_w"/>
                                          </p:val>
                                        </p:tav>
                                      </p:tavLst>
                                    </p:anim>
                                    <p:anim calcmode="lin" valueType="num">
                                      <p:cBhvr>
                                        <p:cTn id="58" dur="500" fill="hold"/>
                                        <p:tgtEl>
                                          <p:spTgt spid="10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7" grpId="0" animBg="1"/>
      <p:bldP spid="19" grpId="0" animBg="1"/>
      <p:bldP spid="20"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8"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6"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28" name="内容"/>
          <p:cNvSpPr/>
          <p:nvPr>
            <p:custDataLst>
              <p:tags r:id="rId4"/>
            </p:custDataLst>
          </p:nvPr>
        </p:nvSpPr>
        <p:spPr>
          <a:xfrm>
            <a:off x="5749925" y="2042795"/>
            <a:ext cx="5397500" cy="3294380"/>
          </a:xfrm>
          <a:prstGeom prst="rect">
            <a:avLst/>
          </a:prstGeom>
        </p:spPr>
        <p:txBody>
          <a:bodyPr wrap="square">
            <a:normAutofit/>
          </a:bodyPr>
          <a:lstStyle/>
          <a:p>
            <a:pPr algn="just">
              <a:lnSpc>
                <a:spcPct val="150000"/>
              </a:lnSpc>
              <a:spcBef>
                <a:spcPts val="300"/>
              </a:spcBef>
              <a:spcAft>
                <a:spcPts val="300"/>
              </a:spcAft>
            </a:pP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 </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首先体现在更快速的网络传输和更广泛的连接范围上。</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的地址空间更为广阔，能够满足</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5G</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时代海量设备的连接需求，并且</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协议本身也优化了网络传输效率，使得数据能够更快地在</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5G</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网络上进行传输和通信。
</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 </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另外，</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还提供了更多的网络安全措施，为</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5G</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网络的安全保障提供了更强大的基础。</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协议支持</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IPsec</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协议，能够对网络进行加密和身份验证，在保护用户隐私和网络安全方面提供了更加完善的保障。
</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3.</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在</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与</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5G</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的互动传播方面，还有很多具体细节可谈及，例如</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网络的部署和应用、</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协议与</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5G</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标准的兼容性等，这些细节都体现了技术应用和发展的深度和广度，也为未来智慧社会的建设提供了更为坚实的技术支撑。</a:t>
            </a:r>
            <a:endPar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endParaRPr>
          </a:p>
        </p:txBody>
      </p:sp>
      <p:sp>
        <p:nvSpPr>
          <p:cNvPr id="30" name="标题"/>
          <p:cNvSpPr txBox="1"/>
          <p:nvPr>
            <p:custDataLst>
              <p:tags r:id="rId5"/>
            </p:custDataLst>
          </p:nvPr>
        </p:nvSpPr>
        <p:spPr>
          <a:xfrm>
            <a:off x="5749641" y="1233827"/>
            <a:ext cx="4950860" cy="583565"/>
          </a:xfrm>
          <a:prstGeom prst="rect">
            <a:avLst/>
          </a:prstGeom>
          <a:noFill/>
        </p:spPr>
        <p:txBody>
          <a:bodyPr wrap="square" rtlCol="0" anchor="b" anchorCtr="0">
            <a:normAutofit fontScale="97500"/>
          </a:bodyPr>
          <a:lstStyle/>
          <a:p>
            <a:pPr algn="l"/>
            <a:r>
              <a:rPr lang="en-US" altLang="zh-CN" sz="32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IPv6</a:t>
            </a:r>
            <a:r>
              <a:rPr lang="zh-CN" altLang="en-US" sz="32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与</a:t>
            </a:r>
            <a:r>
              <a:rPr lang="en-US" altLang="zh-CN" sz="32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5G</a:t>
            </a:r>
            <a:r>
              <a:rPr lang="zh-CN" altLang="en-US" sz="32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的互动传播</a:t>
            </a:r>
            <a:endParaRPr lang="en-US" sz="3200" b="1" spc="100" dirty="0">
              <a:solidFill>
                <a:schemeClr val="accent1"/>
              </a:solidFill>
              <a:latin typeface="思源黑体 CN" panose="020B0500000000000000" pitchFamily="34" charset="-122"/>
              <a:ea typeface="思源黑体 CN" panose="020B0500000000000000" pitchFamily="34" charset="-122"/>
              <a:cs typeface="Poppins" panose="00000500000000000000" pitchFamily="2" charset="0"/>
              <a:sym typeface="思源黑体 CN" panose="020B0500000000000000" pitchFamily="34" charset="-122"/>
            </a:endParaRPr>
          </a:p>
        </p:txBody>
      </p:sp>
      <p:sp>
        <p:nvSpPr>
          <p:cNvPr id="56" name="!!平滑8"/>
          <p:cNvSpPr/>
          <p:nvPr>
            <p:custDataLst>
              <p:tags r:id="rId6"/>
            </p:custDataLst>
          </p:nvPr>
        </p:nvSpPr>
        <p:spPr>
          <a:xfrm rot="5400000">
            <a:off x="3335655" y="4418965"/>
            <a:ext cx="1758950" cy="1631950"/>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gradFill flip="none" rotWithShape="1">
            <a:gsLst>
              <a:gs pos="2000">
                <a:schemeClr val="accent1">
                  <a:lumMod val="40000"/>
                  <a:lumOff val="60000"/>
                </a:schemeClr>
              </a:gs>
              <a:gs pos="100000">
                <a:schemeClr val="accent2"/>
              </a:gs>
            </a:gsLst>
            <a:path path="circle">
              <a:fillToRect l="100000" t="100000"/>
            </a:path>
            <a:tileRect r="-100000" b="-100000"/>
          </a:gradFill>
          <a:ln>
            <a:noFill/>
          </a:ln>
          <a:effectLst>
            <a:outerShdw blurRad="5334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微软雅黑" panose="020B0503020204020204" pitchFamily="34" charset="-122"/>
              <a:ea typeface="微软雅黑" panose="020B0503020204020204" pitchFamily="34" charset="-122"/>
            </a:endParaRPr>
          </a:p>
        </p:txBody>
      </p:sp>
      <p:sp>
        <p:nvSpPr>
          <p:cNvPr id="64" name="图片"/>
          <p:cNvSpPr/>
          <p:nvPr userDrawn="1">
            <p:custDataLst>
              <p:tags r:id="rId7"/>
            </p:custDataLst>
          </p:nvPr>
        </p:nvSpPr>
        <p:spPr>
          <a:xfrm rot="5400000">
            <a:off x="878205" y="1369060"/>
            <a:ext cx="4316095" cy="4006215"/>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blipFill dpi="0" rotWithShape="0">
            <a:blip r:embed="rId10"/>
            <a:srcRect/>
            <a:stretch>
              <a:fillRect l="-3868" r="-3868"/>
            </a:stretch>
          </a:blipFill>
          <a:ln w="361950" cap="flat">
            <a:noFill/>
            <a:prstDash val="solid"/>
            <a:miter/>
          </a:ln>
        </p:spPr>
        <p:txBody>
          <a:bodyPr rtlCol="0" anchor="ctr">
            <a:noAutofit/>
          </a:bodyPr>
          <a:lstStyle/>
          <a:p>
            <a:pPr lvl="0" algn="l">
              <a:buClrTx/>
              <a:buSzTx/>
              <a:buFontTx/>
            </a:pPr>
            <a:endParaRPr lang="en-US">
              <a:latin typeface="微软雅黑" panose="020B0503020204020204" pitchFamily="34" charset="-122"/>
              <a:ea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17593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4/3*#ppt_w"/>
                                          </p:val>
                                        </p:tav>
                                        <p:tav tm="100000">
                                          <p:val>
                                            <p:strVal val="#ppt_w"/>
                                          </p:val>
                                        </p:tav>
                                      </p:tavLst>
                                    </p:anim>
                                    <p:anim calcmode="lin" valueType="num">
                                      <p:cBhvr>
                                        <p:cTn id="8" dur="500" fill="hold"/>
                                        <p:tgtEl>
                                          <p:spTgt spid="8"/>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4/3*#ppt_w"/>
                                          </p:val>
                                        </p:tav>
                                        <p:tav tm="100000">
                                          <p:val>
                                            <p:strVal val="#ppt_w"/>
                                          </p:val>
                                        </p:tav>
                                      </p:tavLst>
                                    </p:anim>
                                    <p:anim calcmode="lin" valueType="num">
                                      <p:cBhvr>
                                        <p:cTn id="12" dur="500" fill="hold"/>
                                        <p:tgtEl>
                                          <p:spTgt spid="7"/>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strVal val="4/3*#ppt_w"/>
                                          </p:val>
                                        </p:tav>
                                        <p:tav tm="100000">
                                          <p:val>
                                            <p:strVal val="#ppt_w"/>
                                          </p:val>
                                        </p:tav>
                                      </p:tavLst>
                                    </p:anim>
                                    <p:anim calcmode="lin" valueType="num">
                                      <p:cBhvr>
                                        <p:cTn id="16" dur="500" fill="hold"/>
                                        <p:tgtEl>
                                          <p:spTgt spid="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strVal val="4/3*#ppt_w"/>
                                          </p:val>
                                        </p:tav>
                                        <p:tav tm="100000">
                                          <p:val>
                                            <p:strVal val="#ppt_w"/>
                                          </p:val>
                                        </p:tav>
                                      </p:tavLst>
                                    </p:anim>
                                    <p:anim calcmode="lin" valueType="num">
                                      <p:cBhvr>
                                        <p:cTn id="20" dur="500" fill="hold"/>
                                        <p:tgtEl>
                                          <p:spTgt spid="28"/>
                                        </p:tgtEl>
                                        <p:attrNameLst>
                                          <p:attrName>ppt_h</p:attrName>
                                        </p:attrNameLst>
                                      </p:cBhvr>
                                      <p:tavLst>
                                        <p:tav tm="0">
                                          <p:val>
                                            <p:strVal val="4/3*#ppt_h"/>
                                          </p:val>
                                        </p:tav>
                                        <p:tav tm="100000">
                                          <p:val>
                                            <p:strVal val="#ppt_h"/>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animEffect transition="in" filter="fade">
                                      <p:cBhvr>
                                        <p:cTn id="25" dur="500"/>
                                        <p:tgtEl>
                                          <p:spTgt spid="30"/>
                                        </p:tgtEl>
                                      </p:cBhvr>
                                    </p:animEffect>
                                  </p:childTnLst>
                                </p:cTn>
                              </p:par>
                              <p:par>
                                <p:cTn id="26" presetID="23" presetClass="entr" presetSubtype="288"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strVal val="4/3*#ppt_w"/>
                                          </p:val>
                                        </p:tav>
                                        <p:tav tm="100000">
                                          <p:val>
                                            <p:strVal val="#ppt_w"/>
                                          </p:val>
                                        </p:tav>
                                      </p:tavLst>
                                    </p:anim>
                                    <p:anim calcmode="lin" valueType="num">
                                      <p:cBhvr>
                                        <p:cTn id="29" dur="500" fill="hold"/>
                                        <p:tgtEl>
                                          <p:spTgt spid="56"/>
                                        </p:tgtEl>
                                        <p:attrNameLst>
                                          <p:attrName>ppt_h</p:attrName>
                                        </p:attrNameLst>
                                      </p:cBhvr>
                                      <p:tavLst>
                                        <p:tav tm="0">
                                          <p:val>
                                            <p:strVal val="4/3*#ppt_h"/>
                                          </p:val>
                                        </p:tav>
                                        <p:tav tm="100000">
                                          <p:val>
                                            <p:strVal val="#ppt_h"/>
                                          </p:val>
                                        </p:tav>
                                      </p:tavLst>
                                    </p:anim>
                                  </p:childTnLst>
                                </p:cTn>
                              </p:par>
                              <p:par>
                                <p:cTn id="30" presetID="23" presetClass="entr" presetSubtype="288" fill="hold" grpId="0"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strVal val="4/3*#ppt_w"/>
                                          </p:val>
                                        </p:tav>
                                        <p:tav tm="100000">
                                          <p:val>
                                            <p:strVal val="#ppt_w"/>
                                          </p:val>
                                        </p:tav>
                                      </p:tavLst>
                                    </p:anim>
                                    <p:anim calcmode="lin" valueType="num">
                                      <p:cBhvr>
                                        <p:cTn id="33" dur="500" fill="hold"/>
                                        <p:tgtEl>
                                          <p:spTgt spid="6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28" grpId="0"/>
      <p:bldP spid="30" grpId="0"/>
      <p:bldP spid="56" grpId="0" animBg="1"/>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1"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9"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18" name="Rectangle 19"/>
          <p:cNvSpPr/>
          <p:nvPr>
            <p:custDataLst>
              <p:tags r:id="rId4"/>
            </p:custDataLst>
          </p:nvPr>
        </p:nvSpPr>
        <p:spPr>
          <a:xfrm rot="10800000" flipV="1">
            <a:off x="10313596" y="-1"/>
            <a:ext cx="1878404" cy="68579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tx1"/>
              </a:solidFill>
              <a:latin typeface="微软雅黑" panose="020B0503020204020204" pitchFamily="34" charset="-122"/>
              <a:ea typeface="微软雅黑" panose="020B0503020204020204" pitchFamily="34" charset="-122"/>
              <a:sym typeface="+mn-ea"/>
            </a:endParaRPr>
          </a:p>
        </p:txBody>
      </p:sp>
      <p:sp>
        <p:nvSpPr>
          <p:cNvPr id="23" name="Freeform: Shape 22"/>
          <p:cNvSpPr/>
          <p:nvPr/>
        </p:nvSpPr>
        <p:spPr>
          <a:xfrm>
            <a:off x="580571" y="1457291"/>
            <a:ext cx="6981372" cy="3943413"/>
          </a:xfrm>
          <a:custGeom>
            <a:avLst/>
            <a:gdLst>
              <a:gd name="connsiteX0" fmla="*/ 0 w 6981372"/>
              <a:gd name="connsiteY0" fmla="*/ 0 h 3943413"/>
              <a:gd name="connsiteX1" fmla="*/ 6981372 w 6981372"/>
              <a:gd name="connsiteY1" fmla="*/ 0 h 3943413"/>
              <a:gd name="connsiteX2" fmla="*/ 6981372 w 6981372"/>
              <a:gd name="connsiteY2" fmla="*/ 3943413 h 3943413"/>
              <a:gd name="connsiteX3" fmla="*/ 0 w 6981372"/>
              <a:gd name="connsiteY3" fmla="*/ 3943413 h 3943413"/>
            </a:gdLst>
            <a:ahLst/>
            <a:cxnLst>
              <a:cxn ang="0">
                <a:pos x="connsiteX0" y="connsiteY0"/>
              </a:cxn>
              <a:cxn ang="0">
                <a:pos x="connsiteX1" y="connsiteY1"/>
              </a:cxn>
              <a:cxn ang="0">
                <a:pos x="connsiteX2" y="connsiteY2"/>
              </a:cxn>
              <a:cxn ang="0">
                <a:pos x="connsiteX3" y="connsiteY3"/>
              </a:cxn>
            </a:cxnLst>
            <a:rect l="l" t="t" r="r" b="b"/>
            <a:pathLst>
              <a:path w="6981372" h="3943413">
                <a:moveTo>
                  <a:pt x="0" y="0"/>
                </a:moveTo>
                <a:lnTo>
                  <a:pt x="6981372" y="0"/>
                </a:lnTo>
                <a:lnTo>
                  <a:pt x="6981372" y="3943413"/>
                </a:lnTo>
                <a:lnTo>
                  <a:pt x="0" y="3943413"/>
                </a:lnTo>
                <a:close/>
              </a:path>
            </a:pathLst>
          </a:custGeom>
          <a:solidFill>
            <a:schemeClr val="bg1"/>
          </a:solidFill>
          <a:ln>
            <a:noFill/>
          </a:ln>
          <a:effectLst>
            <a:outerShdw blurRad="4445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图片1"/>
          <p:cNvSpPr/>
          <p:nvPr>
            <p:custDataLst>
              <p:tags r:id="rId5"/>
            </p:custDataLst>
          </p:nvPr>
        </p:nvSpPr>
        <p:spPr>
          <a:xfrm>
            <a:off x="6934798" y="1279071"/>
            <a:ext cx="2133600" cy="4299857"/>
          </a:xfrm>
          <a:custGeom>
            <a:avLst/>
            <a:gdLst/>
            <a:ahLst/>
            <a:cxnLst>
              <a:cxn ang="3">
                <a:pos x="hc" y="t"/>
              </a:cxn>
              <a:cxn ang="cd2">
                <a:pos x="l" y="vc"/>
              </a:cxn>
              <a:cxn ang="cd4">
                <a:pos x="hc" y="b"/>
              </a:cxn>
              <a:cxn ang="0">
                <a:pos x="r" y="vc"/>
              </a:cxn>
            </a:cxnLst>
            <a:rect l="l" t="t" r="r" b="b"/>
            <a:pathLst>
              <a:path w="3360" h="6771">
                <a:moveTo>
                  <a:pt x="1680" y="0"/>
                </a:moveTo>
                <a:cubicBezTo>
                  <a:pt x="2608" y="0"/>
                  <a:pt x="3360" y="752"/>
                  <a:pt x="3360" y="1680"/>
                </a:cubicBezTo>
                <a:lnTo>
                  <a:pt x="3360" y="5091"/>
                </a:lnTo>
                <a:cubicBezTo>
                  <a:pt x="3360" y="6019"/>
                  <a:pt x="2608" y="6771"/>
                  <a:pt x="1680" y="6771"/>
                </a:cubicBezTo>
                <a:cubicBezTo>
                  <a:pt x="752" y="6771"/>
                  <a:pt x="0" y="6019"/>
                  <a:pt x="0" y="5091"/>
                </a:cubicBezTo>
                <a:lnTo>
                  <a:pt x="0" y="1680"/>
                </a:lnTo>
                <a:cubicBezTo>
                  <a:pt x="0" y="752"/>
                  <a:pt x="752" y="0"/>
                  <a:pt x="1680" y="0"/>
                </a:cubicBezTo>
                <a:close/>
              </a:path>
            </a:pathLst>
          </a:custGeom>
          <a:blipFill dpi="0" rotWithShape="0">
            <a:blip r:embed="rId12"/>
            <a:srcRect/>
            <a:stretch>
              <a:fillRect l="-50765" r="-5076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图片2"/>
          <p:cNvSpPr/>
          <p:nvPr>
            <p:custDataLst>
              <p:tags r:id="rId6"/>
            </p:custDataLst>
          </p:nvPr>
        </p:nvSpPr>
        <p:spPr>
          <a:xfrm>
            <a:off x="9246796" y="1279071"/>
            <a:ext cx="2133600" cy="4299857"/>
          </a:xfrm>
          <a:custGeom>
            <a:avLst/>
            <a:gdLst/>
            <a:ahLst/>
            <a:cxnLst>
              <a:cxn ang="3">
                <a:pos x="hc" y="t"/>
              </a:cxn>
              <a:cxn ang="cd2">
                <a:pos x="l" y="vc"/>
              </a:cxn>
              <a:cxn ang="cd4">
                <a:pos x="hc" y="b"/>
              </a:cxn>
              <a:cxn ang="0">
                <a:pos x="r" y="vc"/>
              </a:cxn>
            </a:cxnLst>
            <a:rect l="l" t="t" r="r" b="b"/>
            <a:pathLst>
              <a:path w="3360" h="6771">
                <a:moveTo>
                  <a:pt x="1680" y="0"/>
                </a:moveTo>
                <a:cubicBezTo>
                  <a:pt x="2608" y="0"/>
                  <a:pt x="3360" y="752"/>
                  <a:pt x="3360" y="1680"/>
                </a:cubicBezTo>
                <a:lnTo>
                  <a:pt x="3360" y="5091"/>
                </a:lnTo>
                <a:cubicBezTo>
                  <a:pt x="3360" y="6019"/>
                  <a:pt x="2608" y="6771"/>
                  <a:pt x="1680" y="6771"/>
                </a:cubicBezTo>
                <a:cubicBezTo>
                  <a:pt x="752" y="6771"/>
                  <a:pt x="0" y="6019"/>
                  <a:pt x="0" y="5091"/>
                </a:cubicBezTo>
                <a:lnTo>
                  <a:pt x="0" y="1680"/>
                </a:lnTo>
                <a:cubicBezTo>
                  <a:pt x="0" y="752"/>
                  <a:pt x="752" y="0"/>
                  <a:pt x="1680" y="0"/>
                </a:cubicBezTo>
                <a:close/>
              </a:path>
            </a:pathLst>
          </a:custGeom>
          <a:blipFill dpi="0" rotWithShape="0">
            <a:blip r:embed="rId13"/>
            <a:srcRect/>
            <a:stretch>
              <a:fillRect l="-50765" r="-5076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标题"/>
          <p:cNvSpPr txBox="1"/>
          <p:nvPr>
            <p:custDataLst>
              <p:tags r:id="rId7"/>
            </p:custDataLst>
          </p:nvPr>
        </p:nvSpPr>
        <p:spPr>
          <a:xfrm>
            <a:off x="1006475" y="1884120"/>
            <a:ext cx="5358130" cy="583565"/>
          </a:xfrm>
          <a:prstGeom prst="rect">
            <a:avLst/>
          </a:prstGeom>
          <a:noFill/>
        </p:spPr>
        <p:txBody>
          <a:bodyPr wrap="square" rtlCol="0">
            <a:normAutofit fontScale="97500"/>
          </a:bodyPr>
          <a:lstStyle/>
          <a:p>
            <a:r>
              <a:rPr lang="en-US" altLang="zh-CN" sz="3200" b="1" smtClean="0">
                <a:solidFill>
                  <a:schemeClr val="accent1"/>
                </a:solidFill>
                <a:latin typeface="思源黑体 CN" panose="020B0500000000000000" pitchFamily="34" charset="-122"/>
                <a:ea typeface="思源黑体 CN" panose="020B0500000000000000" pitchFamily="34" charset="-122"/>
                <a:cs typeface="字体圈欣意冠黑体" panose="00000500000000000000" charset="-122"/>
                <a:sym typeface="思源黑体 CN" panose="020B0500000000000000" pitchFamily="34" charset="-122"/>
              </a:rPr>
              <a:t>IPv6</a:t>
            </a:r>
            <a:r>
              <a:rPr lang="zh-CN" altLang="en-US" sz="3200" b="1" smtClean="0">
                <a:solidFill>
                  <a:schemeClr val="accent1"/>
                </a:solidFill>
                <a:latin typeface="思源黑体 CN" panose="020B0500000000000000" pitchFamily="34" charset="-122"/>
                <a:ea typeface="思源黑体 CN" panose="020B0500000000000000" pitchFamily="34" charset="-122"/>
                <a:cs typeface="字体圈欣意冠黑体" panose="00000500000000000000" charset="-122"/>
                <a:sym typeface="思源黑体 CN" panose="020B0500000000000000" pitchFamily="34" charset="-122"/>
              </a:rPr>
              <a:t>协议应用实践案例分析</a:t>
            </a:r>
            <a:endParaRPr lang="zh-CN" altLang="en-US" sz="3200" b="1" dirty="0">
              <a:solidFill>
                <a:schemeClr val="accent1"/>
              </a:solidFill>
              <a:latin typeface="思源黑体 CN" panose="020B0500000000000000" pitchFamily="34" charset="-122"/>
              <a:ea typeface="思源黑体 CN" panose="020B0500000000000000" pitchFamily="34" charset="-122"/>
              <a:cs typeface="字体圈欣意冠黑体" panose="00000500000000000000" charset="-122"/>
              <a:sym typeface="思源黑体 CN" panose="020B0500000000000000" pitchFamily="34" charset="-122"/>
            </a:endParaRPr>
          </a:p>
        </p:txBody>
      </p:sp>
      <p:sp>
        <p:nvSpPr>
          <p:cNvPr id="35" name="平滑1"/>
          <p:cNvSpPr/>
          <p:nvPr>
            <p:custDataLst>
              <p:tags r:id="rId8"/>
            </p:custDataLst>
          </p:nvPr>
        </p:nvSpPr>
        <p:spPr>
          <a:xfrm>
            <a:off x="1116204" y="1716895"/>
            <a:ext cx="771492" cy="749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endParaRPr>
          </a:p>
        </p:txBody>
      </p:sp>
      <p:sp>
        <p:nvSpPr>
          <p:cNvPr id="36" name="内容"/>
          <p:cNvSpPr txBox="1"/>
          <p:nvPr>
            <p:custDataLst>
              <p:tags r:id="rId9"/>
            </p:custDataLst>
          </p:nvPr>
        </p:nvSpPr>
        <p:spPr>
          <a:xfrm>
            <a:off x="1006475" y="2616275"/>
            <a:ext cx="5645150" cy="2466713"/>
          </a:xfrm>
          <a:prstGeom prst="rect">
            <a:avLst/>
          </a:prstGeom>
          <a:noFill/>
        </p:spPr>
        <p:txBody>
          <a:bodyPr wrap="square">
            <a:normAutofit fontScale="85000" lnSpcReduction="10000"/>
          </a:bodyPr>
          <a:lstStyle/>
          <a:p>
            <a:pPr algn="just">
              <a:lnSpc>
                <a:spcPct val="150000"/>
              </a:lnSpc>
              <a:spcBef>
                <a:spcPts val="300"/>
              </a:spcBef>
              <a:spcAft>
                <a:spcPts val="300"/>
              </a:spcAft>
            </a:pPr>
            <a:r>
              <a:rPr lang="zh-CN" altLang="en-US"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关于技术，</a:t>
            </a:r>
            <a:r>
              <a:rPr lang="en-US" altLang="zh-CN"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技术发展及应用是当前互联网技术领域的热门话题。</a:t>
            </a:r>
            <a:r>
              <a:rPr lang="en-US" altLang="zh-CN"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协议作为当前网络中的一项重要技术，具有丰富的应用场景和技术实践案例。
一方面，</a:t>
            </a:r>
            <a:r>
              <a:rPr lang="en-US" altLang="zh-CN"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协议的优化并加强了网络通信的安全稳定性，保障了用户信息的隐私和安全。在具体的应用中，</a:t>
            </a:r>
            <a:r>
              <a:rPr lang="en-US" altLang="zh-CN"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技术能够实现多重身份认证、安全加密、攻击检测等功能，从而有效缓解网络安全问题。
另一方面，</a:t>
            </a:r>
            <a:r>
              <a:rPr lang="en-US" altLang="zh-CN"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还能够极大地拓展网络的地址空间，满足物联网等新兴应用的需要。</a:t>
            </a:r>
            <a:r>
              <a:rPr lang="en-US" altLang="zh-CN"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技术支持动态地址分配、多层次命名等特性，使其成为实现智慧城市、智慧家居、车联网等多种应用的理想选择。
综上所述，</a:t>
            </a:r>
            <a:r>
              <a:rPr lang="en-US" altLang="zh-CN"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rPr>
              <a:t>技术具有广泛的应用前景，并且在实际应用中有着丰富的成功案例。其发展和应用能够加速构建智慧未来的进程，为我们的生活带来更多便捷和创新。</a:t>
            </a:r>
            <a:endParaRPr lang="zh-CN" altLang="en-US" sz="1200" b="0" i="0" dirty="0">
              <a:effectLst/>
              <a:latin typeface="思源黑体 CN" panose="020B0500000000000000" pitchFamily="34" charset="-122"/>
              <a:ea typeface="思源黑体 CN" panose="020B0500000000000000" pitchFamily="34" charset="-122"/>
              <a:cs typeface="思源黑体 CN" panose="020B0500000000000000"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159893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4/3*#ppt_w"/>
                                          </p:val>
                                        </p:tav>
                                        <p:tav tm="100000">
                                          <p:val>
                                            <p:strVal val="#ppt_w"/>
                                          </p:val>
                                        </p:tav>
                                      </p:tavLst>
                                    </p:anim>
                                    <p:anim calcmode="lin" valueType="num">
                                      <p:cBhvr>
                                        <p:cTn id="8" dur="500" fill="hold"/>
                                        <p:tgtEl>
                                          <p:spTgt spid="11"/>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strVal val="4/3*#ppt_w"/>
                                          </p:val>
                                        </p:tav>
                                        <p:tav tm="100000">
                                          <p:val>
                                            <p:strVal val="#ppt_w"/>
                                          </p:val>
                                        </p:tav>
                                      </p:tavLst>
                                    </p:anim>
                                    <p:anim calcmode="lin" valueType="num">
                                      <p:cBhvr>
                                        <p:cTn id="16" dur="500" fill="hold"/>
                                        <p:tgtEl>
                                          <p:spTgt spid="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strVal val="4/3*#ppt_w"/>
                                          </p:val>
                                        </p:tav>
                                        <p:tav tm="100000">
                                          <p:val>
                                            <p:strVal val="#ppt_w"/>
                                          </p:val>
                                        </p:tav>
                                      </p:tavLst>
                                    </p:anim>
                                    <p:anim calcmode="lin" valueType="num">
                                      <p:cBhvr>
                                        <p:cTn id="20" dur="500" fill="hold"/>
                                        <p:tgtEl>
                                          <p:spTgt spid="1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4/3*#ppt_w"/>
                                          </p:val>
                                        </p:tav>
                                        <p:tav tm="100000">
                                          <p:val>
                                            <p:strVal val="#ppt_w"/>
                                          </p:val>
                                        </p:tav>
                                      </p:tavLst>
                                    </p:anim>
                                    <p:anim calcmode="lin" valueType="num">
                                      <p:cBhvr>
                                        <p:cTn id="24" dur="500" fill="hold"/>
                                        <p:tgtEl>
                                          <p:spTgt spid="9"/>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strVal val="4/3*#ppt_w"/>
                                          </p:val>
                                        </p:tav>
                                        <p:tav tm="100000">
                                          <p:val>
                                            <p:strVal val="#ppt_w"/>
                                          </p:val>
                                        </p:tav>
                                      </p:tavLst>
                                    </p:anim>
                                    <p:anim calcmode="lin" valueType="num">
                                      <p:cBhvr>
                                        <p:cTn id="28" dur="500" fill="hold"/>
                                        <p:tgtEl>
                                          <p:spTgt spid="32"/>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strVal val="4/3*#ppt_w"/>
                                          </p:val>
                                        </p:tav>
                                        <p:tav tm="100000">
                                          <p:val>
                                            <p:strVal val="#ppt_w"/>
                                          </p:val>
                                        </p:tav>
                                      </p:tavLst>
                                    </p:anim>
                                    <p:anim calcmode="lin" valueType="num">
                                      <p:cBhvr>
                                        <p:cTn id="32" dur="500" fill="hold"/>
                                        <p:tgtEl>
                                          <p:spTgt spid="33"/>
                                        </p:tgtEl>
                                        <p:attrNameLst>
                                          <p:attrName>ppt_h</p:attrName>
                                        </p:attrNameLst>
                                      </p:cBhvr>
                                      <p:tavLst>
                                        <p:tav tm="0">
                                          <p:val>
                                            <p:strVal val="4/3*#ppt_h"/>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to="" calcmode="lin" valueType="num">
                                      <p:cBhvr>
                                        <p:cTn id="35" dur="400" accel="50000" fill="hold">
                                          <p:stCondLst>
                                            <p:cond delay="0"/>
                                          </p:stCondLst>
                                        </p:cTn>
                                        <p:tgtEl>
                                          <p:spTgt spid="34"/>
                                        </p:tgtEl>
                                        <p:attrNameLst>
                                          <p:attrName>ppt_w</p:attrName>
                                        </p:attrNameLst>
                                      </p:cBhvr>
                                      <p:tavLst>
                                        <p:tav tm="0">
                                          <p:val>
                                            <p:strVal val="0"/>
                                          </p:val>
                                        </p:tav>
                                        <p:tav tm="100000">
                                          <p:val>
                                            <p:strVal val="#ppt_w"/>
                                          </p:val>
                                        </p:tav>
                                      </p:tavLst>
                                    </p:anim>
                                    <p:anim to="" calcmode="lin" valueType="num">
                                      <p:cBhvr>
                                        <p:cTn id="36" dur="400" accel="50000" fill="hold">
                                          <p:stCondLst>
                                            <p:cond delay="0"/>
                                          </p:stCondLst>
                                        </p:cTn>
                                        <p:tgtEl>
                                          <p:spTgt spid="34"/>
                                        </p:tgtEl>
                                        <p:attrNameLst>
                                          <p:attrName>ppt_h</p:attrName>
                                        </p:attrNameLst>
                                      </p:cBhvr>
                                      <p:tavLst>
                                        <p:tav tm="0">
                                          <p:val>
                                            <p:strVal val="0"/>
                                          </p:val>
                                        </p:tav>
                                        <p:tav tm="100000">
                                          <p:val>
                                            <p:strVal val="#ppt_h"/>
                                          </p:val>
                                        </p:tav>
                                      </p:tavLst>
                                    </p:anim>
                                    <p:anim to="" calcmode="lin" valueType="num">
                                      <p:cBhvr>
                                        <p:cTn id="37" dur="100" autoRev="1" fill="hold">
                                          <p:stCondLst>
                                            <p:cond delay="400"/>
                                          </p:stCondLst>
                                        </p:cTn>
                                        <p:tgtEl>
                                          <p:spTgt spid="34"/>
                                        </p:tgtEl>
                                        <p:attrNameLst>
                                          <p:attrName>ppt_w</p:attrName>
                                        </p:attrNameLst>
                                      </p:cBhvr>
                                      <p:tavLst>
                                        <p:tav tm="0">
                                          <p:val>
                                            <p:strVal val="#ppt_w"/>
                                          </p:val>
                                        </p:tav>
                                        <p:tav tm="100000">
                                          <p:val>
                                            <p:strVal val="#ppt_w*1.4"/>
                                          </p:val>
                                        </p:tav>
                                      </p:tavLst>
                                    </p:anim>
                                    <p:anim to="" calcmode="lin" valueType="num">
                                      <p:cBhvr>
                                        <p:cTn id="38" dur="100" autoRev="1" fill="hold">
                                          <p:stCondLst>
                                            <p:cond delay="400"/>
                                          </p:stCondLst>
                                        </p:cTn>
                                        <p:tgtEl>
                                          <p:spTgt spid="34"/>
                                        </p:tgtEl>
                                        <p:attrNameLst>
                                          <p:attrName>ppt_h</p:attrName>
                                        </p:attrNameLst>
                                      </p:cBhvr>
                                      <p:tavLst>
                                        <p:tav tm="0">
                                          <p:val>
                                            <p:strVal val="#ppt_h"/>
                                          </p:val>
                                        </p:tav>
                                        <p:tav tm="100000">
                                          <p:val>
                                            <p:strVal val="#ppt_h*1.4"/>
                                          </p:val>
                                        </p:tav>
                                      </p:tavLst>
                                    </p:anim>
                                  </p:childTnLst>
                                </p:cTn>
                              </p:par>
                              <p:par>
                                <p:cTn id="39" presetID="23" presetClass="entr" presetSubtype="288"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strVal val="4/3*#ppt_w"/>
                                          </p:val>
                                        </p:tav>
                                        <p:tav tm="100000">
                                          <p:val>
                                            <p:strVal val="#ppt_w"/>
                                          </p:val>
                                        </p:tav>
                                      </p:tavLst>
                                    </p:anim>
                                    <p:anim calcmode="lin" valueType="num">
                                      <p:cBhvr>
                                        <p:cTn id="42" dur="500" fill="hold"/>
                                        <p:tgtEl>
                                          <p:spTgt spid="35"/>
                                        </p:tgtEl>
                                        <p:attrNameLst>
                                          <p:attrName>ppt_h</p:attrName>
                                        </p:attrNameLst>
                                      </p:cBhvr>
                                      <p:tavLst>
                                        <p:tav tm="0">
                                          <p:val>
                                            <p:strVal val="4/3*#ppt_h"/>
                                          </p:val>
                                        </p:tav>
                                        <p:tav tm="100000">
                                          <p:val>
                                            <p:strVal val="#ppt_h"/>
                                          </p:val>
                                        </p:tav>
                                      </p:tavLst>
                                    </p:anim>
                                  </p:childTnLst>
                                </p:cTn>
                              </p:par>
                              <p:par>
                                <p:cTn id="43" presetID="23" presetClass="entr" presetSubtype="288"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p:cTn id="45" dur="500" fill="hold"/>
                                        <p:tgtEl>
                                          <p:spTgt spid="36"/>
                                        </p:tgtEl>
                                        <p:attrNameLst>
                                          <p:attrName>ppt_w</p:attrName>
                                        </p:attrNameLst>
                                      </p:cBhvr>
                                      <p:tavLst>
                                        <p:tav tm="0">
                                          <p:val>
                                            <p:strVal val="4/3*#ppt_w"/>
                                          </p:val>
                                        </p:tav>
                                        <p:tav tm="100000">
                                          <p:val>
                                            <p:strVal val="#ppt_w"/>
                                          </p:val>
                                        </p:tav>
                                      </p:tavLst>
                                    </p:anim>
                                    <p:anim calcmode="lin" valueType="num">
                                      <p:cBhvr>
                                        <p:cTn id="46" dur="500" fill="hold"/>
                                        <p:tgtEl>
                                          <p:spTgt spid="3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P spid="18" grpId="0" animBg="1"/>
      <p:bldP spid="23" grpId="0" animBg="1"/>
      <p:bldP spid="32" grpId="0" animBg="1"/>
      <p:bldP spid="33" grpId="0" animBg="1"/>
      <p:bldP spid="34" grpId="0"/>
      <p:bldP spid="35" grpId="0" animBg="1"/>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1"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9"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136" name="矩形: 圆角 135"/>
          <p:cNvSpPr/>
          <p:nvPr>
            <p:custDataLst>
              <p:tags r:id="rId4"/>
            </p:custDataLst>
          </p:nvPr>
        </p:nvSpPr>
        <p:spPr>
          <a:xfrm>
            <a:off x="911509" y="1605511"/>
            <a:ext cx="10500093" cy="4254565"/>
          </a:xfrm>
          <a:prstGeom prst="roundRect">
            <a:avLst>
              <a:gd name="adj" fmla="val 2135"/>
            </a:avLst>
          </a:prstGeom>
          <a:solidFill>
            <a:schemeClr val="bg1"/>
          </a:solidFill>
          <a:ln w="34925">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5" name="内容"/>
          <p:cNvSpPr txBox="1"/>
          <p:nvPr>
            <p:custDataLst>
              <p:tags r:id="rId5"/>
            </p:custDataLst>
          </p:nvPr>
        </p:nvSpPr>
        <p:spPr>
          <a:xfrm>
            <a:off x="1097280" y="1772530"/>
            <a:ext cx="10092648" cy="3910818"/>
          </a:xfrm>
          <a:prstGeom prst="rect">
            <a:avLst/>
          </a:prstGeom>
          <a:noFill/>
        </p:spPr>
        <p:txBody>
          <a:bodyPr wrap="square" lIns="121856" tIns="60927" rIns="121856" bIns="60927">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defTabSz="914400" fontAlgn="base">
              <a:lnSpc>
                <a:spcPct val="150000"/>
              </a:lnSpc>
              <a:spcBef>
                <a:spcPts val="300"/>
              </a:spcBef>
              <a:spcAft>
                <a:spcPts val="300"/>
              </a:spcAft>
            </a:pPr>
            <a:r>
              <a:rPr lang="en-US" altLang="zh-CN" sz="1400"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1. </a:t>
            </a:r>
            <a:r>
              <a:rPr lang="zh-CN" altLang="en-US" sz="1400"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提高带宽利用率</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在传统的</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IPv4</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协议中，实时视频通常需要占用较高的带宽，容易引起网络拥堵。而</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协议具备更优秀的流量管理能力，能够更有效地分配网络流量，提高带宽利用率，降低网络拥堵的风险。同时，</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协议的分段方式也比</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IPv4</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更加高效，能够更好地支持数据的实时传输和处理。
</a:t>
            </a:r>
            <a:r>
              <a:rPr lang="en-US" altLang="zh-CN" sz="1400"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2. </a:t>
            </a:r>
            <a:r>
              <a:rPr lang="zh-CN" altLang="en-US" sz="1400" b="1"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加强数据的安全性</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随着网络安全威胁的不断加剧，实时视频传输的安全性也变得尤为重要。</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协议相较</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IPv4</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而言，在安全性方面有了明显提升，内置了</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IPsec</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安全协议，并支持</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VPN</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等加密技术，能够保证实时视频数据的传输过程中不被窃取或篡改。此外，</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协议还支持多种认证方式，如使用数字证书或密码等，加强了数据的安全性和稳定性。
综上所述，</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协议的实时视频传输优化主要集中在提高带宽利用率和加强数据的安全性两方面。未来随着智慧城市建设的发展，实时视频通信在交通管理、公共安全等领域将具有更广泛的应用需求，</a:t>
            </a:r>
            <a:r>
              <a:rPr lang="en-US" altLang="zh-CN"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IPv6</a:t>
            </a:r>
            <a:r>
              <a:rPr lang="zh-CN" altLang="en-US" sz="1200" noProof="0" smtClean="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协议也将更好地支持这些应用场景的实时视频传输。</a:t>
            </a:r>
            <a:endPar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p:txBody>
      </p:sp>
      <p:sp>
        <p:nvSpPr>
          <p:cNvPr id="3" name="标题">
            <a:extLst>
              <a:ext uri="{FF2B5EF4-FFF2-40B4-BE49-F238E27FC236}">
                <a16:creationId xmlns:a16="http://schemas.microsoft.com/office/drawing/2014/main" xmlns="" id="{BF1935D3-0A24-525E-434A-3B0E6B94BA1C}"/>
              </a:ext>
            </a:extLst>
          </p:cNvPr>
          <p:cNvSpPr txBox="1"/>
          <p:nvPr>
            <p:custDataLst>
              <p:tags r:id="rId6"/>
            </p:custDataLst>
          </p:nvPr>
        </p:nvSpPr>
        <p:spPr>
          <a:xfrm>
            <a:off x="911509" y="705536"/>
            <a:ext cx="8924500" cy="584775"/>
          </a:xfrm>
          <a:prstGeom prst="rect">
            <a:avLst/>
          </a:prstGeom>
          <a:noFill/>
        </p:spPr>
        <p:txBody>
          <a:bodyPr wrap="square" rtlCol="0">
            <a:normAutofit/>
          </a:bodyPr>
          <a:lstStyle/>
          <a:p>
            <a:r>
              <a:rPr lang="en-US" altLang="zh-CN" sz="3200" b="1" smtClean="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rPr>
              <a:t>IPv6</a:t>
            </a:r>
            <a:r>
              <a:rPr lang="zh-CN" altLang="en-US" sz="3200" b="1" smtClean="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rPr>
              <a:t>协议的实时视频传输优化</a:t>
            </a:r>
            <a:endParaRPr lang="zh-CN" altLang="en-US" sz="3200" b="1" dirty="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endParaRPr>
          </a:p>
        </p:txBody>
      </p:sp>
      <p:grpSp>
        <p:nvGrpSpPr>
          <p:cNvPr id="2" name="组合 1">
            <a:extLst>
              <a:ext uri="{FF2B5EF4-FFF2-40B4-BE49-F238E27FC236}">
                <a16:creationId xmlns:a16="http://schemas.microsoft.com/office/drawing/2014/main" xmlns="" id="{79BC36B5-68C1-80F2-3CE7-373DA5281C73}"/>
              </a:ext>
            </a:extLst>
          </p:cNvPr>
          <p:cNvGrpSpPr/>
          <p:nvPr/>
        </p:nvGrpSpPr>
        <p:grpSpPr>
          <a:xfrm flipH="1">
            <a:off x="11170705" y="951069"/>
            <a:ext cx="240897" cy="93709"/>
            <a:chOff x="5656049" y="3127606"/>
            <a:chExt cx="240897" cy="93709"/>
          </a:xfrm>
        </p:grpSpPr>
        <p:sp>
          <p:nvSpPr>
            <p:cNvPr id="4" name="3">
              <a:extLst>
                <a:ext uri="{FF2B5EF4-FFF2-40B4-BE49-F238E27FC236}">
                  <a16:creationId xmlns:a16="http://schemas.microsoft.com/office/drawing/2014/main" xmlns="" id="{BB6A9000-4B1D-2E76-3CDE-6D0F8BD9F85C}"/>
                </a:ext>
              </a:extLst>
            </p:cNvPr>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3CB97">
                    <a:alpha val="34000"/>
                  </a:srgbClr>
                </a:solidFill>
                <a:effectLst/>
                <a:uLnTx/>
                <a:uFillTx/>
                <a:latin typeface="Roboto Medium"/>
                <a:ea typeface="思源黑体 CN Medium"/>
                <a:cs typeface="+mn-cs"/>
              </a:endParaRPr>
            </a:p>
          </p:txBody>
        </p:sp>
        <p:sp>
          <p:nvSpPr>
            <p:cNvPr id="6" name="2">
              <a:extLst>
                <a:ext uri="{FF2B5EF4-FFF2-40B4-BE49-F238E27FC236}">
                  <a16:creationId xmlns:a16="http://schemas.microsoft.com/office/drawing/2014/main" xmlns="" id="{FDEE7A94-B455-ED57-9CC8-DEFC620BE417}"/>
                </a:ext>
              </a:extLst>
            </p:cNvPr>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3CB97">
                    <a:alpha val="34000"/>
                  </a:srgbClr>
                </a:solidFill>
                <a:effectLst/>
                <a:uLnTx/>
                <a:uFillTx/>
                <a:latin typeface="Roboto Medium"/>
                <a:ea typeface="思源黑体 CN Medium"/>
                <a:cs typeface="+mn-cs"/>
              </a:endParaRPr>
            </a:p>
          </p:txBody>
        </p:sp>
        <p:sp>
          <p:nvSpPr>
            <p:cNvPr id="7" name="1">
              <a:extLst>
                <a:ext uri="{FF2B5EF4-FFF2-40B4-BE49-F238E27FC236}">
                  <a16:creationId xmlns:a16="http://schemas.microsoft.com/office/drawing/2014/main" xmlns="" id="{40BAB411-BF5C-AB6A-03EF-F5013D3F1953}"/>
                </a:ext>
              </a:extLst>
            </p:cNvPr>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3CB97">
                    <a:alpha val="34000"/>
                  </a:srgbClr>
                </a:solidFill>
                <a:effectLst/>
                <a:uLnTx/>
                <a:uFillTx/>
                <a:latin typeface="Roboto Medium"/>
                <a:ea typeface="思源黑体 CN Medium"/>
                <a:cs typeface="+mn-cs"/>
              </a:endParaRPr>
            </a:p>
          </p:txBody>
        </p:sp>
      </p:grpSp>
    </p:spTree>
    <p:custDataLst>
      <p:tags r:id="rId1"/>
    </p:custDataLst>
    <p:extLst>
      <p:ext uri="{BB962C8B-B14F-4D97-AF65-F5344CB8AC3E}">
        <p14:creationId xmlns:p14="http://schemas.microsoft.com/office/powerpoint/2010/main" val="3510604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Click="0">
        <p14:pan dir="d"/>
      </p:transition>
    </mc:Choice>
    <mc:Fallback>
      <p:transition spd="slow" advClick="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4/3*#ppt_w"/>
                                              </p:val>
                                            </p:tav>
                                            <p:tav tm="100000">
                                              <p:val>
                                                <p:strVal val="#ppt_w"/>
                                              </p:val>
                                            </p:tav>
                                          </p:tavLst>
                                        </p:anim>
                                        <p:anim calcmode="lin" valueType="num">
                                          <p:cBhvr>
                                            <p:cTn id="8" dur="500" fill="hold"/>
                                            <p:tgtEl>
                                              <p:spTgt spid="11"/>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p:cTn id="11" dur="500" fill="hold"/>
                                            <p:tgtEl>
                                              <p:spTgt spid="136"/>
                                            </p:tgtEl>
                                            <p:attrNameLst>
                                              <p:attrName>ppt_w</p:attrName>
                                            </p:attrNameLst>
                                          </p:cBhvr>
                                          <p:tavLst>
                                            <p:tav tm="0">
                                              <p:val>
                                                <p:strVal val="4/3*#ppt_w"/>
                                              </p:val>
                                            </p:tav>
                                            <p:tav tm="100000">
                                              <p:val>
                                                <p:strVal val="#ppt_w"/>
                                              </p:val>
                                            </p:tav>
                                          </p:tavLst>
                                        </p:anim>
                                        <p:anim calcmode="lin" valueType="num">
                                          <p:cBhvr>
                                            <p:cTn id="12" dur="500" fill="hold"/>
                                            <p:tgtEl>
                                              <p:spTgt spid="136"/>
                                            </p:tgtEl>
                                            <p:attrNameLst>
                                              <p:attrName>ppt_h</p:attrName>
                                            </p:attrNameLst>
                                          </p:cBhvr>
                                          <p:tavLst>
                                            <p:tav tm="0">
                                              <p:val>
                                                <p:strVal val="4/3*#ppt_h"/>
                                              </p:val>
                                            </p:tav>
                                            <p:tav tm="100000">
                                              <p:val>
                                                <p:strVal val="#ppt_h"/>
                                              </p:val>
                                            </p:tav>
                                          </p:tavLst>
                                        </p:anim>
                                      </p:childTnLst>
                                    </p:cTn>
                                  </p:par>
                                  <p:par>
                                    <p:cTn id="13" presetID="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to="" calcmode="lin" valueType="num">
                                          <p:cBhvr>
                                            <p:cTn id="15" dur="500" fill="hold">
                                              <p:stCondLst>
                                                <p:cond delay="0"/>
                                              </p:stCondLst>
                                            </p:cTn>
                                            <p:tgtEl>
                                              <p:spTgt spid="1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0"/>
                                            </p:tgtEl>
                                            <p:attrNameLst>
                                              <p:attrName>ppt_y</p:attrName>
                                            </p:attrNameLst>
                                          </p:cBhvr>
                                          <p:tavLst>
                                            <p:tav tm="0" fmla="((floor(#ppt_y-0.5)+ceil(#ppt_y-0.5))*0.5+0.5)+(#ppt_y- ((floor(#ppt_y-0.5)+ceil(#ppt_y-0.5))*0.5+0.5))*$">
                                              <p:val>
                                                <p:strVal val="0"/>
                                              </p:val>
                                            </p:tav>
                                            <p:tav tm="100000">
                                              <p:val>
                                                <p:str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to="" calcmode="lin" valueType="num">
                                          <p:cBhvr>
                                            <p:cTn id="19"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to="" calcmode="lin" valueType="num">
                                          <p:cBhvr>
                                            <p:cTn id="23" dur="500" fill="hold">
                                              <p:stCondLst>
                                                <p:cond delay="0"/>
                                              </p:stCondLst>
                                            </p:cTn>
                                            <p:tgtEl>
                                              <p:spTgt spid="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4" dur="500" fill="hold">
                                              <p:stCondLst>
                                                <p:cond delay="0"/>
                                              </p:stCondLst>
                                            </p:cTn>
                                            <p:tgtEl>
                                              <p:spTgt spid="5"/>
                                            </p:tgtEl>
                                            <p:attrNameLst>
                                              <p:attrName>ppt_y</p:attrName>
                                            </p:attrNameLst>
                                          </p:cBhvr>
                                          <p:tavLst>
                                            <p:tav tm="0" fmla="((floor(#ppt_y-0.5)+ceil(#ppt_y-0.5))*0.5+0.5)+(#ppt_y- ((floor(#ppt_y-0.5)+ceil(#ppt_y-0.5))*0.5+0.5))*$">
                                              <p:val>
                                                <p:strVal val="0"/>
                                              </p:val>
                                            </p:tav>
                                            <p:tav tm="100000">
                                              <p:val>
                                                <p:strVal val="1"/>
                                              </p:val>
                                            </p:tav>
                                          </p:tavLst>
                                        </p:anim>
                                      </p:childTnLst>
                                    </p:cTn>
                                  </p:par>
                                  <p:par>
                                    <p:cTn id="25" presetID="53" presetClass="entr" presetSubtype="16" fill="hold" grpId="0" nodeType="withEffect" p14:presetBounceEnd="100000">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to="" calcmode="lin" valueType="num">
                                          <p:cBhvr>
                                            <p:cTn id="32"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3"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P spid="136" grpId="0" animBg="1"/>
          <p:bldP spid="5" grpId="0"/>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4/3*#ppt_w"/>
                                              </p:val>
                                            </p:tav>
                                            <p:tav tm="100000">
                                              <p:val>
                                                <p:strVal val="#ppt_w"/>
                                              </p:val>
                                            </p:tav>
                                          </p:tavLst>
                                        </p:anim>
                                        <p:anim calcmode="lin" valueType="num">
                                          <p:cBhvr>
                                            <p:cTn id="8" dur="500" fill="hold"/>
                                            <p:tgtEl>
                                              <p:spTgt spid="11"/>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p:cTn id="11" dur="500" fill="hold"/>
                                            <p:tgtEl>
                                              <p:spTgt spid="136"/>
                                            </p:tgtEl>
                                            <p:attrNameLst>
                                              <p:attrName>ppt_w</p:attrName>
                                            </p:attrNameLst>
                                          </p:cBhvr>
                                          <p:tavLst>
                                            <p:tav tm="0">
                                              <p:val>
                                                <p:strVal val="4/3*#ppt_w"/>
                                              </p:val>
                                            </p:tav>
                                            <p:tav tm="100000">
                                              <p:val>
                                                <p:strVal val="#ppt_w"/>
                                              </p:val>
                                            </p:tav>
                                          </p:tavLst>
                                        </p:anim>
                                        <p:anim calcmode="lin" valueType="num">
                                          <p:cBhvr>
                                            <p:cTn id="12" dur="500" fill="hold"/>
                                            <p:tgtEl>
                                              <p:spTgt spid="136"/>
                                            </p:tgtEl>
                                            <p:attrNameLst>
                                              <p:attrName>ppt_h</p:attrName>
                                            </p:attrNameLst>
                                          </p:cBhvr>
                                          <p:tavLst>
                                            <p:tav tm="0">
                                              <p:val>
                                                <p:strVal val="4/3*#ppt_h"/>
                                              </p:val>
                                            </p:tav>
                                            <p:tav tm="100000">
                                              <p:val>
                                                <p:strVal val="#ppt_h"/>
                                              </p:val>
                                            </p:tav>
                                          </p:tavLst>
                                        </p:anim>
                                      </p:childTnLst>
                                    </p:cTn>
                                  </p:par>
                                  <p:par>
                                    <p:cTn id="13" presetID="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to="" calcmode="lin" valueType="num">
                                          <p:cBhvr>
                                            <p:cTn id="15" dur="500" fill="hold">
                                              <p:stCondLst>
                                                <p:cond delay="0"/>
                                              </p:stCondLst>
                                            </p:cTn>
                                            <p:tgtEl>
                                              <p:spTgt spid="1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0"/>
                                            </p:tgtEl>
                                            <p:attrNameLst>
                                              <p:attrName>ppt_y</p:attrName>
                                            </p:attrNameLst>
                                          </p:cBhvr>
                                          <p:tavLst>
                                            <p:tav tm="0" fmla="((floor(#ppt_y-0.5)+ceil(#ppt_y-0.5))*0.5+0.5)+(#ppt_y- ((floor(#ppt_y-0.5)+ceil(#ppt_y-0.5))*0.5+0.5))*$">
                                              <p:val>
                                                <p:strVal val="0"/>
                                              </p:val>
                                            </p:tav>
                                            <p:tav tm="100000">
                                              <p:val>
                                                <p:str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to="" calcmode="lin" valueType="num">
                                          <p:cBhvr>
                                            <p:cTn id="19"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to="" calcmode="lin" valueType="num">
                                          <p:cBhvr>
                                            <p:cTn id="23" dur="500" fill="hold">
                                              <p:stCondLst>
                                                <p:cond delay="0"/>
                                              </p:stCondLst>
                                            </p:cTn>
                                            <p:tgtEl>
                                              <p:spTgt spid="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4" dur="500" fill="hold">
                                              <p:stCondLst>
                                                <p:cond delay="0"/>
                                              </p:stCondLst>
                                            </p:cTn>
                                            <p:tgtEl>
                                              <p:spTgt spid="5"/>
                                            </p:tgtEl>
                                            <p:attrNameLst>
                                              <p:attrName>ppt_y</p:attrName>
                                            </p:attrNameLst>
                                          </p:cBhvr>
                                          <p:tavLst>
                                            <p:tav tm="0" fmla="((floor(#ppt_y-0.5)+ceil(#ppt_y-0.5))*0.5+0.5)+(#ppt_y- ((floor(#ppt_y-0.5)+ceil(#ppt_y-0.5))*0.5+0.5))*$">
                                              <p:val>
                                                <p:strVal val="0"/>
                                              </p:val>
                                            </p:tav>
                                            <p:tav tm="100000">
                                              <p:val>
                                                <p:strVal val="1"/>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to="" calcmode="lin" valueType="num">
                                          <p:cBhvr>
                                            <p:cTn id="32"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3"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P spid="136" grpId="0" animBg="1"/>
          <p:bldP spid="5" grpId="0"/>
          <p:bldP spid="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3" name="!!平滑2"/>
          <p:cNvSpPr/>
          <p:nvPr>
            <p:custDataLst>
              <p:tags r:id="rId2"/>
            </p:custDataLst>
          </p:nvPr>
        </p:nvSpPr>
        <p:spPr>
          <a:xfrm>
            <a:off x="-90805" y="0"/>
            <a:ext cx="29559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latin typeface="微软雅黑" panose="020B0503020204020204" charset="-122"/>
              <a:ea typeface="微软雅黑" panose="020B0503020204020204" charset="-122"/>
            </a:endParaRPr>
          </a:p>
        </p:txBody>
      </p:sp>
      <p:sp>
        <p:nvSpPr>
          <p:cNvPr id="9" name="标题"/>
          <p:cNvSpPr txBox="1"/>
          <p:nvPr>
            <p:custDataLst>
              <p:tags r:id="rId3"/>
            </p:custDataLst>
          </p:nvPr>
        </p:nvSpPr>
        <p:spPr>
          <a:xfrm>
            <a:off x="3225489" y="1900138"/>
            <a:ext cx="6853555" cy="785495"/>
          </a:xfrm>
          <a:prstGeom prst="rect">
            <a:avLst/>
          </a:prstGeom>
          <a:noFill/>
        </p:spPr>
        <p:txBody>
          <a:bodyPr wrap="square" rtlCol="0" anchor="ctr">
            <a:normAutofit fontScale="70000" lnSpcReduction="20000"/>
          </a:bodyPr>
          <a:lstStyle/>
          <a:p>
            <a:pPr>
              <a:lnSpc>
                <a:spcPct val="120000"/>
              </a:lnSpc>
            </a:pPr>
            <a:r>
              <a:rPr lang="zh-CN" altLang="en-US" sz="6000" b="1" dirty="0">
                <a:solidFill>
                  <a:schemeClr val="accent1"/>
                </a:solidFill>
                <a:latin typeface="微软雅黑" panose="020B0503020204020204" charset="-122"/>
                <a:ea typeface="微软雅黑" panose="020B0503020204020204" charset="-122"/>
                <a:sym typeface="+mn-ea"/>
              </a:rPr>
              <a:t>THANK</a:t>
            </a:r>
            <a:r>
              <a:rPr lang="en-US" altLang="zh-CN" sz="6000" b="1" dirty="0">
                <a:solidFill>
                  <a:schemeClr val="accent1"/>
                </a:solidFill>
                <a:latin typeface="微软雅黑" panose="020B0503020204020204" charset="-122"/>
                <a:ea typeface="微软雅黑" panose="020B0503020204020204" charset="-122"/>
                <a:sym typeface="+mn-ea"/>
              </a:rPr>
              <a:t> YOU FOR TIME!</a:t>
            </a:r>
          </a:p>
        </p:txBody>
      </p:sp>
      <p:sp>
        <p:nvSpPr>
          <p:cNvPr id="19" name="!!平滑1"/>
          <p:cNvSpPr/>
          <p:nvPr>
            <p:custDataLst>
              <p:tags r:id="rId4"/>
            </p:custDataLst>
          </p:nvPr>
        </p:nvSpPr>
        <p:spPr>
          <a:xfrm>
            <a:off x="10158095" y="-1179195"/>
            <a:ext cx="2633980" cy="26339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48" h="4148">
                <a:moveTo>
                  <a:pt x="2074" y="579"/>
                </a:moveTo>
                <a:cubicBezTo>
                  <a:pt x="1248" y="579"/>
                  <a:pt x="579" y="1248"/>
                  <a:pt x="579" y="2074"/>
                </a:cubicBezTo>
                <a:cubicBezTo>
                  <a:pt x="579" y="2900"/>
                  <a:pt x="1248" y="3569"/>
                  <a:pt x="2074" y="3569"/>
                </a:cubicBezTo>
                <a:cubicBezTo>
                  <a:pt x="2900" y="3569"/>
                  <a:pt x="3569" y="2900"/>
                  <a:pt x="3569" y="2074"/>
                </a:cubicBezTo>
                <a:cubicBezTo>
                  <a:pt x="3569" y="1248"/>
                  <a:pt x="2900" y="579"/>
                  <a:pt x="2074" y="579"/>
                </a:cubicBezTo>
                <a:close/>
                <a:moveTo>
                  <a:pt x="2074" y="0"/>
                </a:moveTo>
                <a:cubicBezTo>
                  <a:pt x="3219" y="0"/>
                  <a:pt x="4148" y="929"/>
                  <a:pt x="4148" y="2074"/>
                </a:cubicBezTo>
                <a:cubicBezTo>
                  <a:pt x="4148" y="3219"/>
                  <a:pt x="3219" y="4148"/>
                  <a:pt x="2074" y="4148"/>
                </a:cubicBezTo>
                <a:cubicBezTo>
                  <a:pt x="929" y="4148"/>
                  <a:pt x="0" y="3219"/>
                  <a:pt x="0" y="2074"/>
                </a:cubicBezTo>
                <a:cubicBezTo>
                  <a:pt x="0" y="929"/>
                  <a:pt x="929" y="0"/>
                  <a:pt x="207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lt1"/>
              </a:solidFill>
              <a:latin typeface="微软雅黑" panose="020B0503020204020204" charset="-122"/>
              <a:ea typeface="微软雅黑" panose="020B0503020204020204" charset="-122"/>
            </a:endParaRPr>
          </a:p>
        </p:txBody>
      </p:sp>
      <p:grpSp>
        <p:nvGrpSpPr>
          <p:cNvPr id="84" name="组合 83"/>
          <p:cNvGrpSpPr/>
          <p:nvPr userDrawn="1"/>
        </p:nvGrpSpPr>
        <p:grpSpPr>
          <a:xfrm rot="10800000">
            <a:off x="9055009" y="4948608"/>
            <a:ext cx="3369899" cy="1971522"/>
            <a:chOff x="-57876" y="-46302"/>
            <a:chExt cx="3369899" cy="1971522"/>
          </a:xfrm>
        </p:grpSpPr>
        <p:sp>
          <p:nvSpPr>
            <p:cNvPr id="73" name="任意多边形: 形状 72"/>
            <p:cNvSpPr/>
            <p:nvPr userDrawn="1">
              <p:custDataLst>
                <p:tags r:id="rId5"/>
              </p:custDataLst>
            </p:nvPr>
          </p:nvSpPr>
          <p:spPr>
            <a:xfrm rot="5400000">
              <a:off x="569696" y="-666009"/>
              <a:ext cx="366203" cy="1605619"/>
            </a:xfrm>
            <a:custGeom>
              <a:avLst/>
              <a:gdLst>
                <a:gd name="connsiteX0" fmla="*/ 0 w 366203"/>
                <a:gd name="connsiteY0" fmla="*/ 1605619 h 1605619"/>
                <a:gd name="connsiteX1" fmla="*/ 0 w 366203"/>
                <a:gd name="connsiteY1" fmla="*/ 0 h 1605619"/>
                <a:gd name="connsiteX2" fmla="*/ 42949 w 366203"/>
                <a:gd name="connsiteY2" fmla="*/ 34793 h 1605619"/>
                <a:gd name="connsiteX3" fmla="*/ 366203 w 366203"/>
                <a:gd name="connsiteY3" fmla="*/ 801043 h 1605619"/>
                <a:gd name="connsiteX4" fmla="*/ 42949 w 366203"/>
                <a:gd name="connsiteY4" fmla="*/ 1567293 h 1605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203" h="1605619">
                  <a:moveTo>
                    <a:pt x="0" y="1605619"/>
                  </a:moveTo>
                  <a:lnTo>
                    <a:pt x="0" y="0"/>
                  </a:lnTo>
                  <a:lnTo>
                    <a:pt x="42949" y="34793"/>
                  </a:lnTo>
                  <a:cubicBezTo>
                    <a:pt x="242672" y="230894"/>
                    <a:pt x="366203" y="501804"/>
                    <a:pt x="366203" y="801043"/>
                  </a:cubicBezTo>
                  <a:cubicBezTo>
                    <a:pt x="366203" y="1100282"/>
                    <a:pt x="242672" y="1371192"/>
                    <a:pt x="42949" y="1567293"/>
                  </a:cubicBez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endParaRPr>
            </a:p>
          </p:txBody>
        </p:sp>
        <p:sp>
          <p:nvSpPr>
            <p:cNvPr id="70" name="任意多边形: 形状 69"/>
            <p:cNvSpPr/>
            <p:nvPr userDrawn="1">
              <p:custDataLst>
                <p:tags r:id="rId6"/>
              </p:custDataLst>
            </p:nvPr>
          </p:nvSpPr>
          <p:spPr>
            <a:xfrm rot="5400000">
              <a:off x="605030" y="-709206"/>
              <a:ext cx="723805" cy="2049616"/>
            </a:xfrm>
            <a:custGeom>
              <a:avLst/>
              <a:gdLst>
                <a:gd name="connsiteX0" fmla="*/ 0 w 723805"/>
                <a:gd name="connsiteY0" fmla="*/ 2049616 h 2049616"/>
                <a:gd name="connsiteX1" fmla="*/ 0 w 723805"/>
                <a:gd name="connsiteY1" fmla="*/ 0 h 2049616"/>
                <a:gd name="connsiteX2" fmla="*/ 79549 w 723805"/>
                <a:gd name="connsiteY2" fmla="*/ 47451 h 2049616"/>
                <a:gd name="connsiteX3" fmla="*/ 723805 w 723805"/>
                <a:gd name="connsiteY3" fmla="*/ 1237176 h 2049616"/>
                <a:gd name="connsiteX4" fmla="*/ 474244 w 723805"/>
                <a:gd name="connsiteY4" fmla="*/ 2039364 h 2049616"/>
                <a:gd name="connsiteX5" fmla="*/ 466436 w 723805"/>
                <a:gd name="connsiteY5" fmla="*/ 2049616 h 204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805" h="2049616">
                  <a:moveTo>
                    <a:pt x="0" y="2049616"/>
                  </a:moveTo>
                  <a:lnTo>
                    <a:pt x="0" y="0"/>
                  </a:lnTo>
                  <a:lnTo>
                    <a:pt x="79549" y="47451"/>
                  </a:lnTo>
                  <a:cubicBezTo>
                    <a:pt x="468247" y="305288"/>
                    <a:pt x="723805" y="741929"/>
                    <a:pt x="723805" y="1237176"/>
                  </a:cubicBezTo>
                  <a:cubicBezTo>
                    <a:pt x="723805" y="1534325"/>
                    <a:pt x="631804" y="1810375"/>
                    <a:pt x="474244" y="2039364"/>
                  </a:cubicBezTo>
                  <a:lnTo>
                    <a:pt x="466436" y="2049616"/>
                  </a:ln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endParaRPr>
            </a:p>
          </p:txBody>
        </p:sp>
        <p:sp>
          <p:nvSpPr>
            <p:cNvPr id="68" name="任意多边形: 形状 67"/>
            <p:cNvSpPr/>
            <p:nvPr userDrawn="1">
              <p:custDataLst>
                <p:tags r:id="rId7"/>
              </p:custDataLst>
            </p:nvPr>
          </p:nvSpPr>
          <p:spPr>
            <a:xfrm rot="5400000">
              <a:off x="621963" y="-726136"/>
              <a:ext cx="1048193" cy="2407869"/>
            </a:xfrm>
            <a:custGeom>
              <a:avLst/>
              <a:gdLst>
                <a:gd name="connsiteX0" fmla="*/ 0 w 1048193"/>
                <a:gd name="connsiteY0" fmla="*/ 2407869 h 2407869"/>
                <a:gd name="connsiteX1" fmla="*/ 0 w 1048193"/>
                <a:gd name="connsiteY1" fmla="*/ 0 h 2407869"/>
                <a:gd name="connsiteX2" fmla="*/ 113688 w 1048193"/>
                <a:gd name="connsiteY2" fmla="*/ 53774 h 2407869"/>
                <a:gd name="connsiteX3" fmla="*/ 1048193 w 1048193"/>
                <a:gd name="connsiteY3" fmla="*/ 1595430 h 2407869"/>
                <a:gd name="connsiteX4" fmla="*/ 907868 w 1048193"/>
                <a:gd name="connsiteY4" fmla="*/ 2277880 h 2407869"/>
                <a:gd name="connsiteX5" fmla="*/ 844092 w 1048193"/>
                <a:gd name="connsiteY5" fmla="*/ 2407869 h 240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93" h="2407869">
                  <a:moveTo>
                    <a:pt x="0" y="2407869"/>
                  </a:moveTo>
                  <a:lnTo>
                    <a:pt x="0" y="0"/>
                  </a:lnTo>
                  <a:lnTo>
                    <a:pt x="113688" y="53774"/>
                  </a:lnTo>
                  <a:cubicBezTo>
                    <a:pt x="670321" y="350671"/>
                    <a:pt x="1048193" y="929722"/>
                    <a:pt x="1048193" y="1595430"/>
                  </a:cubicBezTo>
                  <a:cubicBezTo>
                    <a:pt x="1048193" y="1837506"/>
                    <a:pt x="998227" y="2068122"/>
                    <a:pt x="907868" y="2277880"/>
                  </a:cubicBezTo>
                  <a:lnTo>
                    <a:pt x="844092" y="2407869"/>
                  </a:ln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endParaRPr>
            </a:p>
          </p:txBody>
        </p:sp>
        <p:sp>
          <p:nvSpPr>
            <p:cNvPr id="67" name="任意多边形: 形状 66"/>
            <p:cNvSpPr/>
            <p:nvPr userDrawn="1">
              <p:custDataLst>
                <p:tags r:id="rId8"/>
              </p:custDataLst>
            </p:nvPr>
          </p:nvSpPr>
          <p:spPr>
            <a:xfrm rot="5400000">
              <a:off x="631879" y="-736052"/>
              <a:ext cx="1384959" cy="2764467"/>
            </a:xfrm>
            <a:custGeom>
              <a:avLst/>
              <a:gdLst>
                <a:gd name="connsiteX0" fmla="*/ 0 w 1384959"/>
                <a:gd name="connsiteY0" fmla="*/ 2764467 h 2764467"/>
                <a:gd name="connsiteX1" fmla="*/ 0 w 1384959"/>
                <a:gd name="connsiteY1" fmla="*/ 0 h 2764467"/>
                <a:gd name="connsiteX2" fmla="*/ 88681 w 1384959"/>
                <a:gd name="connsiteY2" fmla="*/ 31869 h 2764467"/>
                <a:gd name="connsiteX3" fmla="*/ 1384959 w 1384959"/>
                <a:gd name="connsiteY3" fmla="*/ 1952028 h 2764467"/>
                <a:gd name="connsiteX4" fmla="*/ 1218169 w 1384959"/>
                <a:gd name="connsiteY4" fmla="*/ 2763185 h 2764467"/>
                <a:gd name="connsiteX5" fmla="*/ 1217540 w 1384959"/>
                <a:gd name="connsiteY5" fmla="*/ 2764467 h 276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959" h="2764467">
                  <a:moveTo>
                    <a:pt x="0" y="2764467"/>
                  </a:moveTo>
                  <a:lnTo>
                    <a:pt x="0" y="0"/>
                  </a:lnTo>
                  <a:lnTo>
                    <a:pt x="88681" y="31869"/>
                  </a:lnTo>
                  <a:cubicBezTo>
                    <a:pt x="850450" y="348226"/>
                    <a:pt x="1384959" y="1088839"/>
                    <a:pt x="1384959" y="1952028"/>
                  </a:cubicBezTo>
                  <a:cubicBezTo>
                    <a:pt x="1384959" y="2239758"/>
                    <a:pt x="1325569" y="2513868"/>
                    <a:pt x="1218169" y="2763185"/>
                  </a:cubicBezTo>
                  <a:lnTo>
                    <a:pt x="1217540" y="2764467"/>
                  </a:ln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endParaRPr>
            </a:p>
          </p:txBody>
        </p:sp>
        <p:sp>
          <p:nvSpPr>
            <p:cNvPr id="66" name="任意多边形: 形状 65"/>
            <p:cNvSpPr/>
            <p:nvPr userDrawn="1">
              <p:custDataLst>
                <p:tags r:id="rId9"/>
              </p:custDataLst>
            </p:nvPr>
          </p:nvSpPr>
          <p:spPr>
            <a:xfrm rot="5400000">
              <a:off x="638071" y="-742246"/>
              <a:ext cx="1662804" cy="3054698"/>
            </a:xfrm>
            <a:custGeom>
              <a:avLst/>
              <a:gdLst>
                <a:gd name="connsiteX0" fmla="*/ 0 w 1662804"/>
                <a:gd name="connsiteY0" fmla="*/ 3054698 h 3054698"/>
                <a:gd name="connsiteX1" fmla="*/ 0 w 1662804"/>
                <a:gd name="connsiteY1" fmla="*/ 0 h 3054698"/>
                <a:gd name="connsiteX2" fmla="*/ 196832 w 1662804"/>
                <a:gd name="connsiteY2" fmla="*/ 70734 h 3054698"/>
                <a:gd name="connsiteX3" fmla="*/ 1662804 w 1662804"/>
                <a:gd name="connsiteY3" fmla="*/ 2242259 h 3054698"/>
                <a:gd name="connsiteX4" fmla="*/ 1554893 w 1662804"/>
                <a:gd name="connsiteY4" fmla="*/ 2943078 h 3054698"/>
                <a:gd name="connsiteX5" fmla="*/ 1513285 w 1662804"/>
                <a:gd name="connsiteY5" fmla="*/ 3054698 h 30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804" h="3054698">
                  <a:moveTo>
                    <a:pt x="0" y="3054698"/>
                  </a:moveTo>
                  <a:lnTo>
                    <a:pt x="0" y="0"/>
                  </a:lnTo>
                  <a:lnTo>
                    <a:pt x="196832" y="70734"/>
                  </a:lnTo>
                  <a:cubicBezTo>
                    <a:pt x="1058322" y="428505"/>
                    <a:pt x="1662804" y="1266070"/>
                    <a:pt x="1662804" y="2242259"/>
                  </a:cubicBezTo>
                  <a:cubicBezTo>
                    <a:pt x="1662804" y="2486306"/>
                    <a:pt x="1625024" y="2721689"/>
                    <a:pt x="1554893" y="2943078"/>
                  </a:cubicBezTo>
                  <a:lnTo>
                    <a:pt x="1513285" y="3054698"/>
                  </a:ln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endParaRPr>
            </a:p>
          </p:txBody>
        </p:sp>
        <p:sp>
          <p:nvSpPr>
            <p:cNvPr id="59" name="任意多边形: 形状 58"/>
            <p:cNvSpPr/>
            <p:nvPr userDrawn="1">
              <p:custDataLst>
                <p:tags r:id="rId10"/>
              </p:custDataLst>
            </p:nvPr>
          </p:nvSpPr>
          <p:spPr>
            <a:xfrm rot="5400000">
              <a:off x="641314" y="-745489"/>
              <a:ext cx="1971520" cy="3369898"/>
            </a:xfrm>
            <a:custGeom>
              <a:avLst/>
              <a:gdLst>
                <a:gd name="connsiteX0" fmla="*/ 0 w 1971520"/>
                <a:gd name="connsiteY0" fmla="*/ 3369898 h 3369898"/>
                <a:gd name="connsiteX1" fmla="*/ 0 w 1971520"/>
                <a:gd name="connsiteY1" fmla="*/ 0 h 3369898"/>
                <a:gd name="connsiteX2" fmla="*/ 68109 w 1971520"/>
                <a:gd name="connsiteY2" fmla="*/ 17194 h 3369898"/>
                <a:gd name="connsiteX3" fmla="*/ 1971520 w 1971520"/>
                <a:gd name="connsiteY3" fmla="*/ 2557458 h 3369898"/>
                <a:gd name="connsiteX4" fmla="*/ 1890361 w 1971520"/>
                <a:gd name="connsiteY4" fmla="*/ 3206241 h 3369898"/>
                <a:gd name="connsiteX5" fmla="*/ 1841357 w 1971520"/>
                <a:gd name="connsiteY5" fmla="*/ 3369898 h 336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1520" h="3369898">
                  <a:moveTo>
                    <a:pt x="0" y="3369898"/>
                  </a:moveTo>
                  <a:lnTo>
                    <a:pt x="0" y="0"/>
                  </a:lnTo>
                  <a:lnTo>
                    <a:pt x="68109" y="17194"/>
                  </a:lnTo>
                  <a:cubicBezTo>
                    <a:pt x="1170849" y="353961"/>
                    <a:pt x="1971520" y="1363902"/>
                    <a:pt x="1971520" y="2557458"/>
                  </a:cubicBezTo>
                  <a:cubicBezTo>
                    <a:pt x="1971520" y="2781250"/>
                    <a:pt x="1943371" y="2998586"/>
                    <a:pt x="1890361" y="3206241"/>
                  </a:cubicBezTo>
                  <a:lnTo>
                    <a:pt x="1841357" y="3369898"/>
                  </a:ln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endParaRPr>
            </a:p>
          </p:txBody>
        </p:sp>
        <p:sp>
          <p:nvSpPr>
            <p:cNvPr id="74" name="任意多边形: 形状 73"/>
            <p:cNvSpPr/>
            <p:nvPr userDrawn="1">
              <p:custDataLst>
                <p:tags r:id="rId11"/>
              </p:custDataLst>
            </p:nvPr>
          </p:nvSpPr>
          <p:spPr>
            <a:xfrm rot="5400000">
              <a:off x="695283" y="-402968"/>
              <a:ext cx="114754" cy="828085"/>
            </a:xfrm>
            <a:custGeom>
              <a:avLst/>
              <a:gdLst>
                <a:gd name="connsiteX0" fmla="*/ 0 w 114754"/>
                <a:gd name="connsiteY0" fmla="*/ 828085 h 828085"/>
                <a:gd name="connsiteX1" fmla="*/ 0 w 114754"/>
                <a:gd name="connsiteY1" fmla="*/ 0 h 828085"/>
                <a:gd name="connsiteX2" fmla="*/ 47783 w 114754"/>
                <a:gd name="connsiteY2" fmla="*/ 86437 h 828085"/>
                <a:gd name="connsiteX3" fmla="*/ 114754 w 114754"/>
                <a:gd name="connsiteY3" fmla="*/ 412138 h 828085"/>
                <a:gd name="connsiteX4" fmla="*/ 16763 w 114754"/>
                <a:gd name="connsiteY4" fmla="*/ 802059 h 828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4" h="828085">
                  <a:moveTo>
                    <a:pt x="0" y="828085"/>
                  </a:moveTo>
                  <a:lnTo>
                    <a:pt x="0" y="0"/>
                  </a:lnTo>
                  <a:lnTo>
                    <a:pt x="47783" y="86437"/>
                  </a:lnTo>
                  <a:cubicBezTo>
                    <a:pt x="90907" y="186544"/>
                    <a:pt x="114754" y="296607"/>
                    <a:pt x="114754" y="412138"/>
                  </a:cubicBezTo>
                  <a:cubicBezTo>
                    <a:pt x="114754" y="552942"/>
                    <a:pt x="79333" y="685623"/>
                    <a:pt x="16763" y="802059"/>
                  </a:cubicBezTo>
                  <a:close/>
                </a:path>
              </a:pathLst>
            </a:custGeom>
            <a:noFill/>
            <a:ln w="25400">
              <a:gradFill flip="none" rotWithShape="1">
                <a:gsLst>
                  <a:gs pos="0">
                    <a:schemeClr val="accent1"/>
                  </a:gs>
                  <a:gs pos="100000">
                    <a:schemeClr val="accent1">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endParaRPr>
            </a:p>
          </p:txBody>
        </p:sp>
      </p:grpSp>
      <p:grpSp>
        <p:nvGrpSpPr>
          <p:cNvPr id="2" name="插图">
            <a:extLst>
              <a:ext uri="{FF2B5EF4-FFF2-40B4-BE49-F238E27FC236}">
                <a16:creationId xmlns:a16="http://schemas.microsoft.com/office/drawing/2014/main" xmlns="" id="{80217EF0-7851-A0BF-0252-CE68D43023FB}"/>
              </a:ext>
            </a:extLst>
          </p:cNvPr>
          <p:cNvGrpSpPr/>
          <p:nvPr/>
        </p:nvGrpSpPr>
        <p:grpSpPr>
          <a:xfrm>
            <a:off x="9055008" y="3880786"/>
            <a:ext cx="2791856" cy="2509728"/>
            <a:chOff x="9415498" y="3703938"/>
            <a:chExt cx="2791856" cy="2509728"/>
          </a:xfrm>
        </p:grpSpPr>
        <p:sp>
          <p:nvSpPr>
            <p:cNvPr id="4" name="任意多边形: 形状 3">
              <a:extLst>
                <a:ext uri="{FF2B5EF4-FFF2-40B4-BE49-F238E27FC236}">
                  <a16:creationId xmlns:a16="http://schemas.microsoft.com/office/drawing/2014/main" xmlns="" id="{0386FA54-093F-2DD2-01FD-CF0FA297F8E3}"/>
                </a:ext>
              </a:extLst>
            </p:cNvPr>
            <p:cNvSpPr/>
            <p:nvPr/>
          </p:nvSpPr>
          <p:spPr>
            <a:xfrm flipH="1">
              <a:off x="10079535" y="4793377"/>
              <a:ext cx="1302306" cy="996176"/>
            </a:xfrm>
            <a:custGeom>
              <a:avLst/>
              <a:gdLst>
                <a:gd name="connsiteX0" fmla="*/ 1246764 w 1302306"/>
                <a:gd name="connsiteY0" fmla="*/ 297670 h 996176"/>
                <a:gd name="connsiteX1" fmla="*/ 783433 w 1302306"/>
                <a:gd name="connsiteY1" fmla="*/ 0 h 996176"/>
                <a:gd name="connsiteX2" fmla="*/ 509551 w 1302306"/>
                <a:gd name="connsiteY2" fmla="*/ 52765 h 996176"/>
                <a:gd name="connsiteX3" fmla="*/ 414334 w 1302306"/>
                <a:gd name="connsiteY3" fmla="*/ 185775 h 996176"/>
                <a:gd name="connsiteX4" fmla="*/ 406429 w 1302306"/>
                <a:gd name="connsiteY4" fmla="*/ 394063 h 996176"/>
                <a:gd name="connsiteX5" fmla="*/ 456228 w 1302306"/>
                <a:gd name="connsiteY5" fmla="*/ 572829 h 996176"/>
                <a:gd name="connsiteX6" fmla="*/ 324453 w 1302306"/>
                <a:gd name="connsiteY6" fmla="*/ 434074 h 996176"/>
                <a:gd name="connsiteX7" fmla="*/ 137676 w 1302306"/>
                <a:gd name="connsiteY7" fmla="*/ 322957 h 996176"/>
                <a:gd name="connsiteX8" fmla="*/ 115064 w 1302306"/>
                <a:gd name="connsiteY8" fmla="*/ 336359 h 996176"/>
                <a:gd name="connsiteX9" fmla="*/ 29520 w 1302306"/>
                <a:gd name="connsiteY9" fmla="*/ 432340 h 996176"/>
                <a:gd name="connsiteX10" fmla="*/ 38 w 1302306"/>
                <a:gd name="connsiteY10" fmla="*/ 557473 h 996176"/>
                <a:gd name="connsiteX11" fmla="*/ 468511 w 1302306"/>
                <a:gd name="connsiteY11" fmla="*/ 889426 h 996176"/>
                <a:gd name="connsiteX12" fmla="*/ 748815 w 1302306"/>
                <a:gd name="connsiteY12" fmla="*/ 793107 h 996176"/>
                <a:gd name="connsiteX13" fmla="*/ 785109 w 1302306"/>
                <a:gd name="connsiteY13" fmla="*/ 353390 h 996176"/>
                <a:gd name="connsiteX14" fmla="*/ 1015157 w 1302306"/>
                <a:gd name="connsiteY14" fmla="*/ 514200 h 996176"/>
                <a:gd name="connsiteX15" fmla="*/ 967695 w 1302306"/>
                <a:gd name="connsiteY15" fmla="*/ 931862 h 996176"/>
                <a:gd name="connsiteX16" fmla="*/ 1244647 w 1302306"/>
                <a:gd name="connsiteY16" fmla="*/ 982393 h 996176"/>
                <a:gd name="connsiteX17" fmla="*/ 1301602 w 1302306"/>
                <a:gd name="connsiteY17" fmla="*/ 453897 h 996176"/>
                <a:gd name="connsiteX18" fmla="*/ 1246764 w 1302306"/>
                <a:gd name="connsiteY18" fmla="*/ 297670 h 99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2306" h="996176">
                  <a:moveTo>
                    <a:pt x="1246764" y="297670"/>
                  </a:moveTo>
                  <a:cubicBezTo>
                    <a:pt x="1152045" y="198279"/>
                    <a:pt x="903276" y="65829"/>
                    <a:pt x="783433" y="0"/>
                  </a:cubicBezTo>
                  <a:cubicBezTo>
                    <a:pt x="742701" y="68942"/>
                    <a:pt x="592749" y="78053"/>
                    <a:pt x="509551" y="52765"/>
                  </a:cubicBezTo>
                  <a:cubicBezTo>
                    <a:pt x="465453" y="86802"/>
                    <a:pt x="432339" y="133059"/>
                    <a:pt x="414334" y="185775"/>
                  </a:cubicBezTo>
                  <a:cubicBezTo>
                    <a:pt x="435239" y="216059"/>
                    <a:pt x="414334" y="318903"/>
                    <a:pt x="406429" y="394063"/>
                  </a:cubicBezTo>
                  <a:cubicBezTo>
                    <a:pt x="417424" y="455072"/>
                    <a:pt x="434095" y="514920"/>
                    <a:pt x="456228" y="572829"/>
                  </a:cubicBezTo>
                  <a:cubicBezTo>
                    <a:pt x="410677" y="522017"/>
                    <a:pt x="362979" y="472044"/>
                    <a:pt x="324453" y="434074"/>
                  </a:cubicBezTo>
                  <a:cubicBezTo>
                    <a:pt x="159880" y="336198"/>
                    <a:pt x="197173" y="357665"/>
                    <a:pt x="137676" y="322957"/>
                  </a:cubicBezTo>
                  <a:cubicBezTo>
                    <a:pt x="129854" y="326925"/>
                    <a:pt x="122301" y="331407"/>
                    <a:pt x="115064" y="336359"/>
                  </a:cubicBezTo>
                  <a:cubicBezTo>
                    <a:pt x="79006" y="360737"/>
                    <a:pt x="49604" y="393725"/>
                    <a:pt x="29520" y="432340"/>
                  </a:cubicBezTo>
                  <a:cubicBezTo>
                    <a:pt x="9432" y="470942"/>
                    <a:pt x="-699" y="513965"/>
                    <a:pt x="38" y="557473"/>
                  </a:cubicBezTo>
                  <a:cubicBezTo>
                    <a:pt x="23270" y="576576"/>
                    <a:pt x="337090" y="804332"/>
                    <a:pt x="468511" y="889426"/>
                  </a:cubicBezTo>
                  <a:cubicBezTo>
                    <a:pt x="624017" y="989653"/>
                    <a:pt x="732900" y="935212"/>
                    <a:pt x="748815" y="793107"/>
                  </a:cubicBezTo>
                  <a:cubicBezTo>
                    <a:pt x="756851" y="719254"/>
                    <a:pt x="783640" y="373227"/>
                    <a:pt x="785109" y="353390"/>
                  </a:cubicBezTo>
                  <a:cubicBezTo>
                    <a:pt x="826046" y="396765"/>
                    <a:pt x="954310" y="499359"/>
                    <a:pt x="1015157" y="514200"/>
                  </a:cubicBezTo>
                  <a:cubicBezTo>
                    <a:pt x="1011160" y="556167"/>
                    <a:pt x="970428" y="909070"/>
                    <a:pt x="967695" y="931862"/>
                  </a:cubicBezTo>
                  <a:cubicBezTo>
                    <a:pt x="1042635" y="994739"/>
                    <a:pt x="1181874" y="1011361"/>
                    <a:pt x="1244647" y="982393"/>
                  </a:cubicBezTo>
                  <a:cubicBezTo>
                    <a:pt x="1260046" y="891291"/>
                    <a:pt x="1296503" y="563998"/>
                    <a:pt x="1301602" y="453897"/>
                  </a:cubicBezTo>
                  <a:cubicBezTo>
                    <a:pt x="1304114" y="399059"/>
                    <a:pt x="1302821" y="356446"/>
                    <a:pt x="1246764" y="297670"/>
                  </a:cubicBezTo>
                  <a:close/>
                </a:path>
              </a:pathLst>
            </a:custGeom>
            <a:solidFill>
              <a:schemeClr val="accent1"/>
            </a:solidFill>
            <a:ln w="22920" cap="flat">
              <a:noFill/>
              <a:prstDash val="solid"/>
              <a:miter/>
            </a:ln>
          </p:spPr>
          <p:txBody>
            <a:bodyPr rtlCol="0" anchor="ctr"/>
            <a:lstStyle/>
            <a:p>
              <a:endParaRPr lang="zh-CN" altLang="en-US"/>
            </a:p>
          </p:txBody>
        </p:sp>
        <p:sp>
          <p:nvSpPr>
            <p:cNvPr id="5" name="任意多边形: 形状 4">
              <a:extLst>
                <a:ext uri="{FF2B5EF4-FFF2-40B4-BE49-F238E27FC236}">
                  <a16:creationId xmlns:a16="http://schemas.microsoft.com/office/drawing/2014/main" xmlns="" id="{55BA1066-9ABA-4391-ABE4-A91D7AE82EE1}"/>
                </a:ext>
              </a:extLst>
            </p:cNvPr>
            <p:cNvSpPr/>
            <p:nvPr/>
          </p:nvSpPr>
          <p:spPr>
            <a:xfrm flipH="1">
              <a:off x="10103472" y="3950170"/>
              <a:ext cx="88163" cy="115427"/>
            </a:xfrm>
            <a:custGeom>
              <a:avLst/>
              <a:gdLst>
                <a:gd name="connsiteX0" fmla="*/ 29595 w 88163"/>
                <a:gd name="connsiteY0" fmla="*/ 94 h 115427"/>
                <a:gd name="connsiteX1" fmla="*/ 0 w 88163"/>
                <a:gd name="connsiteY1" fmla="*/ 103672 h 115427"/>
                <a:gd name="connsiteX2" fmla="*/ 88164 w 88163"/>
                <a:gd name="connsiteY2" fmla="*/ 115427 h 115427"/>
                <a:gd name="connsiteX3" fmla="*/ 29595 w 88163"/>
                <a:gd name="connsiteY3" fmla="*/ 94 h 115427"/>
              </a:gdLst>
              <a:ahLst/>
              <a:cxnLst>
                <a:cxn ang="0">
                  <a:pos x="connsiteX0" y="connsiteY0"/>
                </a:cxn>
                <a:cxn ang="0">
                  <a:pos x="connsiteX1" y="connsiteY1"/>
                </a:cxn>
                <a:cxn ang="0">
                  <a:pos x="connsiteX2" y="connsiteY2"/>
                </a:cxn>
                <a:cxn ang="0">
                  <a:pos x="connsiteX3" y="connsiteY3"/>
                </a:cxn>
              </a:cxnLst>
              <a:rect l="l" t="t" r="r" b="b"/>
              <a:pathLst>
                <a:path w="88163" h="115427">
                  <a:moveTo>
                    <a:pt x="29595" y="94"/>
                  </a:moveTo>
                  <a:cubicBezTo>
                    <a:pt x="3145" y="5383"/>
                    <a:pt x="207" y="76502"/>
                    <a:pt x="0" y="103672"/>
                  </a:cubicBezTo>
                  <a:cubicBezTo>
                    <a:pt x="29902" y="100141"/>
                    <a:pt x="60231" y="104184"/>
                    <a:pt x="88164" y="115427"/>
                  </a:cubicBezTo>
                  <a:cubicBezTo>
                    <a:pt x="73426" y="45881"/>
                    <a:pt x="49976" y="-2418"/>
                    <a:pt x="29595" y="94"/>
                  </a:cubicBezTo>
                  <a:close/>
                </a:path>
              </a:pathLst>
            </a:custGeom>
            <a:solidFill>
              <a:schemeClr val="accent1"/>
            </a:solidFill>
            <a:ln w="22920"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xmlns="" id="{D0764D03-B847-34D9-CBEB-AFDFCFF83121}"/>
                </a:ext>
              </a:extLst>
            </p:cNvPr>
            <p:cNvSpPr/>
            <p:nvPr/>
          </p:nvSpPr>
          <p:spPr>
            <a:xfrm flipH="1">
              <a:off x="10088328" y="4185060"/>
              <a:ext cx="82573" cy="126220"/>
            </a:xfrm>
            <a:custGeom>
              <a:avLst/>
              <a:gdLst>
                <a:gd name="connsiteX0" fmla="*/ 82286 w 82573"/>
                <a:gd name="connsiteY0" fmla="*/ 0 h 126220"/>
                <a:gd name="connsiteX1" fmla="*/ 0 w 82573"/>
                <a:gd name="connsiteY1" fmla="*/ 32944 h 126220"/>
                <a:gd name="connsiteX2" fmla="*/ 53325 w 82573"/>
                <a:gd name="connsiteY2" fmla="*/ 126191 h 126220"/>
                <a:gd name="connsiteX3" fmla="*/ 82286 w 82573"/>
                <a:gd name="connsiteY3" fmla="*/ 0 h 126220"/>
              </a:gdLst>
              <a:ahLst/>
              <a:cxnLst>
                <a:cxn ang="0">
                  <a:pos x="connsiteX0" y="connsiteY0"/>
                </a:cxn>
                <a:cxn ang="0">
                  <a:pos x="connsiteX1" y="connsiteY1"/>
                </a:cxn>
                <a:cxn ang="0">
                  <a:pos x="connsiteX2" y="connsiteY2"/>
                </a:cxn>
                <a:cxn ang="0">
                  <a:pos x="connsiteX3" y="connsiteY3"/>
                </a:cxn>
              </a:cxnLst>
              <a:rect l="l" t="t" r="r" b="b"/>
              <a:pathLst>
                <a:path w="82573" h="126220">
                  <a:moveTo>
                    <a:pt x="82286" y="0"/>
                  </a:moveTo>
                  <a:cubicBezTo>
                    <a:pt x="57998" y="17612"/>
                    <a:pt x="29725" y="28931"/>
                    <a:pt x="0" y="32944"/>
                  </a:cubicBezTo>
                  <a:cubicBezTo>
                    <a:pt x="6598" y="58689"/>
                    <a:pt x="26977" y="127838"/>
                    <a:pt x="53325" y="126191"/>
                  </a:cubicBezTo>
                  <a:cubicBezTo>
                    <a:pt x="73603" y="123680"/>
                    <a:pt x="84520" y="71192"/>
                    <a:pt x="82286" y="0"/>
                  </a:cubicBezTo>
                  <a:close/>
                </a:path>
              </a:pathLst>
            </a:custGeom>
            <a:solidFill>
              <a:schemeClr val="accent1"/>
            </a:solidFill>
            <a:ln w="22920" cap="flat">
              <a:no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xmlns="" id="{50E48039-7C93-CB5F-6269-42D3F7764505}"/>
                </a:ext>
              </a:extLst>
            </p:cNvPr>
            <p:cNvSpPr/>
            <p:nvPr/>
          </p:nvSpPr>
          <p:spPr>
            <a:xfrm flipH="1">
              <a:off x="10281326" y="4090695"/>
              <a:ext cx="177391" cy="131775"/>
            </a:xfrm>
            <a:custGeom>
              <a:avLst/>
              <a:gdLst>
                <a:gd name="connsiteX0" fmla="*/ 163225 w 177391"/>
                <a:gd name="connsiteY0" fmla="*/ 0 h 131775"/>
                <a:gd name="connsiteX1" fmla="*/ 8835 w 177391"/>
                <a:gd name="connsiteY1" fmla="*/ 18985 h 131775"/>
                <a:gd name="connsiteX2" fmla="*/ 15257 w 177391"/>
                <a:gd name="connsiteY2" fmla="*/ 125076 h 131775"/>
                <a:gd name="connsiteX3" fmla="*/ 75004 w 177391"/>
                <a:gd name="connsiteY3" fmla="*/ 111674 h 131775"/>
                <a:gd name="connsiteX4" fmla="*/ 99293 w 177391"/>
                <a:gd name="connsiteY4" fmla="*/ 125633 h 131775"/>
                <a:gd name="connsiteX5" fmla="*/ 100689 w 177391"/>
                <a:gd name="connsiteY5" fmla="*/ 131775 h 131775"/>
                <a:gd name="connsiteX6" fmla="*/ 150942 w 177391"/>
                <a:gd name="connsiteY6" fmla="*/ 119770 h 131775"/>
                <a:gd name="connsiteX7" fmla="*/ 177391 w 177391"/>
                <a:gd name="connsiteY7" fmla="*/ 116420 h 131775"/>
                <a:gd name="connsiteX8" fmla="*/ 163225 w 177391"/>
                <a:gd name="connsiteY8" fmla="*/ 0 h 1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391" h="131775">
                  <a:moveTo>
                    <a:pt x="163225" y="0"/>
                  </a:moveTo>
                  <a:lnTo>
                    <a:pt x="8835" y="18985"/>
                  </a:lnTo>
                  <a:cubicBezTo>
                    <a:pt x="-5682" y="44670"/>
                    <a:pt x="-1450" y="97157"/>
                    <a:pt x="15257" y="125076"/>
                  </a:cubicBezTo>
                  <a:cubicBezTo>
                    <a:pt x="27012" y="116420"/>
                    <a:pt x="53461" y="113908"/>
                    <a:pt x="75004" y="111674"/>
                  </a:cubicBezTo>
                  <a:cubicBezTo>
                    <a:pt x="92871" y="109998"/>
                    <a:pt x="96501" y="115582"/>
                    <a:pt x="99293" y="125633"/>
                  </a:cubicBezTo>
                  <a:cubicBezTo>
                    <a:pt x="99851" y="127587"/>
                    <a:pt x="100131" y="129541"/>
                    <a:pt x="100689" y="131775"/>
                  </a:cubicBezTo>
                  <a:cubicBezTo>
                    <a:pt x="113796" y="123957"/>
                    <a:pt x="140964" y="114774"/>
                    <a:pt x="150942" y="119770"/>
                  </a:cubicBezTo>
                  <a:lnTo>
                    <a:pt x="177391" y="116420"/>
                  </a:lnTo>
                  <a:cubicBezTo>
                    <a:pt x="154232" y="93527"/>
                    <a:pt x="146474" y="29314"/>
                    <a:pt x="163225" y="0"/>
                  </a:cubicBezTo>
                  <a:close/>
                </a:path>
              </a:pathLst>
            </a:custGeom>
            <a:solidFill>
              <a:schemeClr val="accent1"/>
            </a:solidFill>
            <a:ln w="22920"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xmlns="" id="{503E3E61-3809-FCE3-DBF8-72660F9ECB68}"/>
                </a:ext>
              </a:extLst>
            </p:cNvPr>
            <p:cNvSpPr/>
            <p:nvPr/>
          </p:nvSpPr>
          <p:spPr>
            <a:xfrm flipH="1">
              <a:off x="11074173" y="5793157"/>
              <a:ext cx="168023" cy="151609"/>
            </a:xfrm>
            <a:custGeom>
              <a:avLst/>
              <a:gdLst>
                <a:gd name="connsiteX0" fmla="*/ 101890 w 168023"/>
                <a:gd name="connsiteY0" fmla="*/ 151609 h 151609"/>
                <a:gd name="connsiteX1" fmla="*/ 18412 w 168023"/>
                <a:gd name="connsiteY1" fmla="*/ 92971 h 151609"/>
                <a:gd name="connsiteX2" fmla="*/ 660 w 168023"/>
                <a:gd name="connsiteY2" fmla="*/ 65168 h 151609"/>
                <a:gd name="connsiteX3" fmla="*/ 7782 w 168023"/>
                <a:gd name="connsiteY3" fmla="*/ 32933 h 151609"/>
                <a:gd name="connsiteX4" fmla="*/ 35604 w 168023"/>
                <a:gd name="connsiteY4" fmla="*/ 15185 h 151609"/>
                <a:gd name="connsiteX5" fmla="*/ 67830 w 168023"/>
                <a:gd name="connsiteY5" fmla="*/ 22302 h 151609"/>
                <a:gd name="connsiteX6" fmla="*/ 80671 w 168023"/>
                <a:gd name="connsiteY6" fmla="*/ 31234 h 151609"/>
                <a:gd name="connsiteX7" fmla="*/ 89604 w 168023"/>
                <a:gd name="connsiteY7" fmla="*/ 18399 h 151609"/>
                <a:gd name="connsiteX8" fmla="*/ 117422 w 168023"/>
                <a:gd name="connsiteY8" fmla="*/ 652 h 151609"/>
                <a:gd name="connsiteX9" fmla="*/ 149629 w 168023"/>
                <a:gd name="connsiteY9" fmla="*/ 7792 h 151609"/>
                <a:gd name="connsiteX10" fmla="*/ 167365 w 168023"/>
                <a:gd name="connsiteY10" fmla="*/ 35596 h 151609"/>
                <a:gd name="connsiteX11" fmla="*/ 160239 w 168023"/>
                <a:gd name="connsiteY11" fmla="*/ 67808 h 151609"/>
                <a:gd name="connsiteX12" fmla="*/ 101890 w 168023"/>
                <a:gd name="connsiteY12" fmla="*/ 151609 h 15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23" h="151609">
                  <a:moveTo>
                    <a:pt x="101890" y="151609"/>
                  </a:moveTo>
                  <a:lnTo>
                    <a:pt x="18412" y="92971"/>
                  </a:lnTo>
                  <a:cubicBezTo>
                    <a:pt x="9040" y="86428"/>
                    <a:pt x="2655" y="76418"/>
                    <a:pt x="660" y="65168"/>
                  </a:cubicBezTo>
                  <a:cubicBezTo>
                    <a:pt x="-1333" y="53895"/>
                    <a:pt x="1229" y="42300"/>
                    <a:pt x="7782" y="32933"/>
                  </a:cubicBezTo>
                  <a:cubicBezTo>
                    <a:pt x="14335" y="23565"/>
                    <a:pt x="24343" y="17182"/>
                    <a:pt x="35604" y="15185"/>
                  </a:cubicBezTo>
                  <a:cubicBezTo>
                    <a:pt x="46866" y="13188"/>
                    <a:pt x="58458" y="15759"/>
                    <a:pt x="67830" y="22302"/>
                  </a:cubicBezTo>
                  <a:lnTo>
                    <a:pt x="80671" y="31234"/>
                  </a:lnTo>
                  <a:lnTo>
                    <a:pt x="89604" y="18399"/>
                  </a:lnTo>
                  <a:cubicBezTo>
                    <a:pt x="96159" y="9032"/>
                    <a:pt x="106163" y="2649"/>
                    <a:pt x="117422" y="652"/>
                  </a:cubicBezTo>
                  <a:cubicBezTo>
                    <a:pt x="128679" y="-1323"/>
                    <a:pt x="140264" y="1226"/>
                    <a:pt x="149629" y="7792"/>
                  </a:cubicBezTo>
                  <a:cubicBezTo>
                    <a:pt x="158997" y="14336"/>
                    <a:pt x="165377" y="24346"/>
                    <a:pt x="167365" y="35596"/>
                  </a:cubicBezTo>
                  <a:cubicBezTo>
                    <a:pt x="169356" y="46846"/>
                    <a:pt x="166791" y="58441"/>
                    <a:pt x="160239" y="67808"/>
                  </a:cubicBezTo>
                  <a:lnTo>
                    <a:pt x="101890" y="151609"/>
                  </a:lnTo>
                  <a:close/>
                </a:path>
              </a:pathLst>
            </a:custGeom>
            <a:solidFill>
              <a:schemeClr val="accent1"/>
            </a:solidFill>
            <a:ln w="22920"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xmlns="" id="{42FC650D-CF77-A1EA-1B61-D1EEDFF49B28}"/>
                </a:ext>
              </a:extLst>
            </p:cNvPr>
            <p:cNvSpPr/>
            <p:nvPr/>
          </p:nvSpPr>
          <p:spPr>
            <a:xfrm flipH="1">
              <a:off x="11391013" y="4178360"/>
              <a:ext cx="134009" cy="134009"/>
            </a:xfrm>
            <a:custGeom>
              <a:avLst/>
              <a:gdLst>
                <a:gd name="connsiteX0" fmla="*/ 67005 w 134009"/>
                <a:gd name="connsiteY0" fmla="*/ 134009 h 134009"/>
                <a:gd name="connsiteX1" fmla="*/ 134009 w 134009"/>
                <a:gd name="connsiteY1" fmla="*/ 67005 h 134009"/>
                <a:gd name="connsiteX2" fmla="*/ 67005 w 134009"/>
                <a:gd name="connsiteY2" fmla="*/ 0 h 134009"/>
                <a:gd name="connsiteX3" fmla="*/ 0 w 134009"/>
                <a:gd name="connsiteY3" fmla="*/ 67005 h 134009"/>
                <a:gd name="connsiteX4" fmla="*/ 67005 w 134009"/>
                <a:gd name="connsiteY4" fmla="*/ 134009 h 134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09" h="134009">
                  <a:moveTo>
                    <a:pt x="67005" y="134009"/>
                  </a:moveTo>
                  <a:cubicBezTo>
                    <a:pt x="104008" y="134009"/>
                    <a:pt x="134009" y="104010"/>
                    <a:pt x="134009" y="67005"/>
                  </a:cubicBezTo>
                  <a:cubicBezTo>
                    <a:pt x="134009" y="29999"/>
                    <a:pt x="104008" y="0"/>
                    <a:pt x="67005" y="0"/>
                  </a:cubicBezTo>
                  <a:cubicBezTo>
                    <a:pt x="29999" y="0"/>
                    <a:pt x="0" y="29999"/>
                    <a:pt x="0" y="67005"/>
                  </a:cubicBezTo>
                  <a:cubicBezTo>
                    <a:pt x="0" y="104010"/>
                    <a:pt x="29999" y="134009"/>
                    <a:pt x="67005" y="134009"/>
                  </a:cubicBezTo>
                  <a:close/>
                </a:path>
              </a:pathLst>
            </a:custGeom>
            <a:solidFill>
              <a:schemeClr val="tx1"/>
            </a:solidFill>
            <a:ln w="22920"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xmlns="" id="{DE5F9E9C-76ED-2D3A-E87C-C4C1368B8B99}"/>
                </a:ext>
              </a:extLst>
            </p:cNvPr>
            <p:cNvSpPr/>
            <p:nvPr/>
          </p:nvSpPr>
          <p:spPr>
            <a:xfrm flipH="1">
              <a:off x="10123233" y="5744031"/>
              <a:ext cx="316317" cy="403902"/>
            </a:xfrm>
            <a:custGeom>
              <a:avLst/>
              <a:gdLst>
                <a:gd name="connsiteX0" fmla="*/ 214695 w 316317"/>
                <a:gd name="connsiteY0" fmla="*/ 45232 h 403902"/>
                <a:gd name="connsiteX1" fmla="*/ 52767 w 316317"/>
                <a:gd name="connsiteY1" fmla="*/ 0 h 403902"/>
                <a:gd name="connsiteX2" fmla="*/ 0 w 316317"/>
                <a:gd name="connsiteY2" fmla="*/ 98268 h 403902"/>
                <a:gd name="connsiteX3" fmla="*/ 316318 w 316317"/>
                <a:gd name="connsiteY3" fmla="*/ 403903 h 403902"/>
                <a:gd name="connsiteX4" fmla="*/ 214695 w 316317"/>
                <a:gd name="connsiteY4" fmla="*/ 45232 h 40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317" h="403902">
                  <a:moveTo>
                    <a:pt x="214695" y="45232"/>
                  </a:moveTo>
                  <a:cubicBezTo>
                    <a:pt x="157800" y="43832"/>
                    <a:pt x="102153" y="28286"/>
                    <a:pt x="52767" y="0"/>
                  </a:cubicBezTo>
                  <a:cubicBezTo>
                    <a:pt x="37970" y="45554"/>
                    <a:pt x="10052" y="75653"/>
                    <a:pt x="0" y="98268"/>
                  </a:cubicBezTo>
                  <a:cubicBezTo>
                    <a:pt x="43554" y="189853"/>
                    <a:pt x="216369" y="343658"/>
                    <a:pt x="316318" y="403903"/>
                  </a:cubicBezTo>
                  <a:cubicBezTo>
                    <a:pt x="310279" y="240662"/>
                    <a:pt x="209008" y="164736"/>
                    <a:pt x="214695" y="45232"/>
                  </a:cubicBezTo>
                  <a:close/>
                </a:path>
              </a:pathLst>
            </a:custGeom>
            <a:solidFill>
              <a:srgbClr val="E9E9E9"/>
            </a:solidFill>
            <a:ln w="22920"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xmlns="" id="{4A5876C4-0F08-F29D-5882-3A9D663E8123}"/>
                </a:ext>
              </a:extLst>
            </p:cNvPr>
            <p:cNvSpPr/>
            <p:nvPr/>
          </p:nvSpPr>
          <p:spPr>
            <a:xfrm flipH="1">
              <a:off x="11267056" y="5083479"/>
              <a:ext cx="407934" cy="263705"/>
            </a:xfrm>
            <a:custGeom>
              <a:avLst/>
              <a:gdLst>
                <a:gd name="connsiteX0" fmla="*/ 354889 w 407934"/>
                <a:gd name="connsiteY0" fmla="*/ 0 h 263705"/>
                <a:gd name="connsiteX1" fmla="*/ 407935 w 407934"/>
                <a:gd name="connsiteY1" fmla="*/ 46346 h 263705"/>
                <a:gd name="connsiteX2" fmla="*/ 335248 w 407934"/>
                <a:gd name="connsiteY2" fmla="*/ 120948 h 263705"/>
                <a:gd name="connsiteX3" fmla="*/ 296818 w 407934"/>
                <a:gd name="connsiteY3" fmla="*/ 217765 h 263705"/>
                <a:gd name="connsiteX4" fmla="*/ 0 w 407934"/>
                <a:gd name="connsiteY4" fmla="*/ 259923 h 263705"/>
                <a:gd name="connsiteX5" fmla="*/ 354889 w 407934"/>
                <a:gd name="connsiteY5" fmla="*/ 0 h 2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934" h="263705">
                  <a:moveTo>
                    <a:pt x="354889" y="0"/>
                  </a:moveTo>
                  <a:cubicBezTo>
                    <a:pt x="369126" y="9494"/>
                    <a:pt x="385320" y="28199"/>
                    <a:pt x="407935" y="46346"/>
                  </a:cubicBezTo>
                  <a:cubicBezTo>
                    <a:pt x="379022" y="66183"/>
                    <a:pt x="354318" y="91530"/>
                    <a:pt x="335248" y="120948"/>
                  </a:cubicBezTo>
                  <a:cubicBezTo>
                    <a:pt x="316175" y="150379"/>
                    <a:pt x="303116" y="183278"/>
                    <a:pt x="296818" y="217765"/>
                  </a:cubicBezTo>
                  <a:cubicBezTo>
                    <a:pt x="215017" y="228654"/>
                    <a:pt x="126515" y="277512"/>
                    <a:pt x="0" y="259923"/>
                  </a:cubicBezTo>
                  <a:cubicBezTo>
                    <a:pt x="42759" y="182589"/>
                    <a:pt x="257452" y="27081"/>
                    <a:pt x="354889" y="0"/>
                  </a:cubicBezTo>
                  <a:close/>
                </a:path>
              </a:pathLst>
            </a:custGeom>
            <a:solidFill>
              <a:srgbClr val="E9E9E9"/>
            </a:solidFill>
            <a:ln w="22920"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xmlns="" id="{A57D632B-3787-6C45-CC22-CACEDCD94244}"/>
                </a:ext>
              </a:extLst>
            </p:cNvPr>
            <p:cNvSpPr/>
            <p:nvPr/>
          </p:nvSpPr>
          <p:spPr>
            <a:xfrm flipH="1">
              <a:off x="10925613" y="5226982"/>
              <a:ext cx="131775" cy="139312"/>
            </a:xfrm>
            <a:custGeom>
              <a:avLst/>
              <a:gdLst>
                <a:gd name="connsiteX0" fmla="*/ 105810 w 131775"/>
                <a:gd name="connsiteY0" fmla="*/ 61698 h 139312"/>
                <a:gd name="connsiteX1" fmla="*/ 131775 w 131775"/>
                <a:gd name="connsiteY1" fmla="*/ 139313 h 139312"/>
                <a:gd name="connsiteX2" fmla="*/ 0 w 131775"/>
                <a:gd name="connsiteY2" fmla="*/ 0 h 139312"/>
                <a:gd name="connsiteX3" fmla="*/ 105810 w 131775"/>
                <a:gd name="connsiteY3" fmla="*/ 61698 h 139312"/>
              </a:gdLst>
              <a:ahLst/>
              <a:cxnLst>
                <a:cxn ang="0">
                  <a:pos x="connsiteX0" y="connsiteY0"/>
                </a:cxn>
                <a:cxn ang="0">
                  <a:pos x="connsiteX1" y="connsiteY1"/>
                </a:cxn>
                <a:cxn ang="0">
                  <a:pos x="connsiteX2" y="connsiteY2"/>
                </a:cxn>
                <a:cxn ang="0">
                  <a:pos x="connsiteX3" y="connsiteY3"/>
                </a:cxn>
              </a:cxnLst>
              <a:rect l="l" t="t" r="r" b="b"/>
              <a:pathLst>
                <a:path w="131775" h="139312">
                  <a:moveTo>
                    <a:pt x="105810" y="61698"/>
                  </a:moveTo>
                  <a:cubicBezTo>
                    <a:pt x="113070" y="86267"/>
                    <a:pt x="121724" y="112232"/>
                    <a:pt x="131775" y="139313"/>
                  </a:cubicBezTo>
                  <a:cubicBezTo>
                    <a:pt x="86224" y="88779"/>
                    <a:pt x="38528" y="38526"/>
                    <a:pt x="0" y="0"/>
                  </a:cubicBezTo>
                  <a:cubicBezTo>
                    <a:pt x="44390" y="26242"/>
                    <a:pt x="83476" y="49209"/>
                    <a:pt x="105810" y="61698"/>
                  </a:cubicBezTo>
                  <a:close/>
                </a:path>
              </a:pathLst>
            </a:custGeom>
            <a:solidFill>
              <a:schemeClr val="accent1">
                <a:lumMod val="75000"/>
              </a:schemeClr>
            </a:solidFill>
            <a:ln w="22920"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xmlns="" id="{D093B424-CBD5-5222-B035-AC5589F6C99C}"/>
                </a:ext>
              </a:extLst>
            </p:cNvPr>
            <p:cNvSpPr/>
            <p:nvPr/>
          </p:nvSpPr>
          <p:spPr>
            <a:xfrm flipH="1">
              <a:off x="10389575" y="5146884"/>
              <a:ext cx="215253" cy="155478"/>
            </a:xfrm>
            <a:custGeom>
              <a:avLst/>
              <a:gdLst>
                <a:gd name="connsiteX0" fmla="*/ 7818 w 215253"/>
                <a:gd name="connsiteY0" fmla="*/ 0 h 155478"/>
                <a:gd name="connsiteX1" fmla="*/ 0 w 215253"/>
                <a:gd name="connsiteY1" fmla="*/ 99919 h 155478"/>
                <a:gd name="connsiteX2" fmla="*/ 215253 w 215253"/>
                <a:gd name="connsiteY2" fmla="*/ 155478 h 155478"/>
                <a:gd name="connsiteX3" fmla="*/ 7818 w 215253"/>
                <a:gd name="connsiteY3" fmla="*/ 0 h 155478"/>
              </a:gdLst>
              <a:ahLst/>
              <a:cxnLst>
                <a:cxn ang="0">
                  <a:pos x="connsiteX0" y="connsiteY0"/>
                </a:cxn>
                <a:cxn ang="0">
                  <a:pos x="connsiteX1" y="connsiteY1"/>
                </a:cxn>
                <a:cxn ang="0">
                  <a:pos x="connsiteX2" y="connsiteY2"/>
                </a:cxn>
                <a:cxn ang="0">
                  <a:pos x="connsiteX3" y="connsiteY3"/>
                </a:cxn>
              </a:cxnLst>
              <a:rect l="l" t="t" r="r" b="b"/>
              <a:pathLst>
                <a:path w="215253" h="155478">
                  <a:moveTo>
                    <a:pt x="7818" y="0"/>
                  </a:moveTo>
                  <a:cubicBezTo>
                    <a:pt x="5306" y="30433"/>
                    <a:pt x="2792" y="64493"/>
                    <a:pt x="0" y="99919"/>
                  </a:cubicBezTo>
                  <a:cubicBezTo>
                    <a:pt x="18705" y="104665"/>
                    <a:pt x="151040" y="139285"/>
                    <a:pt x="215253" y="155478"/>
                  </a:cubicBezTo>
                  <a:cubicBezTo>
                    <a:pt x="139813" y="112616"/>
                    <a:pt x="70120" y="60378"/>
                    <a:pt x="7818" y="0"/>
                  </a:cubicBezTo>
                  <a:close/>
                </a:path>
              </a:pathLst>
            </a:custGeom>
            <a:solidFill>
              <a:schemeClr val="accent1">
                <a:lumMod val="75000"/>
              </a:schemeClr>
            </a:solidFill>
            <a:ln w="22920"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xmlns="" id="{BCD925F2-2360-0314-C319-41C4D6AA858D}"/>
                </a:ext>
              </a:extLst>
            </p:cNvPr>
            <p:cNvSpPr/>
            <p:nvPr/>
          </p:nvSpPr>
          <p:spPr>
            <a:xfrm flipH="1">
              <a:off x="10556249" y="4698203"/>
              <a:ext cx="46065" cy="118095"/>
            </a:xfrm>
            <a:custGeom>
              <a:avLst/>
              <a:gdLst>
                <a:gd name="connsiteX0" fmla="*/ 0 w 46065"/>
                <a:gd name="connsiteY0" fmla="*/ 0 h 118095"/>
                <a:gd name="connsiteX1" fmla="*/ 46066 w 46065"/>
                <a:gd name="connsiteY1" fmla="*/ 118096 h 118095"/>
                <a:gd name="connsiteX2" fmla="*/ 3908 w 46065"/>
                <a:gd name="connsiteY2" fmla="*/ 95203 h 118095"/>
                <a:gd name="connsiteX3" fmla="*/ 0 w 46065"/>
                <a:gd name="connsiteY3" fmla="*/ 0 h 118095"/>
              </a:gdLst>
              <a:ahLst/>
              <a:cxnLst>
                <a:cxn ang="0">
                  <a:pos x="connsiteX0" y="connsiteY0"/>
                </a:cxn>
                <a:cxn ang="0">
                  <a:pos x="connsiteX1" y="connsiteY1"/>
                </a:cxn>
                <a:cxn ang="0">
                  <a:pos x="connsiteX2" y="connsiteY2"/>
                </a:cxn>
                <a:cxn ang="0">
                  <a:pos x="connsiteX3" y="connsiteY3"/>
                </a:cxn>
              </a:cxnLst>
              <a:rect l="l" t="t" r="r" b="b"/>
              <a:pathLst>
                <a:path w="46065" h="118095">
                  <a:moveTo>
                    <a:pt x="0" y="0"/>
                  </a:moveTo>
                  <a:cubicBezTo>
                    <a:pt x="13121" y="40202"/>
                    <a:pt x="28506" y="79628"/>
                    <a:pt x="46066" y="118096"/>
                  </a:cubicBezTo>
                  <a:cubicBezTo>
                    <a:pt x="32386" y="110558"/>
                    <a:pt x="18427" y="103019"/>
                    <a:pt x="3908" y="95203"/>
                  </a:cubicBezTo>
                  <a:cubicBezTo>
                    <a:pt x="3350" y="59467"/>
                    <a:pt x="1954" y="27919"/>
                    <a:pt x="0" y="0"/>
                  </a:cubicBezTo>
                  <a:close/>
                </a:path>
              </a:pathLst>
            </a:custGeom>
            <a:solidFill>
              <a:srgbClr val="E9E9E9"/>
            </a:solidFill>
            <a:ln w="22920"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xmlns="" id="{C59B62E2-5935-DDF8-41AC-B5883864113B}"/>
                </a:ext>
              </a:extLst>
            </p:cNvPr>
            <p:cNvSpPr/>
            <p:nvPr/>
          </p:nvSpPr>
          <p:spPr>
            <a:xfrm flipH="1">
              <a:off x="11197833" y="4932999"/>
              <a:ext cx="61044" cy="60756"/>
            </a:xfrm>
            <a:custGeom>
              <a:avLst/>
              <a:gdLst>
                <a:gd name="connsiteX0" fmla="*/ 10807 w 61044"/>
                <a:gd name="connsiteY0" fmla="*/ 0 h 60756"/>
                <a:gd name="connsiteX1" fmla="*/ 4929 w 61044"/>
                <a:gd name="connsiteY1" fmla="*/ 49959 h 60756"/>
                <a:gd name="connsiteX2" fmla="*/ 61044 w 61044"/>
                <a:gd name="connsiteY2" fmla="*/ 55263 h 60756"/>
                <a:gd name="connsiteX3" fmla="*/ 10807 w 61044"/>
                <a:gd name="connsiteY3" fmla="*/ 0 h 60756"/>
              </a:gdLst>
              <a:ahLst/>
              <a:cxnLst>
                <a:cxn ang="0">
                  <a:pos x="connsiteX0" y="connsiteY0"/>
                </a:cxn>
                <a:cxn ang="0">
                  <a:pos x="connsiteX1" y="connsiteY1"/>
                </a:cxn>
                <a:cxn ang="0">
                  <a:pos x="connsiteX2" y="connsiteY2"/>
                </a:cxn>
                <a:cxn ang="0">
                  <a:pos x="connsiteX3" y="connsiteY3"/>
                </a:cxn>
              </a:cxnLst>
              <a:rect l="l" t="t" r="r" b="b"/>
              <a:pathLst>
                <a:path w="61044" h="60756">
                  <a:moveTo>
                    <a:pt x="10807" y="0"/>
                  </a:moveTo>
                  <a:cubicBezTo>
                    <a:pt x="-948" y="20379"/>
                    <a:pt x="-3433" y="39086"/>
                    <a:pt x="4929" y="49959"/>
                  </a:cubicBezTo>
                  <a:cubicBezTo>
                    <a:pt x="13583" y="60847"/>
                    <a:pt x="29218" y="65035"/>
                    <a:pt x="61044" y="55263"/>
                  </a:cubicBezTo>
                  <a:cubicBezTo>
                    <a:pt x="41212" y="39908"/>
                    <a:pt x="24210" y="21203"/>
                    <a:pt x="10807" y="0"/>
                  </a:cubicBezTo>
                  <a:close/>
                </a:path>
              </a:pathLst>
            </a:custGeom>
            <a:solidFill>
              <a:srgbClr val="E9E9E9"/>
            </a:solidFill>
            <a:ln w="22920"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xmlns="" id="{41C3BED0-429D-05A5-A78A-27ADA218E8FA}"/>
                </a:ext>
              </a:extLst>
            </p:cNvPr>
            <p:cNvSpPr/>
            <p:nvPr/>
          </p:nvSpPr>
          <p:spPr>
            <a:xfrm flipH="1">
              <a:off x="11045220" y="4838443"/>
              <a:ext cx="59072" cy="51002"/>
            </a:xfrm>
            <a:custGeom>
              <a:avLst/>
              <a:gdLst>
                <a:gd name="connsiteX0" fmla="*/ 55559 w 59072"/>
                <a:gd name="connsiteY0" fmla="*/ 17778 h 51002"/>
                <a:gd name="connsiteX1" fmla="*/ 58606 w 59072"/>
                <a:gd name="connsiteY1" fmla="*/ 35599 h 51002"/>
                <a:gd name="connsiteX2" fmla="*/ 49138 w 59072"/>
                <a:gd name="connsiteY2" fmla="*/ 51003 h 51002"/>
                <a:gd name="connsiteX3" fmla="*/ 0 w 59072"/>
                <a:gd name="connsiteY3" fmla="*/ 1043 h 51002"/>
                <a:gd name="connsiteX4" fmla="*/ 55559 w 59072"/>
                <a:gd name="connsiteY4" fmla="*/ 17778 h 5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72" h="51002">
                  <a:moveTo>
                    <a:pt x="55559" y="17778"/>
                  </a:moveTo>
                  <a:cubicBezTo>
                    <a:pt x="58705" y="23153"/>
                    <a:pt x="59788" y="29488"/>
                    <a:pt x="58606" y="35599"/>
                  </a:cubicBezTo>
                  <a:cubicBezTo>
                    <a:pt x="57426" y="41713"/>
                    <a:pt x="54058" y="47189"/>
                    <a:pt x="49138" y="51003"/>
                  </a:cubicBezTo>
                  <a:cubicBezTo>
                    <a:pt x="30991" y="33134"/>
                    <a:pt x="14239" y="16382"/>
                    <a:pt x="0" y="1043"/>
                  </a:cubicBezTo>
                  <a:cubicBezTo>
                    <a:pt x="32136" y="-3174"/>
                    <a:pt x="45818" y="5996"/>
                    <a:pt x="55559" y="17778"/>
                  </a:cubicBezTo>
                  <a:close/>
                </a:path>
              </a:pathLst>
            </a:custGeom>
            <a:solidFill>
              <a:srgbClr val="E9E9E9"/>
            </a:solidFill>
            <a:ln w="2292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xmlns="" id="{840BD8F0-F2AF-1821-3905-0A10F7E4AF13}"/>
                </a:ext>
              </a:extLst>
            </p:cNvPr>
            <p:cNvSpPr/>
            <p:nvPr/>
          </p:nvSpPr>
          <p:spPr>
            <a:xfrm flipH="1">
              <a:off x="10969724" y="4612494"/>
              <a:ext cx="97434" cy="80125"/>
            </a:xfrm>
            <a:custGeom>
              <a:avLst/>
              <a:gdLst>
                <a:gd name="connsiteX0" fmla="*/ 97435 w 97434"/>
                <a:gd name="connsiteY0" fmla="*/ 0 h 80125"/>
                <a:gd name="connsiteX1" fmla="*/ 54161 w 97434"/>
                <a:gd name="connsiteY1" fmla="*/ 80126 h 80125"/>
                <a:gd name="connsiteX2" fmla="*/ 0 w 97434"/>
                <a:gd name="connsiteY2" fmla="*/ 28697 h 80125"/>
                <a:gd name="connsiteX3" fmla="*/ 97435 w 97434"/>
                <a:gd name="connsiteY3" fmla="*/ 0 h 80125"/>
              </a:gdLst>
              <a:ahLst/>
              <a:cxnLst>
                <a:cxn ang="0">
                  <a:pos x="connsiteX0" y="connsiteY0"/>
                </a:cxn>
                <a:cxn ang="0">
                  <a:pos x="connsiteX1" y="connsiteY1"/>
                </a:cxn>
                <a:cxn ang="0">
                  <a:pos x="connsiteX2" y="connsiteY2"/>
                </a:cxn>
                <a:cxn ang="0">
                  <a:pos x="connsiteX3" y="connsiteY3"/>
                </a:cxn>
              </a:cxnLst>
              <a:rect l="l" t="t" r="r" b="b"/>
              <a:pathLst>
                <a:path w="97434" h="80125">
                  <a:moveTo>
                    <a:pt x="97435" y="0"/>
                  </a:moveTo>
                  <a:cubicBezTo>
                    <a:pt x="84392" y="27432"/>
                    <a:pt x="69948" y="54177"/>
                    <a:pt x="54161" y="80126"/>
                  </a:cubicBezTo>
                  <a:cubicBezTo>
                    <a:pt x="32384" y="58085"/>
                    <a:pt x="13121" y="39644"/>
                    <a:pt x="0" y="28697"/>
                  </a:cubicBezTo>
                  <a:cubicBezTo>
                    <a:pt x="38806" y="17031"/>
                    <a:pt x="76466" y="5864"/>
                    <a:pt x="97435" y="0"/>
                  </a:cubicBezTo>
                  <a:close/>
                </a:path>
              </a:pathLst>
            </a:custGeom>
            <a:solidFill>
              <a:srgbClr val="E9E9E9"/>
            </a:solidFill>
            <a:ln w="2292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xmlns="" id="{E9F4DEA9-8D68-DE42-9B80-A79E2DE81C83}"/>
                </a:ext>
              </a:extLst>
            </p:cNvPr>
            <p:cNvSpPr/>
            <p:nvPr/>
          </p:nvSpPr>
          <p:spPr>
            <a:xfrm flipH="1">
              <a:off x="10508787" y="4451962"/>
              <a:ext cx="50279" cy="48019"/>
            </a:xfrm>
            <a:custGeom>
              <a:avLst/>
              <a:gdLst>
                <a:gd name="connsiteX0" fmla="*/ 46091 w 50279"/>
                <a:gd name="connsiteY0" fmla="*/ 0 h 48019"/>
                <a:gd name="connsiteX1" fmla="*/ 26 w 50279"/>
                <a:gd name="connsiteY1" fmla="*/ 27638 h 48019"/>
                <a:gd name="connsiteX2" fmla="*/ 50279 w 50279"/>
                <a:gd name="connsiteY2" fmla="*/ 48019 h 48019"/>
                <a:gd name="connsiteX3" fmla="*/ 46091 w 50279"/>
                <a:gd name="connsiteY3" fmla="*/ 0 h 48019"/>
              </a:gdLst>
              <a:ahLst/>
              <a:cxnLst>
                <a:cxn ang="0">
                  <a:pos x="connsiteX0" y="connsiteY0"/>
                </a:cxn>
                <a:cxn ang="0">
                  <a:pos x="connsiteX1" y="connsiteY1"/>
                </a:cxn>
                <a:cxn ang="0">
                  <a:pos x="connsiteX2" y="connsiteY2"/>
                </a:cxn>
                <a:cxn ang="0">
                  <a:pos x="connsiteX3" y="connsiteY3"/>
                </a:cxn>
              </a:cxnLst>
              <a:rect l="l" t="t" r="r" b="b"/>
              <a:pathLst>
                <a:path w="50279" h="48019">
                  <a:moveTo>
                    <a:pt x="46091" y="0"/>
                  </a:moveTo>
                  <a:cubicBezTo>
                    <a:pt x="19011" y="5584"/>
                    <a:pt x="-812" y="17031"/>
                    <a:pt x="26" y="27638"/>
                  </a:cubicBezTo>
                  <a:cubicBezTo>
                    <a:pt x="26" y="43230"/>
                    <a:pt x="48339" y="47815"/>
                    <a:pt x="50279" y="48019"/>
                  </a:cubicBezTo>
                  <a:cubicBezTo>
                    <a:pt x="49441" y="37970"/>
                    <a:pt x="47765" y="20101"/>
                    <a:pt x="46091" y="0"/>
                  </a:cubicBezTo>
                  <a:close/>
                </a:path>
              </a:pathLst>
            </a:custGeom>
            <a:solidFill>
              <a:srgbClr val="E9E9E9"/>
            </a:solidFill>
            <a:ln w="2292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xmlns="" id="{338B30E6-E48B-2118-33A9-4355ED23928D}"/>
                </a:ext>
              </a:extLst>
            </p:cNvPr>
            <p:cNvSpPr/>
            <p:nvPr/>
          </p:nvSpPr>
          <p:spPr>
            <a:xfrm flipH="1">
              <a:off x="10300780" y="4442191"/>
              <a:ext cx="59760" cy="49415"/>
            </a:xfrm>
            <a:custGeom>
              <a:avLst/>
              <a:gdLst>
                <a:gd name="connsiteX0" fmla="*/ 59747 w 59760"/>
                <a:gd name="connsiteY0" fmla="*/ 21219 h 49415"/>
                <a:gd name="connsiteX1" fmla="*/ 8933 w 59760"/>
                <a:gd name="connsiteY1" fmla="*/ 49415 h 49415"/>
                <a:gd name="connsiteX2" fmla="*/ 0 w 59760"/>
                <a:gd name="connsiteY2" fmla="*/ 0 h 49415"/>
                <a:gd name="connsiteX3" fmla="*/ 59747 w 59760"/>
                <a:gd name="connsiteY3" fmla="*/ 21219 h 49415"/>
              </a:gdLst>
              <a:ahLst/>
              <a:cxnLst>
                <a:cxn ang="0">
                  <a:pos x="connsiteX0" y="connsiteY0"/>
                </a:cxn>
                <a:cxn ang="0">
                  <a:pos x="connsiteX1" y="connsiteY1"/>
                </a:cxn>
                <a:cxn ang="0">
                  <a:pos x="connsiteX2" y="connsiteY2"/>
                </a:cxn>
                <a:cxn ang="0">
                  <a:pos x="connsiteX3" y="connsiteY3"/>
                </a:cxn>
              </a:cxnLst>
              <a:rect l="l" t="t" r="r" b="b"/>
              <a:pathLst>
                <a:path w="59760" h="49415">
                  <a:moveTo>
                    <a:pt x="59747" y="21219"/>
                  </a:moveTo>
                  <a:cubicBezTo>
                    <a:pt x="59203" y="30710"/>
                    <a:pt x="40204" y="41598"/>
                    <a:pt x="8933" y="49415"/>
                  </a:cubicBezTo>
                  <a:cubicBezTo>
                    <a:pt x="7818" y="39644"/>
                    <a:pt x="3910" y="19823"/>
                    <a:pt x="0" y="0"/>
                  </a:cubicBezTo>
                  <a:cubicBezTo>
                    <a:pt x="42716" y="3072"/>
                    <a:pt x="60319" y="11448"/>
                    <a:pt x="59747" y="21219"/>
                  </a:cubicBezTo>
                  <a:close/>
                </a:path>
              </a:pathLst>
            </a:custGeom>
            <a:solidFill>
              <a:srgbClr val="E9E9E9"/>
            </a:solidFill>
            <a:ln w="2292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xmlns="" id="{3D47AEE4-1FCB-2906-02F1-337D74F04AA0}"/>
                </a:ext>
              </a:extLst>
            </p:cNvPr>
            <p:cNvSpPr/>
            <p:nvPr/>
          </p:nvSpPr>
          <p:spPr>
            <a:xfrm flipH="1">
              <a:off x="10295490" y="4244247"/>
              <a:ext cx="96039" cy="149717"/>
            </a:xfrm>
            <a:custGeom>
              <a:avLst/>
              <a:gdLst>
                <a:gd name="connsiteX0" fmla="*/ 87944 w 96039"/>
                <a:gd name="connsiteY0" fmla="*/ 101903 h 149717"/>
                <a:gd name="connsiteX1" fmla="*/ 52207 w 96039"/>
                <a:gd name="connsiteY1" fmla="*/ 115304 h 149717"/>
                <a:gd name="connsiteX2" fmla="*/ 47462 w 96039"/>
                <a:gd name="connsiteY2" fmla="*/ 82640 h 149717"/>
                <a:gd name="connsiteX3" fmla="*/ 39644 w 96039"/>
                <a:gd name="connsiteY3" fmla="*/ 47462 h 149717"/>
                <a:gd name="connsiteX4" fmla="*/ 31826 w 96039"/>
                <a:gd name="connsiteY4" fmla="*/ 46066 h 149717"/>
                <a:gd name="connsiteX5" fmla="*/ 0 w 96039"/>
                <a:gd name="connsiteY5" fmla="*/ 0 h 149717"/>
                <a:gd name="connsiteX6" fmla="*/ 558 w 96039"/>
                <a:gd name="connsiteY6" fmla="*/ 60863 h 149717"/>
                <a:gd name="connsiteX7" fmla="*/ 24569 w 96039"/>
                <a:gd name="connsiteY7" fmla="*/ 146088 h 149717"/>
                <a:gd name="connsiteX8" fmla="*/ 26801 w 96039"/>
                <a:gd name="connsiteY8" fmla="*/ 149718 h 149717"/>
                <a:gd name="connsiteX9" fmla="*/ 96039 w 96039"/>
                <a:gd name="connsiteY9" fmla="*/ 122637 h 149717"/>
                <a:gd name="connsiteX10" fmla="*/ 87944 w 96039"/>
                <a:gd name="connsiteY10" fmla="*/ 101903 h 14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039" h="149717">
                  <a:moveTo>
                    <a:pt x="87944" y="101903"/>
                  </a:moveTo>
                  <a:cubicBezTo>
                    <a:pt x="77084" y="108802"/>
                    <a:pt x="64918" y="113364"/>
                    <a:pt x="52207" y="115304"/>
                  </a:cubicBezTo>
                  <a:cubicBezTo>
                    <a:pt x="30991" y="118654"/>
                    <a:pt x="16471" y="100787"/>
                    <a:pt x="47462" y="82640"/>
                  </a:cubicBezTo>
                  <a:cubicBezTo>
                    <a:pt x="24847" y="87048"/>
                    <a:pt x="6700" y="68401"/>
                    <a:pt x="39644" y="47462"/>
                  </a:cubicBezTo>
                  <a:cubicBezTo>
                    <a:pt x="36985" y="47429"/>
                    <a:pt x="34340" y="46959"/>
                    <a:pt x="31826" y="46066"/>
                  </a:cubicBezTo>
                  <a:cubicBezTo>
                    <a:pt x="25127" y="53045"/>
                    <a:pt x="12283" y="47742"/>
                    <a:pt x="0" y="0"/>
                  </a:cubicBezTo>
                  <a:cubicBezTo>
                    <a:pt x="5203" y="19931"/>
                    <a:pt x="5393" y="40840"/>
                    <a:pt x="558" y="60863"/>
                  </a:cubicBezTo>
                  <a:cubicBezTo>
                    <a:pt x="1704" y="90772"/>
                    <a:pt x="9932" y="119981"/>
                    <a:pt x="24569" y="146088"/>
                  </a:cubicBezTo>
                  <a:cubicBezTo>
                    <a:pt x="25141" y="147394"/>
                    <a:pt x="25891" y="148614"/>
                    <a:pt x="26801" y="149718"/>
                  </a:cubicBezTo>
                  <a:cubicBezTo>
                    <a:pt x="51075" y="144111"/>
                    <a:pt x="74395" y="134989"/>
                    <a:pt x="96039" y="122637"/>
                  </a:cubicBezTo>
                  <a:cubicBezTo>
                    <a:pt x="92689" y="115997"/>
                    <a:pt x="89971" y="109055"/>
                    <a:pt x="87944" y="101903"/>
                  </a:cubicBezTo>
                  <a:close/>
                </a:path>
              </a:pathLst>
            </a:custGeom>
            <a:solidFill>
              <a:srgbClr val="E9E9E9"/>
            </a:solidFill>
            <a:ln w="2292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xmlns="" id="{DF3FCE27-8F8E-6594-6F8D-4202A7E1648D}"/>
                </a:ext>
              </a:extLst>
            </p:cNvPr>
            <p:cNvSpPr/>
            <p:nvPr/>
          </p:nvSpPr>
          <p:spPr>
            <a:xfrm flipH="1">
              <a:off x="10532439" y="3703938"/>
              <a:ext cx="757471" cy="689952"/>
            </a:xfrm>
            <a:custGeom>
              <a:avLst/>
              <a:gdLst>
                <a:gd name="connsiteX0" fmla="*/ 729750 w 757471"/>
                <a:gd name="connsiteY0" fmla="*/ 366656 h 689952"/>
                <a:gd name="connsiteX1" fmla="*/ 722493 w 757471"/>
                <a:gd name="connsiteY1" fmla="*/ 280388 h 689952"/>
                <a:gd name="connsiteX2" fmla="*/ 703508 w 757471"/>
                <a:gd name="connsiteY2" fmla="*/ 206682 h 689952"/>
                <a:gd name="connsiteX3" fmla="*/ 658838 w 757471"/>
                <a:gd name="connsiteY3" fmla="*/ 136608 h 689952"/>
                <a:gd name="connsiteX4" fmla="*/ 593229 w 757471"/>
                <a:gd name="connsiteY4" fmla="*/ 87750 h 689952"/>
                <a:gd name="connsiteX5" fmla="*/ 514219 w 757471"/>
                <a:gd name="connsiteY5" fmla="*/ 52852 h 689952"/>
                <a:gd name="connsiteX6" fmla="*/ 415666 w 757471"/>
                <a:gd name="connsiteY6" fmla="*/ 35219 h 689952"/>
                <a:gd name="connsiteX7" fmla="*/ 325491 w 757471"/>
                <a:gd name="connsiteY7" fmla="*/ 34101 h 689952"/>
                <a:gd name="connsiteX8" fmla="*/ 231126 w 757471"/>
                <a:gd name="connsiteY8" fmla="*/ 62300 h 689952"/>
                <a:gd name="connsiteX9" fmla="*/ 135615 w 757471"/>
                <a:gd name="connsiteY9" fmla="*/ 113729 h 689952"/>
                <a:gd name="connsiteX10" fmla="*/ 69492 w 757471"/>
                <a:gd name="connsiteY10" fmla="*/ 189109 h 689952"/>
                <a:gd name="connsiteX11" fmla="*/ 37666 w 757471"/>
                <a:gd name="connsiteY11" fmla="*/ 283150 h 689952"/>
                <a:gd name="connsiteX12" fmla="*/ 27057 w 757471"/>
                <a:gd name="connsiteY12" fmla="*/ 375839 h 689952"/>
                <a:gd name="connsiteX13" fmla="*/ 44366 w 757471"/>
                <a:gd name="connsiteY13" fmla="*/ 464901 h 689952"/>
                <a:gd name="connsiteX14" fmla="*/ 93223 w 757471"/>
                <a:gd name="connsiteY14" fmla="*/ 556472 h 689952"/>
                <a:gd name="connsiteX15" fmla="*/ 149060 w 757471"/>
                <a:gd name="connsiteY15" fmla="*/ 628472 h 689952"/>
                <a:gd name="connsiteX16" fmla="*/ 149685 w 757471"/>
                <a:gd name="connsiteY16" fmla="*/ 662574 h 689952"/>
                <a:gd name="connsiteX17" fmla="*/ 172777 w 757471"/>
                <a:gd name="connsiteY17" fmla="*/ 687675 h 689952"/>
                <a:gd name="connsiteX18" fmla="*/ 285009 w 757471"/>
                <a:gd name="connsiteY18" fmla="*/ 645798 h 689952"/>
                <a:gd name="connsiteX19" fmla="*/ 415389 w 757471"/>
                <a:gd name="connsiteY19" fmla="*/ 469631 h 689952"/>
                <a:gd name="connsiteX20" fmla="*/ 412317 w 757471"/>
                <a:gd name="connsiteY20" fmla="*/ 422449 h 689952"/>
                <a:gd name="connsiteX21" fmla="*/ 426276 w 757471"/>
                <a:gd name="connsiteY21" fmla="*/ 389227 h 689952"/>
                <a:gd name="connsiteX22" fmla="*/ 525947 w 757471"/>
                <a:gd name="connsiteY22" fmla="*/ 372196 h 689952"/>
                <a:gd name="connsiteX23" fmla="*/ 509944 w 757471"/>
                <a:gd name="connsiteY23" fmla="*/ 555239 h 689952"/>
                <a:gd name="connsiteX24" fmla="*/ 441911 w 757471"/>
                <a:gd name="connsiteY24" fmla="*/ 530259 h 689952"/>
                <a:gd name="connsiteX25" fmla="*/ 472064 w 757471"/>
                <a:gd name="connsiteY25" fmla="*/ 577147 h 689952"/>
                <a:gd name="connsiteX26" fmla="*/ 535996 w 757471"/>
                <a:gd name="connsiteY26" fmla="*/ 667060 h 689952"/>
                <a:gd name="connsiteX27" fmla="*/ 551632 w 757471"/>
                <a:gd name="connsiteY27" fmla="*/ 675714 h 689952"/>
                <a:gd name="connsiteX28" fmla="*/ 576200 w 757471"/>
                <a:gd name="connsiteY28" fmla="*/ 689953 h 689952"/>
                <a:gd name="connsiteX29" fmla="*/ 600576 w 757471"/>
                <a:gd name="connsiteY29" fmla="*/ 672164 h 689952"/>
                <a:gd name="connsiteX30" fmla="*/ 606073 w 757471"/>
                <a:gd name="connsiteY30" fmla="*/ 642491 h 689952"/>
                <a:gd name="connsiteX31" fmla="*/ 635564 w 757471"/>
                <a:gd name="connsiteY31" fmla="*/ 650642 h 689952"/>
                <a:gd name="connsiteX32" fmla="*/ 664288 w 757471"/>
                <a:gd name="connsiteY32" fmla="*/ 640067 h 689952"/>
                <a:gd name="connsiteX33" fmla="*/ 681437 w 757471"/>
                <a:gd name="connsiteY33" fmla="*/ 614731 h 689952"/>
                <a:gd name="connsiteX34" fmla="*/ 680615 w 757471"/>
                <a:gd name="connsiteY34" fmla="*/ 584142 h 689952"/>
                <a:gd name="connsiteX35" fmla="*/ 709649 w 757471"/>
                <a:gd name="connsiteY35" fmla="*/ 504295 h 689952"/>
                <a:gd name="connsiteX36" fmla="*/ 718863 w 757471"/>
                <a:gd name="connsiteY36" fmla="*/ 437290 h 689952"/>
                <a:gd name="connsiteX37" fmla="*/ 729750 w 757471"/>
                <a:gd name="connsiteY37" fmla="*/ 366656 h 6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57471" h="689952">
                  <a:moveTo>
                    <a:pt x="729750" y="366656"/>
                  </a:moveTo>
                  <a:cubicBezTo>
                    <a:pt x="777212" y="349347"/>
                    <a:pt x="756275" y="292114"/>
                    <a:pt x="722493" y="280388"/>
                  </a:cubicBezTo>
                  <a:cubicBezTo>
                    <a:pt x="756553" y="263357"/>
                    <a:pt x="746223" y="204450"/>
                    <a:pt x="703508" y="206682"/>
                  </a:cubicBezTo>
                  <a:cubicBezTo>
                    <a:pt x="727519" y="174575"/>
                    <a:pt x="708253" y="129628"/>
                    <a:pt x="658838" y="136608"/>
                  </a:cubicBezTo>
                  <a:cubicBezTo>
                    <a:pt x="665260" y="95846"/>
                    <a:pt x="637341" y="69015"/>
                    <a:pt x="593229" y="87750"/>
                  </a:cubicBezTo>
                  <a:cubicBezTo>
                    <a:pt x="594345" y="41962"/>
                    <a:pt x="538862" y="22142"/>
                    <a:pt x="514219" y="52852"/>
                  </a:cubicBezTo>
                  <a:cubicBezTo>
                    <a:pt x="503934" y="7623"/>
                    <a:pt x="453637" y="-8863"/>
                    <a:pt x="415666" y="35219"/>
                  </a:cubicBezTo>
                  <a:cubicBezTo>
                    <a:pt x="405381" y="-10847"/>
                    <a:pt x="332191" y="-12243"/>
                    <a:pt x="325491" y="34101"/>
                  </a:cubicBezTo>
                  <a:cubicBezTo>
                    <a:pt x="294501" y="-5572"/>
                    <a:pt x="226380" y="17072"/>
                    <a:pt x="231126" y="62300"/>
                  </a:cubicBezTo>
                  <a:cubicBezTo>
                    <a:pt x="188968" y="19026"/>
                    <a:pt x="131735" y="66488"/>
                    <a:pt x="135615" y="113729"/>
                  </a:cubicBezTo>
                  <a:cubicBezTo>
                    <a:pt x="91784" y="89160"/>
                    <a:pt x="51302" y="149743"/>
                    <a:pt x="69492" y="189109"/>
                  </a:cubicBezTo>
                  <a:cubicBezTo>
                    <a:pt x="13935" y="197204"/>
                    <a:pt x="1900" y="250823"/>
                    <a:pt x="37666" y="283150"/>
                  </a:cubicBezTo>
                  <a:cubicBezTo>
                    <a:pt x="-14543" y="301577"/>
                    <a:pt x="-7004" y="352389"/>
                    <a:pt x="27057" y="375839"/>
                  </a:cubicBezTo>
                  <a:cubicBezTo>
                    <a:pt x="-12867" y="403200"/>
                    <a:pt x="-3096" y="457641"/>
                    <a:pt x="44366" y="464901"/>
                  </a:cubicBezTo>
                  <a:cubicBezTo>
                    <a:pt x="10305" y="503105"/>
                    <a:pt x="46600" y="565408"/>
                    <a:pt x="93223" y="556472"/>
                  </a:cubicBezTo>
                  <a:cubicBezTo>
                    <a:pt x="67258" y="599746"/>
                    <a:pt x="102715" y="647487"/>
                    <a:pt x="149060" y="628472"/>
                  </a:cubicBezTo>
                  <a:cubicBezTo>
                    <a:pt x="145093" y="639534"/>
                    <a:pt x="145316" y="651666"/>
                    <a:pt x="149685" y="662574"/>
                  </a:cubicBezTo>
                  <a:cubicBezTo>
                    <a:pt x="154054" y="673482"/>
                    <a:pt x="162269" y="682411"/>
                    <a:pt x="172777" y="687675"/>
                  </a:cubicBezTo>
                  <a:cubicBezTo>
                    <a:pt x="205999" y="675670"/>
                    <a:pt x="285009" y="645798"/>
                    <a:pt x="285009" y="645798"/>
                  </a:cubicBezTo>
                  <a:cubicBezTo>
                    <a:pt x="376023" y="610341"/>
                    <a:pt x="397799" y="541383"/>
                    <a:pt x="415389" y="469631"/>
                  </a:cubicBezTo>
                  <a:cubicBezTo>
                    <a:pt x="364855" y="453467"/>
                    <a:pt x="386912" y="402906"/>
                    <a:pt x="412317" y="422449"/>
                  </a:cubicBezTo>
                  <a:cubicBezTo>
                    <a:pt x="436608" y="441154"/>
                    <a:pt x="428790" y="416027"/>
                    <a:pt x="426276" y="389227"/>
                  </a:cubicBezTo>
                  <a:cubicBezTo>
                    <a:pt x="458731" y="379724"/>
                    <a:pt x="492178" y="374009"/>
                    <a:pt x="525947" y="372196"/>
                  </a:cubicBezTo>
                  <a:cubicBezTo>
                    <a:pt x="567295" y="496697"/>
                    <a:pt x="560255" y="557517"/>
                    <a:pt x="509944" y="555239"/>
                  </a:cubicBezTo>
                  <a:cubicBezTo>
                    <a:pt x="485757" y="551786"/>
                    <a:pt x="462581" y="543275"/>
                    <a:pt x="441911" y="530259"/>
                  </a:cubicBezTo>
                  <a:cubicBezTo>
                    <a:pt x="448854" y="547681"/>
                    <a:pt x="459092" y="563601"/>
                    <a:pt x="472064" y="577147"/>
                  </a:cubicBezTo>
                  <a:cubicBezTo>
                    <a:pt x="472064" y="606138"/>
                    <a:pt x="492546" y="642873"/>
                    <a:pt x="535996" y="667060"/>
                  </a:cubicBezTo>
                  <a:lnTo>
                    <a:pt x="551632" y="675714"/>
                  </a:lnTo>
                  <a:cubicBezTo>
                    <a:pt x="559169" y="679901"/>
                    <a:pt x="567545" y="684649"/>
                    <a:pt x="576200" y="689953"/>
                  </a:cubicBezTo>
                  <a:cubicBezTo>
                    <a:pt x="586293" y="687354"/>
                    <a:pt x="595022" y="680990"/>
                    <a:pt x="600576" y="672164"/>
                  </a:cubicBezTo>
                  <a:cubicBezTo>
                    <a:pt x="606130" y="663338"/>
                    <a:pt x="608100" y="652722"/>
                    <a:pt x="606073" y="642491"/>
                  </a:cubicBezTo>
                  <a:cubicBezTo>
                    <a:pt x="614816" y="648227"/>
                    <a:pt x="625131" y="651076"/>
                    <a:pt x="635564" y="650642"/>
                  </a:cubicBezTo>
                  <a:cubicBezTo>
                    <a:pt x="646011" y="650208"/>
                    <a:pt x="656046" y="646509"/>
                    <a:pt x="664288" y="640067"/>
                  </a:cubicBezTo>
                  <a:cubicBezTo>
                    <a:pt x="672517" y="633624"/>
                    <a:pt x="678514" y="624762"/>
                    <a:pt x="681437" y="614731"/>
                  </a:cubicBezTo>
                  <a:cubicBezTo>
                    <a:pt x="684376" y="604698"/>
                    <a:pt x="684082" y="593999"/>
                    <a:pt x="680615" y="584142"/>
                  </a:cubicBezTo>
                  <a:cubicBezTo>
                    <a:pt x="729192" y="583582"/>
                    <a:pt x="735614" y="529979"/>
                    <a:pt x="709649" y="504295"/>
                  </a:cubicBezTo>
                  <a:cubicBezTo>
                    <a:pt x="750691" y="494523"/>
                    <a:pt x="749015" y="453761"/>
                    <a:pt x="718863" y="437290"/>
                  </a:cubicBezTo>
                  <a:cubicBezTo>
                    <a:pt x="756833" y="425285"/>
                    <a:pt x="758787" y="383129"/>
                    <a:pt x="729750" y="366656"/>
                  </a:cubicBezTo>
                  <a:close/>
                </a:path>
              </a:pathLst>
            </a:custGeom>
            <a:solidFill>
              <a:schemeClr val="accent1">
                <a:lumMod val="40000"/>
                <a:lumOff val="60000"/>
              </a:schemeClr>
            </a:solidFill>
            <a:ln w="22920" cap="flat">
              <a:noFill/>
              <a:prstDash val="solid"/>
              <a:miter/>
            </a:ln>
          </p:spPr>
          <p:txBody>
            <a:bodyPr rtlCol="0" anchor="ctr"/>
            <a:lstStyle/>
            <a:p>
              <a:endParaRPr lang="zh-CN" altLang="en-US" dirty="0"/>
            </a:p>
          </p:txBody>
        </p:sp>
        <p:sp>
          <p:nvSpPr>
            <p:cNvPr id="25" name="任意多边形: 形状 24">
              <a:extLst>
                <a:ext uri="{FF2B5EF4-FFF2-40B4-BE49-F238E27FC236}">
                  <a16:creationId xmlns:a16="http://schemas.microsoft.com/office/drawing/2014/main" xmlns="" id="{48BB9854-A32A-AAA8-B49B-D74D982B6A89}"/>
                </a:ext>
              </a:extLst>
            </p:cNvPr>
            <p:cNvSpPr/>
            <p:nvPr/>
          </p:nvSpPr>
          <p:spPr>
            <a:xfrm flipH="1">
              <a:off x="10399071" y="5594669"/>
              <a:ext cx="245403" cy="43273"/>
            </a:xfrm>
            <a:custGeom>
              <a:avLst/>
              <a:gdLst>
                <a:gd name="connsiteX0" fmla="*/ 245403 w 245403"/>
                <a:gd name="connsiteY0" fmla="*/ 0 h 43273"/>
                <a:gd name="connsiteX1" fmla="*/ 0 w 245403"/>
                <a:gd name="connsiteY1" fmla="*/ 43274 h 43273"/>
              </a:gdLst>
              <a:ahLst/>
              <a:cxnLst>
                <a:cxn ang="0">
                  <a:pos x="connsiteX0" y="connsiteY0"/>
                </a:cxn>
                <a:cxn ang="0">
                  <a:pos x="connsiteX1" y="connsiteY1"/>
                </a:cxn>
              </a:cxnLst>
              <a:rect l="l" t="t" r="r" b="b"/>
              <a:pathLst>
                <a:path w="245403" h="43273">
                  <a:moveTo>
                    <a:pt x="245403" y="0"/>
                  </a:moveTo>
                  <a:lnTo>
                    <a:pt x="0" y="43274"/>
                  </a:lnTo>
                </a:path>
              </a:pathLst>
            </a:custGeom>
            <a:noFill/>
            <a:ln w="11001" cap="rnd">
              <a:solidFill>
                <a:schemeClr val="tx1"/>
              </a:solidFill>
              <a:prstDash val="solid"/>
              <a:round/>
            </a:ln>
          </p:spPr>
          <p:txBody>
            <a:bodyPr rtlCol="0" anchor="ctr"/>
            <a:lstStyle/>
            <a:p>
              <a:endParaRPr lang="zh-CN" altLang="en-US"/>
            </a:p>
          </p:txBody>
        </p:sp>
        <p:sp>
          <p:nvSpPr>
            <p:cNvPr id="26" name="任意多边形: 形状 25">
              <a:extLst>
                <a:ext uri="{FF2B5EF4-FFF2-40B4-BE49-F238E27FC236}">
                  <a16:creationId xmlns:a16="http://schemas.microsoft.com/office/drawing/2014/main" xmlns="" id="{A54EEFB8-98D2-B113-12C2-2D3A6C02C400}"/>
                </a:ext>
              </a:extLst>
            </p:cNvPr>
            <p:cNvSpPr/>
            <p:nvPr/>
          </p:nvSpPr>
          <p:spPr>
            <a:xfrm flipH="1">
              <a:off x="9919708" y="4305668"/>
              <a:ext cx="212461" cy="1237629"/>
            </a:xfrm>
            <a:custGeom>
              <a:avLst/>
              <a:gdLst>
                <a:gd name="connsiteX0" fmla="*/ 0 w 212461"/>
                <a:gd name="connsiteY0" fmla="*/ 0 h 1237629"/>
                <a:gd name="connsiteX1" fmla="*/ 212461 w 212461"/>
                <a:gd name="connsiteY1" fmla="*/ 1204408 h 1237629"/>
                <a:gd name="connsiteX2" fmla="*/ 24569 w 212461"/>
                <a:gd name="connsiteY2" fmla="*/ 1237630 h 1237629"/>
              </a:gdLst>
              <a:ahLst/>
              <a:cxnLst>
                <a:cxn ang="0">
                  <a:pos x="connsiteX0" y="connsiteY0"/>
                </a:cxn>
                <a:cxn ang="0">
                  <a:pos x="connsiteX1" y="connsiteY1"/>
                </a:cxn>
                <a:cxn ang="0">
                  <a:pos x="connsiteX2" y="connsiteY2"/>
                </a:cxn>
              </a:cxnLst>
              <a:rect l="l" t="t" r="r" b="b"/>
              <a:pathLst>
                <a:path w="212461" h="1237629">
                  <a:moveTo>
                    <a:pt x="0" y="0"/>
                  </a:moveTo>
                  <a:lnTo>
                    <a:pt x="212461" y="1204408"/>
                  </a:lnTo>
                  <a:lnTo>
                    <a:pt x="24569" y="1237630"/>
                  </a:lnTo>
                </a:path>
              </a:pathLst>
            </a:custGeom>
            <a:noFill/>
            <a:ln w="11001" cap="rnd">
              <a:solidFill>
                <a:schemeClr val="tx1"/>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xmlns="" id="{5F168EF4-AD72-4B58-DA10-3104F1A51D59}"/>
                </a:ext>
              </a:extLst>
            </p:cNvPr>
            <p:cNvSpPr/>
            <p:nvPr/>
          </p:nvSpPr>
          <p:spPr>
            <a:xfrm flipH="1">
              <a:off x="10499856" y="4209629"/>
              <a:ext cx="89339" cy="15913"/>
            </a:xfrm>
            <a:custGeom>
              <a:avLst/>
              <a:gdLst>
                <a:gd name="connsiteX0" fmla="*/ 0 w 89339"/>
                <a:gd name="connsiteY0" fmla="*/ 15913 h 15913"/>
                <a:gd name="connsiteX1" fmla="*/ 89339 w 89339"/>
                <a:gd name="connsiteY1" fmla="*/ 0 h 15913"/>
              </a:gdLst>
              <a:ahLst/>
              <a:cxnLst>
                <a:cxn ang="0">
                  <a:pos x="connsiteX0" y="connsiteY0"/>
                </a:cxn>
                <a:cxn ang="0">
                  <a:pos x="connsiteX1" y="connsiteY1"/>
                </a:cxn>
              </a:cxnLst>
              <a:rect l="l" t="t" r="r" b="b"/>
              <a:pathLst>
                <a:path w="89339" h="15913">
                  <a:moveTo>
                    <a:pt x="0" y="15913"/>
                  </a:moveTo>
                  <a:lnTo>
                    <a:pt x="89339" y="0"/>
                  </a:lnTo>
                </a:path>
              </a:pathLst>
            </a:custGeom>
            <a:noFill/>
            <a:ln w="11001" cap="rnd">
              <a:solidFill>
                <a:schemeClr val="tx1"/>
              </a:solidFill>
              <a:prstDash val="solid"/>
              <a:round/>
            </a:ln>
          </p:spPr>
          <p:txBody>
            <a:bodyPr rtlCol="0" anchor="ctr"/>
            <a:lstStyle/>
            <a:p>
              <a:endParaRPr lang="zh-CN" altLang="en-US"/>
            </a:p>
          </p:txBody>
        </p:sp>
        <p:sp>
          <p:nvSpPr>
            <p:cNvPr id="28" name="任意多边形: 形状 27">
              <a:extLst>
                <a:ext uri="{FF2B5EF4-FFF2-40B4-BE49-F238E27FC236}">
                  <a16:creationId xmlns:a16="http://schemas.microsoft.com/office/drawing/2014/main" xmlns="" id="{516B774F-B71A-0DE0-2D48-F4CEC9A7372C}"/>
                </a:ext>
              </a:extLst>
            </p:cNvPr>
            <p:cNvSpPr/>
            <p:nvPr/>
          </p:nvSpPr>
          <p:spPr>
            <a:xfrm flipH="1">
              <a:off x="11186513" y="4330815"/>
              <a:ext cx="314503" cy="254876"/>
            </a:xfrm>
            <a:custGeom>
              <a:avLst/>
              <a:gdLst>
                <a:gd name="connsiteX0" fmla="*/ 35178 w 314503"/>
                <a:gd name="connsiteY0" fmla="*/ 254876 h 254876"/>
                <a:gd name="connsiteX1" fmla="*/ 0 w 314503"/>
                <a:gd name="connsiteY1" fmla="*/ 55539 h 254876"/>
                <a:gd name="connsiteX2" fmla="*/ 314504 w 314503"/>
                <a:gd name="connsiteY2" fmla="*/ 0 h 254876"/>
              </a:gdLst>
              <a:ahLst/>
              <a:cxnLst>
                <a:cxn ang="0">
                  <a:pos x="connsiteX0" y="connsiteY0"/>
                </a:cxn>
                <a:cxn ang="0">
                  <a:pos x="connsiteX1" y="connsiteY1"/>
                </a:cxn>
                <a:cxn ang="0">
                  <a:pos x="connsiteX2" y="connsiteY2"/>
                </a:cxn>
              </a:cxnLst>
              <a:rect l="l" t="t" r="r" b="b"/>
              <a:pathLst>
                <a:path w="314503" h="254876">
                  <a:moveTo>
                    <a:pt x="35178" y="254876"/>
                  </a:moveTo>
                  <a:lnTo>
                    <a:pt x="0" y="55539"/>
                  </a:lnTo>
                  <a:lnTo>
                    <a:pt x="314504" y="0"/>
                  </a:lnTo>
                </a:path>
              </a:pathLst>
            </a:custGeom>
            <a:noFill/>
            <a:ln w="11001" cap="rnd">
              <a:solidFill>
                <a:schemeClr val="tx1"/>
              </a:solidFill>
              <a:prstDash val="solid"/>
              <a:round/>
            </a:ln>
          </p:spPr>
          <p:txBody>
            <a:bodyPr rtlCol="0" anchor="ctr"/>
            <a:lstStyle/>
            <a:p>
              <a:endParaRPr lang="zh-CN" altLang="en-US"/>
            </a:p>
          </p:txBody>
        </p:sp>
        <p:sp>
          <p:nvSpPr>
            <p:cNvPr id="29" name="任意多边形: 形状 28">
              <a:extLst>
                <a:ext uri="{FF2B5EF4-FFF2-40B4-BE49-F238E27FC236}">
                  <a16:creationId xmlns:a16="http://schemas.microsoft.com/office/drawing/2014/main" xmlns="" id="{35E0E1B5-4CC8-15A7-11F9-356FC2185442}"/>
                </a:ext>
              </a:extLst>
            </p:cNvPr>
            <p:cNvSpPr/>
            <p:nvPr/>
          </p:nvSpPr>
          <p:spPr>
            <a:xfrm flipH="1">
              <a:off x="11374265" y="4778609"/>
              <a:ext cx="57510" cy="326647"/>
            </a:xfrm>
            <a:custGeom>
              <a:avLst/>
              <a:gdLst>
                <a:gd name="connsiteX0" fmla="*/ 57511 w 57510"/>
                <a:gd name="connsiteY0" fmla="*/ 326647 h 326647"/>
                <a:gd name="connsiteX1" fmla="*/ 0 w 57510"/>
                <a:gd name="connsiteY1" fmla="*/ 0 h 326647"/>
              </a:gdLst>
              <a:ahLst/>
              <a:cxnLst>
                <a:cxn ang="0">
                  <a:pos x="connsiteX0" y="connsiteY0"/>
                </a:cxn>
                <a:cxn ang="0">
                  <a:pos x="connsiteX1" y="connsiteY1"/>
                </a:cxn>
              </a:cxnLst>
              <a:rect l="l" t="t" r="r" b="b"/>
              <a:pathLst>
                <a:path w="57510" h="326647">
                  <a:moveTo>
                    <a:pt x="57511" y="326647"/>
                  </a:moveTo>
                  <a:lnTo>
                    <a:pt x="0" y="0"/>
                  </a:lnTo>
                </a:path>
              </a:pathLst>
            </a:custGeom>
            <a:noFill/>
            <a:ln w="11001" cap="rnd">
              <a:solidFill>
                <a:schemeClr val="tx1"/>
              </a:solidFill>
              <a:prstDash val="solid"/>
              <a:round/>
            </a:ln>
          </p:spPr>
          <p:txBody>
            <a:bodyPr rtlCol="0" anchor="ctr"/>
            <a:lstStyle/>
            <a:p>
              <a:endParaRPr lang="zh-CN" altLang="en-US"/>
            </a:p>
          </p:txBody>
        </p:sp>
        <p:sp>
          <p:nvSpPr>
            <p:cNvPr id="30" name="任意多边形: 形状 29">
              <a:extLst>
                <a:ext uri="{FF2B5EF4-FFF2-40B4-BE49-F238E27FC236}">
                  <a16:creationId xmlns:a16="http://schemas.microsoft.com/office/drawing/2014/main" xmlns="" id="{90626F7A-1B13-8344-8922-1CB50494852A}"/>
                </a:ext>
              </a:extLst>
            </p:cNvPr>
            <p:cNvSpPr/>
            <p:nvPr/>
          </p:nvSpPr>
          <p:spPr>
            <a:xfrm flipH="1">
              <a:off x="10909981" y="5394491"/>
              <a:ext cx="413472" cy="352331"/>
            </a:xfrm>
            <a:custGeom>
              <a:avLst/>
              <a:gdLst>
                <a:gd name="connsiteX0" fmla="*/ 413472 w 413472"/>
                <a:gd name="connsiteY0" fmla="*/ 290353 h 352331"/>
                <a:gd name="connsiteX1" fmla="*/ 62259 w 413472"/>
                <a:gd name="connsiteY1" fmla="*/ 352332 h 352331"/>
                <a:gd name="connsiteX2" fmla="*/ 0 w 413472"/>
                <a:gd name="connsiteY2" fmla="*/ 0 h 352331"/>
              </a:gdLst>
              <a:ahLst/>
              <a:cxnLst>
                <a:cxn ang="0">
                  <a:pos x="connsiteX0" y="connsiteY0"/>
                </a:cxn>
                <a:cxn ang="0">
                  <a:pos x="connsiteX1" y="connsiteY1"/>
                </a:cxn>
                <a:cxn ang="0">
                  <a:pos x="connsiteX2" y="connsiteY2"/>
                </a:cxn>
              </a:cxnLst>
              <a:rect l="l" t="t" r="r" b="b"/>
              <a:pathLst>
                <a:path w="413472" h="352331">
                  <a:moveTo>
                    <a:pt x="413472" y="290353"/>
                  </a:moveTo>
                  <a:lnTo>
                    <a:pt x="62259" y="352332"/>
                  </a:lnTo>
                  <a:lnTo>
                    <a:pt x="0" y="0"/>
                  </a:lnTo>
                </a:path>
              </a:pathLst>
            </a:custGeom>
            <a:noFill/>
            <a:ln w="11001" cap="rnd">
              <a:solidFill>
                <a:schemeClr val="tx1"/>
              </a:solidFill>
              <a:prstDash val="solid"/>
              <a:round/>
            </a:ln>
          </p:spPr>
          <p:txBody>
            <a:bodyPr rtlCol="0" anchor="ctr"/>
            <a:lstStyle/>
            <a:p>
              <a:endParaRPr lang="zh-CN" altLang="en-US"/>
            </a:p>
          </p:txBody>
        </p:sp>
        <p:sp>
          <p:nvSpPr>
            <p:cNvPr id="31" name="任意多边形: 形状 30">
              <a:extLst>
                <a:ext uri="{FF2B5EF4-FFF2-40B4-BE49-F238E27FC236}">
                  <a16:creationId xmlns:a16="http://schemas.microsoft.com/office/drawing/2014/main" xmlns="" id="{924111B7-D537-55F1-0B6A-9555BC22AF8C}"/>
                </a:ext>
              </a:extLst>
            </p:cNvPr>
            <p:cNvSpPr/>
            <p:nvPr/>
          </p:nvSpPr>
          <p:spPr>
            <a:xfrm flipH="1">
              <a:off x="9653655" y="3766504"/>
              <a:ext cx="2023373" cy="2447162"/>
            </a:xfrm>
            <a:custGeom>
              <a:avLst/>
              <a:gdLst>
                <a:gd name="connsiteX0" fmla="*/ 2023373 w 2023373"/>
                <a:gd name="connsiteY0" fmla="*/ 2447162 h 2447162"/>
                <a:gd name="connsiteX1" fmla="*/ 1619959 w 2023373"/>
                <a:gd name="connsiteY1" fmla="*/ 159310 h 2447162"/>
                <a:gd name="connsiteX2" fmla="*/ 1592732 w 2023373"/>
                <a:gd name="connsiteY2" fmla="*/ 89170 h 2447162"/>
                <a:gd name="connsiteX3" fmla="*/ 1540715 w 2023373"/>
                <a:gd name="connsiteY3" fmla="*/ 34811 h 2447162"/>
                <a:gd name="connsiteX4" fmla="*/ 1471830 w 2023373"/>
                <a:gd name="connsiteY4" fmla="*/ 4539 h 2447162"/>
                <a:gd name="connsiteX5" fmla="*/ 1396611 w 2023373"/>
                <a:gd name="connsiteY5" fmla="*/ 2967 h 2447162"/>
                <a:gd name="connsiteX6" fmla="*/ 1047776 w 2023373"/>
                <a:gd name="connsiteY6" fmla="*/ 64417 h 2447162"/>
                <a:gd name="connsiteX7" fmla="*/ 357483 w 2023373"/>
                <a:gd name="connsiteY7" fmla="*/ 2447162 h 2447162"/>
                <a:gd name="connsiteX8" fmla="*/ 200234 w 2023373"/>
                <a:gd name="connsiteY8" fmla="*/ 1558999 h 2447162"/>
                <a:gd name="connsiteX9" fmla="*/ 405020 w 2023373"/>
                <a:gd name="connsiteY9" fmla="*/ 177648 h 2447162"/>
                <a:gd name="connsiteX10" fmla="*/ 159541 w 2023373"/>
                <a:gd name="connsiteY10" fmla="*/ 220892 h 2447162"/>
                <a:gd name="connsiteX11" fmla="*/ 89364 w 2023373"/>
                <a:gd name="connsiteY11" fmla="*/ 248106 h 2447162"/>
                <a:gd name="connsiteX12" fmla="*/ 34950 w 2023373"/>
                <a:gd name="connsiteY12" fmla="*/ 300113 h 2447162"/>
                <a:gd name="connsiteX13" fmla="*/ 4593 w 2023373"/>
                <a:gd name="connsiteY13" fmla="*/ 368989 h 2447162"/>
                <a:gd name="connsiteX14" fmla="*/ 2917 w 2023373"/>
                <a:gd name="connsiteY14" fmla="*/ 444240 h 2447162"/>
                <a:gd name="connsiteX15" fmla="*/ 2917 w 2023373"/>
                <a:gd name="connsiteY15" fmla="*/ 444521 h 2447162"/>
                <a:gd name="connsiteX16" fmla="*/ 175206 w 2023373"/>
                <a:gd name="connsiteY16" fmla="*/ 1417629 h 244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23373" h="2447162">
                  <a:moveTo>
                    <a:pt x="2023373" y="2447162"/>
                  </a:moveTo>
                  <a:lnTo>
                    <a:pt x="1619959" y="159310"/>
                  </a:lnTo>
                  <a:cubicBezTo>
                    <a:pt x="1615581" y="134367"/>
                    <a:pt x="1606338" y="110531"/>
                    <a:pt x="1592732" y="89170"/>
                  </a:cubicBezTo>
                  <a:cubicBezTo>
                    <a:pt x="1579140" y="67806"/>
                    <a:pt x="1561464" y="49335"/>
                    <a:pt x="1540715" y="34811"/>
                  </a:cubicBezTo>
                  <a:cubicBezTo>
                    <a:pt x="1519967" y="20289"/>
                    <a:pt x="1496560" y="10004"/>
                    <a:pt x="1471830" y="4539"/>
                  </a:cubicBezTo>
                  <a:cubicBezTo>
                    <a:pt x="1447115" y="-927"/>
                    <a:pt x="1421547" y="-1462"/>
                    <a:pt x="1396611" y="2967"/>
                  </a:cubicBezTo>
                  <a:lnTo>
                    <a:pt x="1047776" y="64417"/>
                  </a:lnTo>
                  <a:moveTo>
                    <a:pt x="357483" y="2447162"/>
                  </a:moveTo>
                  <a:lnTo>
                    <a:pt x="200234" y="1558999"/>
                  </a:lnTo>
                  <a:moveTo>
                    <a:pt x="405020" y="177648"/>
                  </a:moveTo>
                  <a:lnTo>
                    <a:pt x="159541" y="220892"/>
                  </a:lnTo>
                  <a:cubicBezTo>
                    <a:pt x="134587" y="225266"/>
                    <a:pt x="110741" y="234514"/>
                    <a:pt x="89364" y="248106"/>
                  </a:cubicBezTo>
                  <a:cubicBezTo>
                    <a:pt x="67986" y="261700"/>
                    <a:pt x="49495" y="279372"/>
                    <a:pt x="34950" y="300113"/>
                  </a:cubicBezTo>
                  <a:cubicBezTo>
                    <a:pt x="20405" y="320855"/>
                    <a:pt x="10090" y="344259"/>
                    <a:pt x="4593" y="368989"/>
                  </a:cubicBezTo>
                  <a:cubicBezTo>
                    <a:pt x="-903" y="393721"/>
                    <a:pt x="-1473" y="419290"/>
                    <a:pt x="2917" y="444240"/>
                  </a:cubicBezTo>
                  <a:lnTo>
                    <a:pt x="2917" y="444521"/>
                  </a:lnTo>
                  <a:lnTo>
                    <a:pt x="175206" y="1417629"/>
                  </a:lnTo>
                </a:path>
              </a:pathLst>
            </a:custGeom>
            <a:noFill/>
            <a:ln w="11001" cap="rnd">
              <a:solidFill>
                <a:schemeClr val="tx1"/>
              </a:solidFill>
              <a:prstDash val="solid"/>
              <a:round/>
            </a:ln>
          </p:spPr>
          <p:txBody>
            <a:bodyPr rtlCol="0" anchor="ctr"/>
            <a:lstStyle/>
            <a:p>
              <a:endParaRPr lang="zh-CN" altLang="en-US" dirty="0"/>
            </a:p>
          </p:txBody>
        </p:sp>
        <p:sp>
          <p:nvSpPr>
            <p:cNvPr id="32" name="任意多边形: 形状 31">
              <a:extLst>
                <a:ext uri="{FF2B5EF4-FFF2-40B4-BE49-F238E27FC236}">
                  <a16:creationId xmlns:a16="http://schemas.microsoft.com/office/drawing/2014/main" xmlns="" id="{E8BD122D-0BA0-8493-43B0-5AAA580620DC}"/>
                </a:ext>
              </a:extLst>
            </p:cNvPr>
            <p:cNvSpPr/>
            <p:nvPr/>
          </p:nvSpPr>
          <p:spPr>
            <a:xfrm flipH="1">
              <a:off x="9627413" y="4350897"/>
              <a:ext cx="141819" cy="141826"/>
            </a:xfrm>
            <a:custGeom>
              <a:avLst/>
              <a:gdLst>
                <a:gd name="connsiteX0" fmla="*/ 70921 w 141819"/>
                <a:gd name="connsiteY0" fmla="*/ 141827 h 141826"/>
                <a:gd name="connsiteX1" fmla="*/ 141820 w 141819"/>
                <a:gd name="connsiteY1" fmla="*/ 70912 h 141826"/>
                <a:gd name="connsiteX2" fmla="*/ 70921 w 141819"/>
                <a:gd name="connsiteY2" fmla="*/ 0 h 141826"/>
                <a:gd name="connsiteX3" fmla="*/ 0 w 141819"/>
                <a:gd name="connsiteY3" fmla="*/ 70912 h 141826"/>
                <a:gd name="connsiteX4" fmla="*/ 70921 w 141819"/>
                <a:gd name="connsiteY4" fmla="*/ 141827 h 14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19" h="141826">
                  <a:moveTo>
                    <a:pt x="70921" y="141827"/>
                  </a:moveTo>
                  <a:cubicBezTo>
                    <a:pt x="110067" y="141827"/>
                    <a:pt x="141820" y="110076"/>
                    <a:pt x="141820" y="70912"/>
                  </a:cubicBezTo>
                  <a:cubicBezTo>
                    <a:pt x="141820" y="31748"/>
                    <a:pt x="110067" y="0"/>
                    <a:pt x="70921" y="0"/>
                  </a:cubicBezTo>
                  <a:cubicBezTo>
                    <a:pt x="31753" y="0"/>
                    <a:pt x="0" y="31748"/>
                    <a:pt x="0" y="70912"/>
                  </a:cubicBezTo>
                  <a:cubicBezTo>
                    <a:pt x="0" y="110076"/>
                    <a:pt x="31753" y="141827"/>
                    <a:pt x="70921" y="141827"/>
                  </a:cubicBezTo>
                  <a:close/>
                </a:path>
              </a:pathLst>
            </a:custGeom>
            <a:noFill/>
            <a:ln w="11001" cap="rnd">
              <a:solidFill>
                <a:schemeClr val="tx1"/>
              </a:solidFill>
              <a:prstDash val="solid"/>
              <a:round/>
            </a:ln>
          </p:spPr>
          <p:txBody>
            <a:bodyPr rtlCol="0" anchor="ctr"/>
            <a:lstStyle/>
            <a:p>
              <a:endParaRPr lang="zh-CN" altLang="en-US"/>
            </a:p>
          </p:txBody>
        </p:sp>
        <p:sp>
          <p:nvSpPr>
            <p:cNvPr id="33" name="任意多边形: 形状 32">
              <a:extLst>
                <a:ext uri="{FF2B5EF4-FFF2-40B4-BE49-F238E27FC236}">
                  <a16:creationId xmlns:a16="http://schemas.microsoft.com/office/drawing/2014/main" xmlns="" id="{BC101235-791C-3249-1E7D-312CB259B2BF}"/>
                </a:ext>
              </a:extLst>
            </p:cNvPr>
            <p:cNvSpPr/>
            <p:nvPr/>
          </p:nvSpPr>
          <p:spPr>
            <a:xfrm flipH="1">
              <a:off x="9415498" y="4496632"/>
              <a:ext cx="141819" cy="141824"/>
            </a:xfrm>
            <a:custGeom>
              <a:avLst/>
              <a:gdLst>
                <a:gd name="connsiteX0" fmla="*/ 70898 w 141819"/>
                <a:gd name="connsiteY0" fmla="*/ 141824 h 141824"/>
                <a:gd name="connsiteX1" fmla="*/ 141820 w 141819"/>
                <a:gd name="connsiteY1" fmla="*/ 70912 h 141824"/>
                <a:gd name="connsiteX2" fmla="*/ 70898 w 141819"/>
                <a:gd name="connsiteY2" fmla="*/ 0 h 141824"/>
                <a:gd name="connsiteX3" fmla="*/ 0 w 141819"/>
                <a:gd name="connsiteY3" fmla="*/ 70912 h 141824"/>
                <a:gd name="connsiteX4" fmla="*/ 70898 w 141819"/>
                <a:gd name="connsiteY4" fmla="*/ 141824 h 1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19" h="141824">
                  <a:moveTo>
                    <a:pt x="70898" y="141824"/>
                  </a:moveTo>
                  <a:cubicBezTo>
                    <a:pt x="110067" y="141824"/>
                    <a:pt x="141820" y="110076"/>
                    <a:pt x="141820" y="70912"/>
                  </a:cubicBezTo>
                  <a:cubicBezTo>
                    <a:pt x="141820" y="31748"/>
                    <a:pt x="110067" y="0"/>
                    <a:pt x="70898" y="0"/>
                  </a:cubicBezTo>
                  <a:cubicBezTo>
                    <a:pt x="31753" y="0"/>
                    <a:pt x="0" y="31748"/>
                    <a:pt x="0" y="70912"/>
                  </a:cubicBezTo>
                  <a:cubicBezTo>
                    <a:pt x="0" y="110076"/>
                    <a:pt x="31753" y="141824"/>
                    <a:pt x="70898" y="141824"/>
                  </a:cubicBezTo>
                  <a:close/>
                </a:path>
              </a:pathLst>
            </a:custGeom>
            <a:noFill/>
            <a:ln w="11001" cap="rnd">
              <a:solidFill>
                <a:schemeClr val="tx1"/>
              </a:solidFill>
              <a:prstDash val="solid"/>
              <a:round/>
            </a:ln>
          </p:spPr>
          <p:txBody>
            <a:bodyPr rtlCol="0" anchor="ctr"/>
            <a:lstStyle/>
            <a:p>
              <a:endParaRPr lang="zh-CN" altLang="en-US"/>
            </a:p>
          </p:txBody>
        </p:sp>
        <p:sp>
          <p:nvSpPr>
            <p:cNvPr id="34" name="任意多边形: 形状 33">
              <a:extLst>
                <a:ext uri="{FF2B5EF4-FFF2-40B4-BE49-F238E27FC236}">
                  <a16:creationId xmlns:a16="http://schemas.microsoft.com/office/drawing/2014/main" xmlns="" id="{785847DC-0C22-E6B0-1B2B-6AC9B78B2F04}"/>
                </a:ext>
              </a:extLst>
            </p:cNvPr>
            <p:cNvSpPr/>
            <p:nvPr/>
          </p:nvSpPr>
          <p:spPr>
            <a:xfrm flipH="1">
              <a:off x="9460728" y="4304832"/>
              <a:ext cx="263825" cy="376900"/>
            </a:xfrm>
            <a:custGeom>
              <a:avLst/>
              <a:gdLst>
                <a:gd name="connsiteX0" fmla="*/ 0 w 263825"/>
                <a:gd name="connsiteY0" fmla="*/ 376900 h 376900"/>
                <a:gd name="connsiteX1" fmla="*/ 263826 w 263825"/>
                <a:gd name="connsiteY1" fmla="*/ 0 h 376900"/>
              </a:gdLst>
              <a:ahLst/>
              <a:cxnLst>
                <a:cxn ang="0">
                  <a:pos x="connsiteX0" y="connsiteY0"/>
                </a:cxn>
                <a:cxn ang="0">
                  <a:pos x="connsiteX1" y="connsiteY1"/>
                </a:cxn>
              </a:cxnLst>
              <a:rect l="l" t="t" r="r" b="b"/>
              <a:pathLst>
                <a:path w="263825" h="376900">
                  <a:moveTo>
                    <a:pt x="0" y="376900"/>
                  </a:moveTo>
                  <a:lnTo>
                    <a:pt x="263826" y="0"/>
                  </a:lnTo>
                </a:path>
              </a:pathLst>
            </a:custGeom>
            <a:noFill/>
            <a:ln w="11001" cap="rnd">
              <a:solidFill>
                <a:schemeClr val="tx1"/>
              </a:solidFill>
              <a:prstDash val="solid"/>
              <a:round/>
            </a:ln>
          </p:spPr>
          <p:txBody>
            <a:bodyPr rtlCol="0" anchor="ctr"/>
            <a:lstStyle/>
            <a:p>
              <a:endParaRPr lang="zh-CN" altLang="en-US"/>
            </a:p>
          </p:txBody>
        </p:sp>
        <p:sp>
          <p:nvSpPr>
            <p:cNvPr id="35" name="任意多边形: 形状 34">
              <a:extLst>
                <a:ext uri="{FF2B5EF4-FFF2-40B4-BE49-F238E27FC236}">
                  <a16:creationId xmlns:a16="http://schemas.microsoft.com/office/drawing/2014/main" xmlns="" id="{E43D5A15-B82B-8D6A-9313-2835C47EE0B6}"/>
                </a:ext>
              </a:extLst>
            </p:cNvPr>
            <p:cNvSpPr/>
            <p:nvPr/>
          </p:nvSpPr>
          <p:spPr>
            <a:xfrm flipH="1">
              <a:off x="9441760" y="3901358"/>
              <a:ext cx="127428" cy="114236"/>
            </a:xfrm>
            <a:custGeom>
              <a:avLst/>
              <a:gdLst>
                <a:gd name="connsiteX0" fmla="*/ 114017 w 127428"/>
                <a:gd name="connsiteY0" fmla="*/ 6192 h 114236"/>
                <a:gd name="connsiteX1" fmla="*/ 89634 w 127428"/>
                <a:gd name="connsiteY1" fmla="*/ 407 h 114236"/>
                <a:gd name="connsiteX2" fmla="*/ 68236 w 127428"/>
                <a:gd name="connsiteY2" fmla="*/ 13450 h 114236"/>
                <a:gd name="connsiteX3" fmla="*/ 61257 w 127428"/>
                <a:gd name="connsiteY3" fmla="*/ 22944 h 114236"/>
                <a:gd name="connsiteX4" fmla="*/ 50649 w 127428"/>
                <a:gd name="connsiteY4" fmla="*/ 15406 h 114236"/>
                <a:gd name="connsiteX5" fmla="*/ 26221 w 127428"/>
                <a:gd name="connsiteY5" fmla="*/ 10789 h 114236"/>
                <a:gd name="connsiteX6" fmla="*/ 5580 w 127428"/>
                <a:gd name="connsiteY6" fmla="*/ 24631 h 114236"/>
                <a:gd name="connsiteX7" fmla="*/ 575 w 127428"/>
                <a:gd name="connsiteY7" fmla="*/ 48979 h 114236"/>
                <a:gd name="connsiteX8" fmla="*/ 14075 w 127428"/>
                <a:gd name="connsiteY8" fmla="*/ 69847 h 114236"/>
                <a:gd name="connsiteX9" fmla="*/ 77443 w 127428"/>
                <a:gd name="connsiteY9" fmla="*/ 114237 h 114236"/>
                <a:gd name="connsiteX10" fmla="*/ 121823 w 127428"/>
                <a:gd name="connsiteY10" fmla="*/ 50862 h 114236"/>
                <a:gd name="connsiteX11" fmla="*/ 126943 w 127428"/>
                <a:gd name="connsiteY11" fmla="*/ 26952 h 114236"/>
                <a:gd name="connsiteX12" fmla="*/ 114017 w 127428"/>
                <a:gd name="connsiteY12" fmla="*/ 6192 h 11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428" h="114236">
                  <a:moveTo>
                    <a:pt x="114017" y="6192"/>
                  </a:moveTo>
                  <a:cubicBezTo>
                    <a:pt x="106969" y="1125"/>
                    <a:pt x="98198" y="-953"/>
                    <a:pt x="89634" y="407"/>
                  </a:cubicBezTo>
                  <a:cubicBezTo>
                    <a:pt x="81048" y="1766"/>
                    <a:pt x="73379" y="6452"/>
                    <a:pt x="68236" y="13450"/>
                  </a:cubicBezTo>
                  <a:lnTo>
                    <a:pt x="61257" y="22944"/>
                  </a:lnTo>
                  <a:cubicBezTo>
                    <a:pt x="61257" y="22944"/>
                    <a:pt x="50971" y="15684"/>
                    <a:pt x="50649" y="15406"/>
                  </a:cubicBezTo>
                  <a:cubicBezTo>
                    <a:pt x="43417" y="10720"/>
                    <a:pt x="34647" y="9062"/>
                    <a:pt x="26221" y="10789"/>
                  </a:cubicBezTo>
                  <a:cubicBezTo>
                    <a:pt x="17795" y="12515"/>
                    <a:pt x="10356" y="17486"/>
                    <a:pt x="5580" y="24631"/>
                  </a:cubicBezTo>
                  <a:cubicBezTo>
                    <a:pt x="759" y="31776"/>
                    <a:pt x="-1032" y="40521"/>
                    <a:pt x="575" y="48979"/>
                  </a:cubicBezTo>
                  <a:cubicBezTo>
                    <a:pt x="2159" y="57438"/>
                    <a:pt x="7004" y="64934"/>
                    <a:pt x="14075" y="69847"/>
                  </a:cubicBezTo>
                  <a:lnTo>
                    <a:pt x="77443" y="114237"/>
                  </a:lnTo>
                  <a:lnTo>
                    <a:pt x="121823" y="50862"/>
                  </a:lnTo>
                  <a:cubicBezTo>
                    <a:pt x="126576" y="43850"/>
                    <a:pt x="128390" y="35280"/>
                    <a:pt x="126943" y="26952"/>
                  </a:cubicBezTo>
                  <a:cubicBezTo>
                    <a:pt x="125474" y="18623"/>
                    <a:pt x="120859" y="11181"/>
                    <a:pt x="114017" y="6192"/>
                  </a:cubicBezTo>
                  <a:close/>
                </a:path>
              </a:pathLst>
            </a:custGeom>
            <a:noFill/>
            <a:ln w="11001" cap="rnd">
              <a:solidFill>
                <a:schemeClr val="tx1"/>
              </a:solidFill>
              <a:prstDash val="solid"/>
              <a:round/>
            </a:ln>
          </p:spPr>
          <p:txBody>
            <a:bodyPr rtlCol="0" anchor="ctr"/>
            <a:lstStyle/>
            <a:p>
              <a:endParaRPr lang="zh-CN" altLang="en-US"/>
            </a:p>
          </p:txBody>
        </p:sp>
        <p:sp>
          <p:nvSpPr>
            <p:cNvPr id="36" name="任意多边形: 形状 35">
              <a:extLst>
                <a:ext uri="{FF2B5EF4-FFF2-40B4-BE49-F238E27FC236}">
                  <a16:creationId xmlns:a16="http://schemas.microsoft.com/office/drawing/2014/main" xmlns="" id="{FC76C37F-D591-8986-2FC7-39EA2C065247}"/>
                </a:ext>
              </a:extLst>
            </p:cNvPr>
            <p:cNvSpPr/>
            <p:nvPr/>
          </p:nvSpPr>
          <p:spPr>
            <a:xfrm flipH="1">
              <a:off x="10832645" y="5745236"/>
              <a:ext cx="172578" cy="160283"/>
            </a:xfrm>
            <a:custGeom>
              <a:avLst/>
              <a:gdLst>
                <a:gd name="connsiteX0" fmla="*/ 154432 w 172578"/>
                <a:gd name="connsiteY0" fmla="*/ 114650 h 160283"/>
                <a:gd name="connsiteX1" fmla="*/ 160015 w 172578"/>
                <a:gd name="connsiteY1" fmla="*/ 73621 h 160283"/>
                <a:gd name="connsiteX2" fmla="*/ 142344 w 172578"/>
                <a:gd name="connsiteY2" fmla="*/ 29610 h 160283"/>
                <a:gd name="connsiteX3" fmla="*/ 102886 w 172578"/>
                <a:gd name="connsiteY3" fmla="*/ 3292 h 160283"/>
                <a:gd name="connsiteX4" fmla="*/ 55461 w 172578"/>
                <a:gd name="connsiteY4" fmla="*/ 3896 h 160283"/>
                <a:gd name="connsiteX5" fmla="*/ 16680 w 172578"/>
                <a:gd name="connsiteY5" fmla="*/ 31197 h 160283"/>
                <a:gd name="connsiteX6" fmla="*/ 127 w 172578"/>
                <a:gd name="connsiteY6" fmla="*/ 75642 h 160283"/>
                <a:gd name="connsiteX7" fmla="*/ 11595 w 172578"/>
                <a:gd name="connsiteY7" fmla="*/ 121652 h 160283"/>
                <a:gd name="connsiteX8" fmla="*/ 47072 w 172578"/>
                <a:gd name="connsiteY8" fmla="*/ 153152 h 160283"/>
                <a:gd name="connsiteX9" fmla="*/ 94129 w 172578"/>
                <a:gd name="connsiteY9" fmla="*/ 159053 h 160283"/>
                <a:gd name="connsiteX10" fmla="*/ 137403 w 172578"/>
                <a:gd name="connsiteY10" fmla="*/ 137563 h 160283"/>
                <a:gd name="connsiteX11" fmla="*/ 172579 w 172578"/>
                <a:gd name="connsiteY11" fmla="*/ 145094 h 160283"/>
                <a:gd name="connsiteX12" fmla="*/ 154432 w 172578"/>
                <a:gd name="connsiteY12" fmla="*/ 114650 h 16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578" h="160283">
                  <a:moveTo>
                    <a:pt x="154432" y="114650"/>
                  </a:moveTo>
                  <a:cubicBezTo>
                    <a:pt x="160557" y="101907"/>
                    <a:pt x="162509" y="87558"/>
                    <a:pt x="160015" y="73621"/>
                  </a:cubicBezTo>
                  <a:cubicBezTo>
                    <a:pt x="158700" y="57504"/>
                    <a:pt x="152540" y="42167"/>
                    <a:pt x="142344" y="29610"/>
                  </a:cubicBezTo>
                  <a:cubicBezTo>
                    <a:pt x="132147" y="17061"/>
                    <a:pt x="118390" y="7877"/>
                    <a:pt x="102886" y="3292"/>
                  </a:cubicBezTo>
                  <a:cubicBezTo>
                    <a:pt x="87379" y="-1293"/>
                    <a:pt x="70846" y="-1086"/>
                    <a:pt x="55461" y="3896"/>
                  </a:cubicBezTo>
                  <a:cubicBezTo>
                    <a:pt x="40076" y="8876"/>
                    <a:pt x="26558" y="18383"/>
                    <a:pt x="16680" y="31197"/>
                  </a:cubicBezTo>
                  <a:cubicBezTo>
                    <a:pt x="6806" y="44004"/>
                    <a:pt x="1034" y="59501"/>
                    <a:pt x="127" y="75642"/>
                  </a:cubicBezTo>
                  <a:cubicBezTo>
                    <a:pt x="-782" y="91782"/>
                    <a:pt x="3217" y="107831"/>
                    <a:pt x="11595" y="121652"/>
                  </a:cubicBezTo>
                  <a:cubicBezTo>
                    <a:pt x="19973" y="135497"/>
                    <a:pt x="32341" y="146471"/>
                    <a:pt x="47072" y="153152"/>
                  </a:cubicBezTo>
                  <a:cubicBezTo>
                    <a:pt x="61802" y="159811"/>
                    <a:pt x="78207" y="161877"/>
                    <a:pt x="94129" y="159053"/>
                  </a:cubicBezTo>
                  <a:cubicBezTo>
                    <a:pt x="110322" y="156206"/>
                    <a:pt x="125349" y="148744"/>
                    <a:pt x="137403" y="137563"/>
                  </a:cubicBezTo>
                  <a:lnTo>
                    <a:pt x="172579" y="145094"/>
                  </a:lnTo>
                  <a:lnTo>
                    <a:pt x="154432" y="114650"/>
                  </a:lnTo>
                  <a:close/>
                </a:path>
              </a:pathLst>
            </a:custGeom>
            <a:noFill/>
            <a:ln w="11001" cap="rnd">
              <a:solidFill>
                <a:schemeClr val="tx1"/>
              </a:solidFill>
              <a:prstDash val="solid"/>
              <a:round/>
            </a:ln>
          </p:spPr>
          <p:txBody>
            <a:bodyPr rtlCol="0" anchor="ctr"/>
            <a:lstStyle/>
            <a:p>
              <a:endParaRPr lang="zh-CN" altLang="en-US"/>
            </a:p>
          </p:txBody>
        </p:sp>
        <p:sp>
          <p:nvSpPr>
            <p:cNvPr id="37" name="任意多边形: 形状 36">
              <a:extLst>
                <a:ext uri="{FF2B5EF4-FFF2-40B4-BE49-F238E27FC236}">
                  <a16:creationId xmlns:a16="http://schemas.microsoft.com/office/drawing/2014/main" xmlns="" id="{FF2E02EE-C277-B97C-D684-E28AF12ACB52}"/>
                </a:ext>
              </a:extLst>
            </p:cNvPr>
            <p:cNvSpPr/>
            <p:nvPr/>
          </p:nvSpPr>
          <p:spPr>
            <a:xfrm flipH="1">
              <a:off x="9879782" y="5592713"/>
              <a:ext cx="167513" cy="168629"/>
            </a:xfrm>
            <a:custGeom>
              <a:avLst/>
              <a:gdLst>
                <a:gd name="connsiteX0" fmla="*/ 25404 w 167513"/>
                <a:gd name="connsiteY0" fmla="*/ 168630 h 168629"/>
                <a:gd name="connsiteX1" fmla="*/ 86261 w 167513"/>
                <a:gd name="connsiteY1" fmla="*/ 97715 h 168629"/>
                <a:gd name="connsiteX2" fmla="*/ 167514 w 167513"/>
                <a:gd name="connsiteY2" fmla="*/ 143503 h 168629"/>
                <a:gd name="connsiteX3" fmla="*/ 142098 w 167513"/>
                <a:gd name="connsiteY3" fmla="*/ 0 h 168629"/>
                <a:gd name="connsiteX4" fmla="*/ 0 w 167513"/>
                <a:gd name="connsiteY4" fmla="*/ 25127 h 168629"/>
                <a:gd name="connsiteX5" fmla="*/ 25404 w 167513"/>
                <a:gd name="connsiteY5" fmla="*/ 168630 h 16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513" h="168629">
                  <a:moveTo>
                    <a:pt x="25404" y="168630"/>
                  </a:moveTo>
                  <a:lnTo>
                    <a:pt x="86261" y="97715"/>
                  </a:lnTo>
                  <a:lnTo>
                    <a:pt x="167514" y="143503"/>
                  </a:lnTo>
                  <a:lnTo>
                    <a:pt x="142098" y="0"/>
                  </a:lnTo>
                  <a:lnTo>
                    <a:pt x="0" y="25127"/>
                  </a:lnTo>
                  <a:lnTo>
                    <a:pt x="25404" y="168630"/>
                  </a:lnTo>
                  <a:close/>
                </a:path>
              </a:pathLst>
            </a:custGeom>
            <a:noFill/>
            <a:ln w="11001" cap="rnd">
              <a:solidFill>
                <a:schemeClr val="tx1"/>
              </a:solidFill>
              <a:prstDash val="solid"/>
              <a:round/>
            </a:ln>
          </p:spPr>
          <p:txBody>
            <a:bodyPr rtlCol="0" anchor="ctr"/>
            <a:lstStyle/>
            <a:p>
              <a:endParaRPr lang="zh-CN" altLang="en-US"/>
            </a:p>
          </p:txBody>
        </p:sp>
        <p:sp>
          <p:nvSpPr>
            <p:cNvPr id="38" name="任意多边形: 形状 37">
              <a:extLst>
                <a:ext uri="{FF2B5EF4-FFF2-40B4-BE49-F238E27FC236}">
                  <a16:creationId xmlns:a16="http://schemas.microsoft.com/office/drawing/2014/main" xmlns="" id="{C5547957-73DB-55A4-E765-CB93D3CCBE97}"/>
                </a:ext>
              </a:extLst>
            </p:cNvPr>
            <p:cNvSpPr/>
            <p:nvPr/>
          </p:nvSpPr>
          <p:spPr>
            <a:xfrm flipH="1">
              <a:off x="11259139" y="4210382"/>
              <a:ext cx="93908" cy="16556"/>
            </a:xfrm>
            <a:custGeom>
              <a:avLst/>
              <a:gdLst>
                <a:gd name="connsiteX0" fmla="*/ 0 w 93908"/>
                <a:gd name="connsiteY0" fmla="*/ 16556 h 16556"/>
                <a:gd name="connsiteX1" fmla="*/ 93908 w 93908"/>
                <a:gd name="connsiteY1" fmla="*/ 0 h 16556"/>
              </a:gdLst>
              <a:ahLst/>
              <a:cxnLst>
                <a:cxn ang="0">
                  <a:pos x="connsiteX0" y="connsiteY0"/>
                </a:cxn>
                <a:cxn ang="0">
                  <a:pos x="connsiteX1" y="connsiteY1"/>
                </a:cxn>
              </a:cxnLst>
              <a:rect l="l" t="t" r="r" b="b"/>
              <a:pathLst>
                <a:path w="93908" h="16556">
                  <a:moveTo>
                    <a:pt x="0" y="16556"/>
                  </a:moveTo>
                  <a:lnTo>
                    <a:pt x="93908" y="0"/>
                  </a:lnTo>
                </a:path>
              </a:pathLst>
            </a:custGeom>
            <a:noFill/>
            <a:ln w="11001" cap="rnd">
              <a:solidFill>
                <a:schemeClr val="tx1"/>
              </a:solidFill>
              <a:prstDash val="solid"/>
              <a:round/>
            </a:ln>
          </p:spPr>
          <p:txBody>
            <a:bodyPr rtlCol="0" anchor="ctr"/>
            <a:lstStyle/>
            <a:p>
              <a:endParaRPr lang="zh-CN" altLang="en-US"/>
            </a:p>
          </p:txBody>
        </p:sp>
        <p:sp>
          <p:nvSpPr>
            <p:cNvPr id="39" name="任意多边形: 形状 38">
              <a:extLst>
                <a:ext uri="{FF2B5EF4-FFF2-40B4-BE49-F238E27FC236}">
                  <a16:creationId xmlns:a16="http://schemas.microsoft.com/office/drawing/2014/main" xmlns="" id="{9FEB933F-0B14-F298-919B-050A622EC75B}"/>
                </a:ext>
              </a:extLst>
            </p:cNvPr>
            <p:cNvSpPr/>
            <p:nvPr/>
          </p:nvSpPr>
          <p:spPr>
            <a:xfrm flipH="1">
              <a:off x="11934031" y="5186778"/>
              <a:ext cx="69796" cy="69796"/>
            </a:xfrm>
            <a:custGeom>
              <a:avLst/>
              <a:gdLst>
                <a:gd name="connsiteX0" fmla="*/ 34898 w 69796"/>
                <a:gd name="connsiteY0" fmla="*/ 69796 h 69796"/>
                <a:gd name="connsiteX1" fmla="*/ 69796 w 69796"/>
                <a:gd name="connsiteY1" fmla="*/ 34898 h 69796"/>
                <a:gd name="connsiteX2" fmla="*/ 34898 w 69796"/>
                <a:gd name="connsiteY2" fmla="*/ 0 h 69796"/>
                <a:gd name="connsiteX3" fmla="*/ 0 w 69796"/>
                <a:gd name="connsiteY3" fmla="*/ 34898 h 69796"/>
                <a:gd name="connsiteX4" fmla="*/ 34898 w 69796"/>
                <a:gd name="connsiteY4" fmla="*/ 69796 h 69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96" h="69796">
                  <a:moveTo>
                    <a:pt x="34898" y="69796"/>
                  </a:moveTo>
                  <a:cubicBezTo>
                    <a:pt x="54173" y="69796"/>
                    <a:pt x="69796" y="54175"/>
                    <a:pt x="69796" y="34898"/>
                  </a:cubicBezTo>
                  <a:cubicBezTo>
                    <a:pt x="69796" y="15619"/>
                    <a:pt x="54173" y="0"/>
                    <a:pt x="34898" y="0"/>
                  </a:cubicBezTo>
                  <a:cubicBezTo>
                    <a:pt x="15624" y="0"/>
                    <a:pt x="0" y="15619"/>
                    <a:pt x="0" y="34898"/>
                  </a:cubicBezTo>
                  <a:cubicBezTo>
                    <a:pt x="0" y="54175"/>
                    <a:pt x="15624" y="69796"/>
                    <a:pt x="34898" y="69796"/>
                  </a:cubicBezTo>
                  <a:close/>
                </a:path>
              </a:pathLst>
            </a:custGeom>
            <a:noFill/>
            <a:ln w="11001" cap="rnd">
              <a:solidFill>
                <a:schemeClr val="tx1"/>
              </a:solidFill>
              <a:prstDash val="solid"/>
              <a:round/>
            </a:ln>
          </p:spPr>
          <p:txBody>
            <a:bodyPr rtlCol="0" anchor="ctr"/>
            <a:lstStyle/>
            <a:p>
              <a:endParaRPr lang="zh-CN" altLang="en-US"/>
            </a:p>
          </p:txBody>
        </p:sp>
        <p:sp>
          <p:nvSpPr>
            <p:cNvPr id="40" name="任意多边形: 形状 39">
              <a:extLst>
                <a:ext uri="{FF2B5EF4-FFF2-40B4-BE49-F238E27FC236}">
                  <a16:creationId xmlns:a16="http://schemas.microsoft.com/office/drawing/2014/main" xmlns="" id="{8AA51C33-B467-2FB1-981F-6F250204E77A}"/>
                </a:ext>
              </a:extLst>
            </p:cNvPr>
            <p:cNvSpPr/>
            <p:nvPr/>
          </p:nvSpPr>
          <p:spPr>
            <a:xfrm flipH="1">
              <a:off x="11725758" y="5149926"/>
              <a:ext cx="69796" cy="69796"/>
            </a:xfrm>
            <a:custGeom>
              <a:avLst/>
              <a:gdLst>
                <a:gd name="connsiteX0" fmla="*/ 34898 w 69796"/>
                <a:gd name="connsiteY0" fmla="*/ 69796 h 69796"/>
                <a:gd name="connsiteX1" fmla="*/ 69796 w 69796"/>
                <a:gd name="connsiteY1" fmla="*/ 34898 h 69796"/>
                <a:gd name="connsiteX2" fmla="*/ 34898 w 69796"/>
                <a:gd name="connsiteY2" fmla="*/ 0 h 69796"/>
                <a:gd name="connsiteX3" fmla="*/ 0 w 69796"/>
                <a:gd name="connsiteY3" fmla="*/ 34898 h 69796"/>
                <a:gd name="connsiteX4" fmla="*/ 34898 w 69796"/>
                <a:gd name="connsiteY4" fmla="*/ 69796 h 69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96" h="69796">
                  <a:moveTo>
                    <a:pt x="34898" y="69796"/>
                  </a:moveTo>
                  <a:cubicBezTo>
                    <a:pt x="54173" y="69796"/>
                    <a:pt x="69796" y="54175"/>
                    <a:pt x="69796" y="34898"/>
                  </a:cubicBezTo>
                  <a:cubicBezTo>
                    <a:pt x="69796" y="15619"/>
                    <a:pt x="54173" y="0"/>
                    <a:pt x="34898" y="0"/>
                  </a:cubicBezTo>
                  <a:cubicBezTo>
                    <a:pt x="15624" y="0"/>
                    <a:pt x="0" y="15619"/>
                    <a:pt x="0" y="34898"/>
                  </a:cubicBezTo>
                  <a:cubicBezTo>
                    <a:pt x="0" y="54175"/>
                    <a:pt x="15624" y="69796"/>
                    <a:pt x="34898" y="69796"/>
                  </a:cubicBezTo>
                  <a:close/>
                </a:path>
              </a:pathLst>
            </a:custGeom>
            <a:noFill/>
            <a:ln w="11001" cap="rnd">
              <a:solidFill>
                <a:schemeClr val="tx1"/>
              </a:solidFill>
              <a:prstDash val="solid"/>
              <a:round/>
            </a:ln>
          </p:spPr>
          <p:txBody>
            <a:bodyPr rtlCol="0" anchor="ctr"/>
            <a:lstStyle/>
            <a:p>
              <a:endParaRPr lang="zh-CN" altLang="en-US"/>
            </a:p>
          </p:txBody>
        </p:sp>
        <p:sp>
          <p:nvSpPr>
            <p:cNvPr id="41" name="任意多边形: 形状 40">
              <a:extLst>
                <a:ext uri="{FF2B5EF4-FFF2-40B4-BE49-F238E27FC236}">
                  <a16:creationId xmlns:a16="http://schemas.microsoft.com/office/drawing/2014/main" xmlns="" id="{BFE42AB8-6600-9E93-5537-54FADCCAD262}"/>
                </a:ext>
              </a:extLst>
            </p:cNvPr>
            <p:cNvSpPr/>
            <p:nvPr/>
          </p:nvSpPr>
          <p:spPr>
            <a:xfrm flipH="1">
              <a:off x="11794997" y="5190966"/>
              <a:ext cx="139872" cy="24568"/>
            </a:xfrm>
            <a:custGeom>
              <a:avLst/>
              <a:gdLst>
                <a:gd name="connsiteX0" fmla="*/ 0 w 139872"/>
                <a:gd name="connsiteY0" fmla="*/ 24569 h 24568"/>
                <a:gd name="connsiteX1" fmla="*/ 139873 w 139872"/>
                <a:gd name="connsiteY1" fmla="*/ 0 h 24568"/>
              </a:gdLst>
              <a:ahLst/>
              <a:cxnLst>
                <a:cxn ang="0">
                  <a:pos x="connsiteX0" y="connsiteY0"/>
                </a:cxn>
                <a:cxn ang="0">
                  <a:pos x="connsiteX1" y="connsiteY1"/>
                </a:cxn>
              </a:cxnLst>
              <a:rect l="l" t="t" r="r" b="b"/>
              <a:pathLst>
                <a:path w="139872" h="24568">
                  <a:moveTo>
                    <a:pt x="0" y="24569"/>
                  </a:moveTo>
                  <a:lnTo>
                    <a:pt x="139873" y="0"/>
                  </a:lnTo>
                </a:path>
              </a:pathLst>
            </a:custGeom>
            <a:noFill/>
            <a:ln w="11001" cap="rnd">
              <a:solidFill>
                <a:schemeClr val="tx1"/>
              </a:solidFill>
              <a:prstDash val="solid"/>
              <a:round/>
            </a:ln>
          </p:spPr>
          <p:txBody>
            <a:bodyPr rtlCol="0" anchor="ctr"/>
            <a:lstStyle/>
            <a:p>
              <a:endParaRPr lang="zh-CN" altLang="en-US"/>
            </a:p>
          </p:txBody>
        </p:sp>
        <p:sp>
          <p:nvSpPr>
            <p:cNvPr id="42" name="任意多边形: 形状 41">
              <a:extLst>
                <a:ext uri="{FF2B5EF4-FFF2-40B4-BE49-F238E27FC236}">
                  <a16:creationId xmlns:a16="http://schemas.microsoft.com/office/drawing/2014/main" xmlns="" id="{8CE14C71-9382-A13B-AFE4-B9E8AA14A8B5}"/>
                </a:ext>
              </a:extLst>
            </p:cNvPr>
            <p:cNvSpPr/>
            <p:nvPr/>
          </p:nvSpPr>
          <p:spPr>
            <a:xfrm flipH="1">
              <a:off x="11984285" y="4890003"/>
              <a:ext cx="223069" cy="300404"/>
            </a:xfrm>
            <a:custGeom>
              <a:avLst/>
              <a:gdLst>
                <a:gd name="connsiteX0" fmla="*/ 0 w 223069"/>
                <a:gd name="connsiteY0" fmla="*/ 13401 h 300404"/>
                <a:gd name="connsiteX1" fmla="*/ 75938 w 223069"/>
                <a:gd name="connsiteY1" fmla="*/ 0 h 300404"/>
                <a:gd name="connsiteX2" fmla="*/ 223069 w 223069"/>
                <a:gd name="connsiteY2" fmla="*/ 300405 h 300404"/>
              </a:gdLst>
              <a:ahLst/>
              <a:cxnLst>
                <a:cxn ang="0">
                  <a:pos x="connsiteX0" y="connsiteY0"/>
                </a:cxn>
                <a:cxn ang="0">
                  <a:pos x="connsiteX1" y="connsiteY1"/>
                </a:cxn>
                <a:cxn ang="0">
                  <a:pos x="connsiteX2" y="connsiteY2"/>
                </a:cxn>
              </a:cxnLst>
              <a:rect l="l" t="t" r="r" b="b"/>
              <a:pathLst>
                <a:path w="223069" h="300404">
                  <a:moveTo>
                    <a:pt x="0" y="13401"/>
                  </a:moveTo>
                  <a:lnTo>
                    <a:pt x="75938" y="0"/>
                  </a:lnTo>
                  <a:lnTo>
                    <a:pt x="223069" y="300405"/>
                  </a:lnTo>
                </a:path>
              </a:pathLst>
            </a:custGeom>
            <a:noFill/>
            <a:ln w="11001" cap="rnd">
              <a:solidFill>
                <a:schemeClr val="tx1"/>
              </a:solidFill>
              <a:prstDash val="solid"/>
              <a:round/>
            </a:ln>
          </p:spPr>
          <p:txBody>
            <a:bodyPr rtlCol="0" anchor="ctr"/>
            <a:lstStyle/>
            <a:p>
              <a:endParaRPr lang="zh-CN" altLang="en-US"/>
            </a:p>
          </p:txBody>
        </p:sp>
        <p:sp>
          <p:nvSpPr>
            <p:cNvPr id="43" name="任意多边形: 形状 42">
              <a:extLst>
                <a:ext uri="{FF2B5EF4-FFF2-40B4-BE49-F238E27FC236}">
                  <a16:creationId xmlns:a16="http://schemas.microsoft.com/office/drawing/2014/main" xmlns="" id="{8DC2F6A4-F479-792F-F329-0192D2AA397F}"/>
                </a:ext>
              </a:extLst>
            </p:cNvPr>
            <p:cNvSpPr/>
            <p:nvPr/>
          </p:nvSpPr>
          <p:spPr>
            <a:xfrm flipH="1">
              <a:off x="11718500" y="4923786"/>
              <a:ext cx="364895" cy="216088"/>
            </a:xfrm>
            <a:custGeom>
              <a:avLst/>
              <a:gdLst>
                <a:gd name="connsiteX0" fmla="*/ 74264 w 364895"/>
                <a:gd name="connsiteY0" fmla="*/ 216089 h 216088"/>
                <a:gd name="connsiteX1" fmla="*/ 335581 w 364895"/>
                <a:gd name="connsiteY1" fmla="*/ 141547 h 216088"/>
                <a:gd name="connsiteX2" fmla="*/ 364895 w 364895"/>
                <a:gd name="connsiteY2" fmla="*/ 0 h 216088"/>
                <a:gd name="connsiteX3" fmla="*/ 0 w 364895"/>
                <a:gd name="connsiteY3" fmla="*/ 64490 h 216088"/>
              </a:gdLst>
              <a:ahLst/>
              <a:cxnLst>
                <a:cxn ang="0">
                  <a:pos x="connsiteX0" y="connsiteY0"/>
                </a:cxn>
                <a:cxn ang="0">
                  <a:pos x="connsiteX1" y="connsiteY1"/>
                </a:cxn>
                <a:cxn ang="0">
                  <a:pos x="connsiteX2" y="connsiteY2"/>
                </a:cxn>
                <a:cxn ang="0">
                  <a:pos x="connsiteX3" y="connsiteY3"/>
                </a:cxn>
              </a:cxnLst>
              <a:rect l="l" t="t" r="r" b="b"/>
              <a:pathLst>
                <a:path w="364895" h="216088">
                  <a:moveTo>
                    <a:pt x="74264" y="216089"/>
                  </a:moveTo>
                  <a:lnTo>
                    <a:pt x="335581" y="141547"/>
                  </a:lnTo>
                  <a:lnTo>
                    <a:pt x="364895" y="0"/>
                  </a:lnTo>
                  <a:lnTo>
                    <a:pt x="0" y="64490"/>
                  </a:lnTo>
                </a:path>
              </a:pathLst>
            </a:custGeom>
            <a:noFill/>
            <a:ln w="11001" cap="rnd">
              <a:solidFill>
                <a:schemeClr val="tx1"/>
              </a:solidFill>
              <a:prstDash val="solid"/>
              <a:round/>
            </a:ln>
          </p:spPr>
          <p:txBody>
            <a:bodyPr rtlCol="0" anchor="ctr"/>
            <a:lstStyle/>
            <a:p>
              <a:endParaRPr lang="zh-CN" altLang="en-US" dirty="0"/>
            </a:p>
          </p:txBody>
        </p:sp>
        <p:sp>
          <p:nvSpPr>
            <p:cNvPr id="44" name="任意多边形: 形状 43">
              <a:extLst>
                <a:ext uri="{FF2B5EF4-FFF2-40B4-BE49-F238E27FC236}">
                  <a16:creationId xmlns:a16="http://schemas.microsoft.com/office/drawing/2014/main" xmlns="" id="{498F0076-0BA6-1742-7FFC-7DF6FD864DE3}"/>
                </a:ext>
              </a:extLst>
            </p:cNvPr>
            <p:cNvSpPr/>
            <p:nvPr/>
          </p:nvSpPr>
          <p:spPr>
            <a:xfrm flipH="1">
              <a:off x="11925378" y="4309578"/>
              <a:ext cx="30152" cy="171141"/>
            </a:xfrm>
            <a:custGeom>
              <a:avLst/>
              <a:gdLst>
                <a:gd name="connsiteX0" fmla="*/ 0 w 30152"/>
                <a:gd name="connsiteY0" fmla="*/ 0 h 171141"/>
                <a:gd name="connsiteX1" fmla="*/ 30152 w 30152"/>
                <a:gd name="connsiteY1" fmla="*/ 171141 h 171141"/>
              </a:gdLst>
              <a:ahLst/>
              <a:cxnLst>
                <a:cxn ang="0">
                  <a:pos x="connsiteX0" y="connsiteY0"/>
                </a:cxn>
                <a:cxn ang="0">
                  <a:pos x="connsiteX1" y="connsiteY1"/>
                </a:cxn>
              </a:cxnLst>
              <a:rect l="l" t="t" r="r" b="b"/>
              <a:pathLst>
                <a:path w="30152" h="171141">
                  <a:moveTo>
                    <a:pt x="0" y="0"/>
                  </a:moveTo>
                  <a:lnTo>
                    <a:pt x="30152" y="171141"/>
                  </a:lnTo>
                </a:path>
              </a:pathLst>
            </a:custGeom>
            <a:noFill/>
            <a:ln w="11001" cap="rnd">
              <a:solidFill>
                <a:schemeClr val="tx1"/>
              </a:solidFill>
              <a:prstDash val="solid"/>
              <a:round/>
            </a:ln>
          </p:spPr>
          <p:txBody>
            <a:bodyPr rtlCol="0" anchor="ctr"/>
            <a:lstStyle/>
            <a:p>
              <a:endParaRPr lang="zh-CN" altLang="en-US"/>
            </a:p>
          </p:txBody>
        </p:sp>
        <p:sp>
          <p:nvSpPr>
            <p:cNvPr id="45" name="任意多边形: 形状 44">
              <a:extLst>
                <a:ext uri="{FF2B5EF4-FFF2-40B4-BE49-F238E27FC236}">
                  <a16:creationId xmlns:a16="http://schemas.microsoft.com/office/drawing/2014/main" xmlns="" id="{7B3C1D61-6066-6A2D-4DA6-D8DE3000C501}"/>
                </a:ext>
              </a:extLst>
            </p:cNvPr>
            <p:cNvSpPr/>
            <p:nvPr/>
          </p:nvSpPr>
          <p:spPr>
            <a:xfrm flipH="1">
              <a:off x="11854741" y="4380212"/>
              <a:ext cx="171141" cy="30152"/>
            </a:xfrm>
            <a:custGeom>
              <a:avLst/>
              <a:gdLst>
                <a:gd name="connsiteX0" fmla="*/ 171141 w 171141"/>
                <a:gd name="connsiteY0" fmla="*/ 0 h 30152"/>
                <a:gd name="connsiteX1" fmla="*/ 0 w 171141"/>
                <a:gd name="connsiteY1" fmla="*/ 30153 h 30152"/>
              </a:gdLst>
              <a:ahLst/>
              <a:cxnLst>
                <a:cxn ang="0">
                  <a:pos x="connsiteX0" y="connsiteY0"/>
                </a:cxn>
                <a:cxn ang="0">
                  <a:pos x="connsiteX1" y="connsiteY1"/>
                </a:cxn>
              </a:cxnLst>
              <a:rect l="l" t="t" r="r" b="b"/>
              <a:pathLst>
                <a:path w="171141" h="30152">
                  <a:moveTo>
                    <a:pt x="171141" y="0"/>
                  </a:moveTo>
                  <a:lnTo>
                    <a:pt x="0" y="30153"/>
                  </a:lnTo>
                </a:path>
              </a:pathLst>
            </a:custGeom>
            <a:noFill/>
            <a:ln w="11001" cap="rnd">
              <a:solidFill>
                <a:schemeClr val="tx1"/>
              </a:solidFill>
              <a:prstDash val="solid"/>
              <a:round/>
            </a:ln>
          </p:spPr>
          <p:txBody>
            <a:bodyPr rtlCol="0" anchor="ctr"/>
            <a:lstStyle/>
            <a:p>
              <a:endParaRPr lang="zh-CN" altLang="en-US"/>
            </a:p>
          </p:txBody>
        </p:sp>
        <p:sp>
          <p:nvSpPr>
            <p:cNvPr id="46" name="任意多边形: 形状 45">
              <a:extLst>
                <a:ext uri="{FF2B5EF4-FFF2-40B4-BE49-F238E27FC236}">
                  <a16:creationId xmlns:a16="http://schemas.microsoft.com/office/drawing/2014/main" xmlns="" id="{4A7FDB54-2C39-4394-A9A4-21A1B2AB6B63}"/>
                </a:ext>
              </a:extLst>
            </p:cNvPr>
            <p:cNvSpPr/>
            <p:nvPr/>
          </p:nvSpPr>
          <p:spPr>
            <a:xfrm flipH="1">
              <a:off x="9543083" y="4963987"/>
              <a:ext cx="52760" cy="300404"/>
            </a:xfrm>
            <a:custGeom>
              <a:avLst/>
              <a:gdLst>
                <a:gd name="connsiteX0" fmla="*/ 0 w 52760"/>
                <a:gd name="connsiteY0" fmla="*/ 0 h 300404"/>
                <a:gd name="connsiteX1" fmla="*/ 52760 w 52760"/>
                <a:gd name="connsiteY1" fmla="*/ 300405 h 300404"/>
              </a:gdLst>
              <a:ahLst/>
              <a:cxnLst>
                <a:cxn ang="0">
                  <a:pos x="connsiteX0" y="connsiteY0"/>
                </a:cxn>
                <a:cxn ang="0">
                  <a:pos x="connsiteX1" y="connsiteY1"/>
                </a:cxn>
              </a:cxnLst>
              <a:rect l="l" t="t" r="r" b="b"/>
              <a:pathLst>
                <a:path w="52760" h="300404">
                  <a:moveTo>
                    <a:pt x="0" y="0"/>
                  </a:moveTo>
                  <a:lnTo>
                    <a:pt x="52760" y="300405"/>
                  </a:lnTo>
                </a:path>
              </a:pathLst>
            </a:custGeom>
            <a:noFill/>
            <a:ln w="11001" cap="rnd">
              <a:solidFill>
                <a:schemeClr val="tx1"/>
              </a:solidFill>
              <a:prstDash val="solid"/>
              <a:round/>
            </a:ln>
          </p:spPr>
          <p:txBody>
            <a:bodyPr rtlCol="0" anchor="ctr"/>
            <a:lstStyle/>
            <a:p>
              <a:endParaRPr lang="zh-CN" altLang="en-US"/>
            </a:p>
          </p:txBody>
        </p:sp>
        <p:sp>
          <p:nvSpPr>
            <p:cNvPr id="47" name="任意多边形: 形状 46">
              <a:extLst>
                <a:ext uri="{FF2B5EF4-FFF2-40B4-BE49-F238E27FC236}">
                  <a16:creationId xmlns:a16="http://schemas.microsoft.com/office/drawing/2014/main" xmlns="" id="{18BC8229-CCDA-3D17-2911-31556E8C84FE}"/>
                </a:ext>
              </a:extLst>
            </p:cNvPr>
            <p:cNvSpPr/>
            <p:nvPr/>
          </p:nvSpPr>
          <p:spPr>
            <a:xfrm flipH="1">
              <a:off x="9419125" y="5087945"/>
              <a:ext cx="300675" cy="52767"/>
            </a:xfrm>
            <a:custGeom>
              <a:avLst/>
              <a:gdLst>
                <a:gd name="connsiteX0" fmla="*/ 300675 w 300675"/>
                <a:gd name="connsiteY0" fmla="*/ 0 h 52767"/>
                <a:gd name="connsiteX1" fmla="*/ 0 w 300675"/>
                <a:gd name="connsiteY1" fmla="*/ 52767 h 52767"/>
              </a:gdLst>
              <a:ahLst/>
              <a:cxnLst>
                <a:cxn ang="0">
                  <a:pos x="connsiteX0" y="connsiteY0"/>
                </a:cxn>
                <a:cxn ang="0">
                  <a:pos x="connsiteX1" y="connsiteY1"/>
                </a:cxn>
              </a:cxnLst>
              <a:rect l="l" t="t" r="r" b="b"/>
              <a:pathLst>
                <a:path w="300675" h="52767">
                  <a:moveTo>
                    <a:pt x="300675" y="0"/>
                  </a:moveTo>
                  <a:lnTo>
                    <a:pt x="0" y="52767"/>
                  </a:lnTo>
                </a:path>
              </a:pathLst>
            </a:custGeom>
            <a:noFill/>
            <a:ln w="11001" cap="rnd">
              <a:solidFill>
                <a:schemeClr val="tx1"/>
              </a:solidFill>
              <a:prstDash val="solid"/>
              <a:round/>
            </a:ln>
          </p:spPr>
          <p:txBody>
            <a:bodyPr rtlCol="0" anchor="ctr"/>
            <a:lstStyle/>
            <a:p>
              <a:endParaRPr lang="zh-CN" altLang="en-US"/>
            </a:p>
          </p:txBody>
        </p:sp>
        <p:sp>
          <p:nvSpPr>
            <p:cNvPr id="48" name="任意多边形: 形状 47">
              <a:extLst>
                <a:ext uri="{FF2B5EF4-FFF2-40B4-BE49-F238E27FC236}">
                  <a16:creationId xmlns:a16="http://schemas.microsoft.com/office/drawing/2014/main" xmlns="" id="{1D40A4B9-DF27-6A44-D59B-55CFB9F27B75}"/>
                </a:ext>
              </a:extLst>
            </p:cNvPr>
            <p:cNvSpPr/>
            <p:nvPr/>
          </p:nvSpPr>
          <p:spPr>
            <a:xfrm flipH="1">
              <a:off x="10351608" y="4389938"/>
              <a:ext cx="15627" cy="101388"/>
            </a:xfrm>
            <a:custGeom>
              <a:avLst/>
              <a:gdLst>
                <a:gd name="connsiteX0" fmla="*/ 15628 w 15627"/>
                <a:gd name="connsiteY0" fmla="*/ 101388 h 101388"/>
                <a:gd name="connsiteX1" fmla="*/ 273 w 15627"/>
                <a:gd name="connsiteY1" fmla="*/ 0 h 101388"/>
              </a:gdLst>
              <a:ahLst/>
              <a:cxnLst>
                <a:cxn ang="0">
                  <a:pos x="connsiteX0" y="connsiteY0"/>
                </a:cxn>
                <a:cxn ang="0">
                  <a:pos x="connsiteX1" y="connsiteY1"/>
                </a:cxn>
              </a:cxnLst>
              <a:rect l="l" t="t" r="r" b="b"/>
              <a:pathLst>
                <a:path w="15627" h="101388">
                  <a:moveTo>
                    <a:pt x="15628" y="101388"/>
                  </a:moveTo>
                  <a:cubicBezTo>
                    <a:pt x="13394" y="80730"/>
                    <a:pt x="-2241" y="15121"/>
                    <a:pt x="273" y="0"/>
                  </a:cubicBezTo>
                </a:path>
              </a:pathLst>
            </a:custGeom>
            <a:noFill/>
            <a:ln w="11001" cap="rnd">
              <a:solidFill>
                <a:schemeClr val="tx1"/>
              </a:solidFill>
              <a:prstDash val="solid"/>
              <a:round/>
            </a:ln>
          </p:spPr>
          <p:txBody>
            <a:bodyPr rtlCol="0" anchor="ctr"/>
            <a:lstStyle/>
            <a:p>
              <a:endParaRPr lang="zh-CN" altLang="en-US"/>
            </a:p>
          </p:txBody>
        </p:sp>
        <p:sp>
          <p:nvSpPr>
            <p:cNvPr id="49" name="任意多边形: 形状 48">
              <a:extLst>
                <a:ext uri="{FF2B5EF4-FFF2-40B4-BE49-F238E27FC236}">
                  <a16:creationId xmlns:a16="http://schemas.microsoft.com/office/drawing/2014/main" xmlns="" id="{ABCA92B7-6D0E-F772-1367-E78B64CE29D4}"/>
                </a:ext>
              </a:extLst>
            </p:cNvPr>
            <p:cNvSpPr/>
            <p:nvPr/>
          </p:nvSpPr>
          <p:spPr>
            <a:xfrm flipH="1">
              <a:off x="10295493" y="4307624"/>
              <a:ext cx="95200" cy="86267"/>
            </a:xfrm>
            <a:custGeom>
              <a:avLst/>
              <a:gdLst>
                <a:gd name="connsiteX0" fmla="*/ 0 w 95200"/>
                <a:gd name="connsiteY0" fmla="*/ 0 h 86267"/>
                <a:gd name="connsiteX1" fmla="*/ 25965 w 95200"/>
                <a:gd name="connsiteY1" fmla="*/ 86267 h 86267"/>
                <a:gd name="connsiteX2" fmla="*/ 95201 w 95200"/>
                <a:gd name="connsiteY2" fmla="*/ 59187 h 86267"/>
                <a:gd name="connsiteX3" fmla="*/ 87105 w 95200"/>
                <a:gd name="connsiteY3" fmla="*/ 38806 h 86267"/>
              </a:gdLst>
              <a:ahLst/>
              <a:cxnLst>
                <a:cxn ang="0">
                  <a:pos x="connsiteX0" y="connsiteY0"/>
                </a:cxn>
                <a:cxn ang="0">
                  <a:pos x="connsiteX1" y="connsiteY1"/>
                </a:cxn>
                <a:cxn ang="0">
                  <a:pos x="connsiteX2" y="connsiteY2"/>
                </a:cxn>
                <a:cxn ang="0">
                  <a:pos x="connsiteX3" y="connsiteY3"/>
                </a:cxn>
              </a:cxnLst>
              <a:rect l="l" t="t" r="r" b="b"/>
              <a:pathLst>
                <a:path w="95200" h="86267">
                  <a:moveTo>
                    <a:pt x="0" y="0"/>
                  </a:moveTo>
                  <a:cubicBezTo>
                    <a:pt x="2424" y="30274"/>
                    <a:pt x="11271" y="59685"/>
                    <a:pt x="25965" y="86267"/>
                  </a:cubicBezTo>
                  <a:cubicBezTo>
                    <a:pt x="50283" y="80787"/>
                    <a:pt x="73617" y="71656"/>
                    <a:pt x="95201" y="59187"/>
                  </a:cubicBezTo>
                  <a:cubicBezTo>
                    <a:pt x="91807" y="52689"/>
                    <a:pt x="89103" y="45859"/>
                    <a:pt x="87105" y="38806"/>
                  </a:cubicBezTo>
                </a:path>
              </a:pathLst>
            </a:custGeom>
            <a:noFill/>
            <a:ln w="11001" cap="rnd">
              <a:solidFill>
                <a:schemeClr val="tx1"/>
              </a:solidFill>
              <a:prstDash val="solid"/>
              <a:round/>
            </a:ln>
          </p:spPr>
          <p:txBody>
            <a:bodyPr rtlCol="0" anchor="ctr"/>
            <a:lstStyle/>
            <a:p>
              <a:endParaRPr lang="zh-CN" altLang="en-US"/>
            </a:p>
          </p:txBody>
        </p:sp>
        <p:sp>
          <p:nvSpPr>
            <p:cNvPr id="50" name="任意多边形: 形状 49">
              <a:extLst>
                <a:ext uri="{FF2B5EF4-FFF2-40B4-BE49-F238E27FC236}">
                  <a16:creationId xmlns:a16="http://schemas.microsoft.com/office/drawing/2014/main" xmlns="" id="{F8F4E46F-6B08-381D-853A-4421D9C8D095}"/>
                </a:ext>
              </a:extLst>
            </p:cNvPr>
            <p:cNvSpPr/>
            <p:nvPr/>
          </p:nvSpPr>
          <p:spPr>
            <a:xfrm flipH="1">
              <a:off x="10088053" y="3950175"/>
              <a:ext cx="103049" cy="361168"/>
            </a:xfrm>
            <a:custGeom>
              <a:avLst/>
              <a:gdLst>
                <a:gd name="connsiteX0" fmla="*/ 102768 w 103049"/>
                <a:gd name="connsiteY0" fmla="*/ 234885 h 361168"/>
                <a:gd name="connsiteX1" fmla="*/ 73731 w 103049"/>
                <a:gd name="connsiteY1" fmla="*/ 361077 h 361168"/>
                <a:gd name="connsiteX2" fmla="*/ 5053 w 103049"/>
                <a:gd name="connsiteY2" fmla="*/ 186308 h 361168"/>
                <a:gd name="connsiteX3" fmla="*/ 29342 w 103049"/>
                <a:gd name="connsiteY3" fmla="*/ 92 h 361168"/>
                <a:gd name="connsiteX4" fmla="*/ 87971 w 103049"/>
                <a:gd name="connsiteY4" fmla="*/ 115393 h 36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49" h="361168">
                  <a:moveTo>
                    <a:pt x="102768" y="234885"/>
                  </a:moveTo>
                  <a:cubicBezTo>
                    <a:pt x="105002" y="306078"/>
                    <a:pt x="93832" y="358625"/>
                    <a:pt x="73731" y="361077"/>
                  </a:cubicBezTo>
                  <a:cubicBezTo>
                    <a:pt x="48061" y="364222"/>
                    <a:pt x="17336" y="285977"/>
                    <a:pt x="5053" y="186308"/>
                  </a:cubicBezTo>
                  <a:cubicBezTo>
                    <a:pt x="-7232" y="86639"/>
                    <a:pt x="3657" y="3205"/>
                    <a:pt x="29342" y="92"/>
                  </a:cubicBezTo>
                  <a:cubicBezTo>
                    <a:pt x="49723" y="-2393"/>
                    <a:pt x="73173" y="45877"/>
                    <a:pt x="87971" y="115393"/>
                  </a:cubicBezTo>
                </a:path>
              </a:pathLst>
            </a:custGeom>
            <a:noFill/>
            <a:ln w="11001" cap="rnd">
              <a:solidFill>
                <a:schemeClr val="tx1"/>
              </a:solidFill>
              <a:prstDash val="solid"/>
              <a:round/>
            </a:ln>
          </p:spPr>
          <p:txBody>
            <a:bodyPr rtlCol="0" anchor="ctr"/>
            <a:lstStyle/>
            <a:p>
              <a:endParaRPr lang="zh-CN" altLang="en-US"/>
            </a:p>
          </p:txBody>
        </p:sp>
        <p:sp>
          <p:nvSpPr>
            <p:cNvPr id="51" name="任意多边形: 形状 50">
              <a:extLst>
                <a:ext uri="{FF2B5EF4-FFF2-40B4-BE49-F238E27FC236}">
                  <a16:creationId xmlns:a16="http://schemas.microsoft.com/office/drawing/2014/main" xmlns="" id="{C8902675-2CC4-21A9-A5A1-0415EFBEF974}"/>
                </a:ext>
              </a:extLst>
            </p:cNvPr>
            <p:cNvSpPr/>
            <p:nvPr/>
          </p:nvSpPr>
          <p:spPr>
            <a:xfrm flipH="1">
              <a:off x="10281253" y="4090697"/>
              <a:ext cx="23208" cy="116419"/>
            </a:xfrm>
            <a:custGeom>
              <a:avLst/>
              <a:gdLst>
                <a:gd name="connsiteX0" fmla="*/ 23208 w 23208"/>
                <a:gd name="connsiteY0" fmla="*/ 116420 h 116419"/>
                <a:gd name="connsiteX1" fmla="*/ 8971 w 23208"/>
                <a:gd name="connsiteY1" fmla="*/ 0 h 116419"/>
              </a:gdLst>
              <a:ahLst/>
              <a:cxnLst>
                <a:cxn ang="0">
                  <a:pos x="connsiteX0" y="connsiteY0"/>
                </a:cxn>
                <a:cxn ang="0">
                  <a:pos x="connsiteX1" y="connsiteY1"/>
                </a:cxn>
              </a:cxnLst>
              <a:rect l="l" t="t" r="r" b="b"/>
              <a:pathLst>
                <a:path w="23208" h="116419">
                  <a:moveTo>
                    <a:pt x="23208" y="116420"/>
                  </a:moveTo>
                  <a:cubicBezTo>
                    <a:pt x="38" y="93527"/>
                    <a:pt x="-7780" y="29314"/>
                    <a:pt x="8971" y="0"/>
                  </a:cubicBezTo>
                </a:path>
              </a:pathLst>
            </a:custGeom>
            <a:noFill/>
            <a:ln w="11001" cap="rnd">
              <a:solidFill>
                <a:schemeClr val="tx1"/>
              </a:solidFill>
              <a:prstDash val="solid"/>
              <a:round/>
            </a:ln>
          </p:spPr>
          <p:txBody>
            <a:bodyPr rtlCol="0" anchor="ctr"/>
            <a:lstStyle/>
            <a:p>
              <a:endParaRPr lang="zh-CN" altLang="en-US"/>
            </a:p>
          </p:txBody>
        </p:sp>
        <p:sp>
          <p:nvSpPr>
            <p:cNvPr id="52" name="任意多边形: 形状 51">
              <a:extLst>
                <a:ext uri="{FF2B5EF4-FFF2-40B4-BE49-F238E27FC236}">
                  <a16:creationId xmlns:a16="http://schemas.microsoft.com/office/drawing/2014/main" xmlns="" id="{CC785DE3-55A8-D3AA-F5DB-55199DCCA6EE}"/>
                </a:ext>
              </a:extLst>
            </p:cNvPr>
            <p:cNvSpPr/>
            <p:nvPr/>
          </p:nvSpPr>
          <p:spPr>
            <a:xfrm flipH="1">
              <a:off x="10443461" y="4109680"/>
              <a:ext cx="15270" cy="106090"/>
            </a:xfrm>
            <a:custGeom>
              <a:avLst/>
              <a:gdLst>
                <a:gd name="connsiteX0" fmla="*/ 15270 w 15270"/>
                <a:gd name="connsiteY0" fmla="*/ 106091 h 106090"/>
                <a:gd name="connsiteX1" fmla="*/ 8849 w 15270"/>
                <a:gd name="connsiteY1" fmla="*/ 0 h 106090"/>
              </a:gdLst>
              <a:ahLst/>
              <a:cxnLst>
                <a:cxn ang="0">
                  <a:pos x="connsiteX0" y="connsiteY0"/>
                </a:cxn>
                <a:cxn ang="0">
                  <a:pos x="connsiteX1" y="connsiteY1"/>
                </a:cxn>
              </a:cxnLst>
              <a:rect l="l" t="t" r="r" b="b"/>
              <a:pathLst>
                <a:path w="15270" h="106090">
                  <a:moveTo>
                    <a:pt x="15270" y="106091"/>
                  </a:moveTo>
                  <a:cubicBezTo>
                    <a:pt x="-1481" y="78172"/>
                    <a:pt x="-5669" y="25685"/>
                    <a:pt x="8849" y="0"/>
                  </a:cubicBezTo>
                </a:path>
              </a:pathLst>
            </a:custGeom>
            <a:noFill/>
            <a:ln w="11001" cap="rnd">
              <a:solidFill>
                <a:schemeClr val="tx1"/>
              </a:solidFill>
              <a:prstDash val="solid"/>
              <a:round/>
            </a:ln>
          </p:spPr>
          <p:txBody>
            <a:bodyPr rtlCol="0" anchor="ctr"/>
            <a:lstStyle/>
            <a:p>
              <a:endParaRPr lang="zh-CN" altLang="en-US"/>
            </a:p>
          </p:txBody>
        </p:sp>
        <p:sp>
          <p:nvSpPr>
            <p:cNvPr id="53" name="任意多边形: 形状 52">
              <a:extLst>
                <a:ext uri="{FF2B5EF4-FFF2-40B4-BE49-F238E27FC236}">
                  <a16:creationId xmlns:a16="http://schemas.microsoft.com/office/drawing/2014/main" xmlns="" id="{59222755-01FC-47A7-7B71-9F3D178ACD7B}"/>
                </a:ext>
              </a:extLst>
            </p:cNvPr>
            <p:cNvSpPr/>
            <p:nvPr/>
          </p:nvSpPr>
          <p:spPr>
            <a:xfrm flipH="1">
              <a:off x="10054167" y="4052808"/>
              <a:ext cx="137175" cy="165195"/>
            </a:xfrm>
            <a:custGeom>
              <a:avLst/>
              <a:gdLst>
                <a:gd name="connsiteX0" fmla="*/ 0 w 137175"/>
                <a:gd name="connsiteY0" fmla="*/ 1034 h 165195"/>
                <a:gd name="connsiteX1" fmla="*/ 136801 w 137175"/>
                <a:gd name="connsiteY1" fmla="*/ 67759 h 165195"/>
                <a:gd name="connsiteX2" fmla="*/ 20103 w 137175"/>
                <a:gd name="connsiteY2" fmla="*/ 165196 h 165195"/>
              </a:gdLst>
              <a:ahLst/>
              <a:cxnLst>
                <a:cxn ang="0">
                  <a:pos x="connsiteX0" y="connsiteY0"/>
                </a:cxn>
                <a:cxn ang="0">
                  <a:pos x="connsiteX1" y="connsiteY1"/>
                </a:cxn>
                <a:cxn ang="0">
                  <a:pos x="connsiteX2" y="connsiteY2"/>
                </a:cxn>
              </a:cxnLst>
              <a:rect l="l" t="t" r="r" b="b"/>
              <a:pathLst>
                <a:path w="137175" h="165195">
                  <a:moveTo>
                    <a:pt x="0" y="1034"/>
                  </a:moveTo>
                  <a:cubicBezTo>
                    <a:pt x="70634" y="-5945"/>
                    <a:pt x="131497" y="23075"/>
                    <a:pt x="136801" y="67759"/>
                  </a:cubicBezTo>
                  <a:cubicBezTo>
                    <a:pt x="142107" y="112444"/>
                    <a:pt x="90458" y="155144"/>
                    <a:pt x="20103" y="165196"/>
                  </a:cubicBezTo>
                </a:path>
              </a:pathLst>
            </a:custGeom>
            <a:noFill/>
            <a:ln w="11001" cap="rnd">
              <a:solidFill>
                <a:schemeClr val="tx1"/>
              </a:solidFill>
              <a:prstDash val="solid"/>
              <a:round/>
            </a:ln>
          </p:spPr>
          <p:txBody>
            <a:bodyPr rtlCol="0" anchor="ctr"/>
            <a:lstStyle/>
            <a:p>
              <a:endParaRPr lang="zh-CN" altLang="en-US"/>
            </a:p>
          </p:txBody>
        </p:sp>
        <p:sp>
          <p:nvSpPr>
            <p:cNvPr id="54" name="任意多边形: 形状 53">
              <a:extLst>
                <a:ext uri="{FF2B5EF4-FFF2-40B4-BE49-F238E27FC236}">
                  <a16:creationId xmlns:a16="http://schemas.microsoft.com/office/drawing/2014/main" xmlns="" id="{127F5F42-B465-1F94-8693-EAAE6AC45251}"/>
                </a:ext>
              </a:extLst>
            </p:cNvPr>
            <p:cNvSpPr/>
            <p:nvPr/>
          </p:nvSpPr>
          <p:spPr>
            <a:xfrm flipH="1">
              <a:off x="10129658" y="4207115"/>
              <a:ext cx="178120" cy="100228"/>
            </a:xfrm>
            <a:custGeom>
              <a:avLst/>
              <a:gdLst>
                <a:gd name="connsiteX0" fmla="*/ 0 w 178120"/>
                <a:gd name="connsiteY0" fmla="*/ 3350 h 100228"/>
                <a:gd name="connsiteX1" fmla="*/ 26523 w 178120"/>
                <a:gd name="connsiteY1" fmla="*/ 0 h 100228"/>
                <a:gd name="connsiteX2" fmla="*/ 178121 w 178120"/>
                <a:gd name="connsiteY2" fmla="*/ 100229 h 100228"/>
              </a:gdLst>
              <a:ahLst/>
              <a:cxnLst>
                <a:cxn ang="0">
                  <a:pos x="connsiteX0" y="connsiteY0"/>
                </a:cxn>
                <a:cxn ang="0">
                  <a:pos x="connsiteX1" y="connsiteY1"/>
                </a:cxn>
                <a:cxn ang="0">
                  <a:pos x="connsiteX2" y="connsiteY2"/>
                </a:cxn>
              </a:cxnLst>
              <a:rect l="l" t="t" r="r" b="b"/>
              <a:pathLst>
                <a:path w="178120" h="100228">
                  <a:moveTo>
                    <a:pt x="0" y="3350"/>
                  </a:moveTo>
                  <a:lnTo>
                    <a:pt x="26523" y="0"/>
                  </a:lnTo>
                  <a:lnTo>
                    <a:pt x="178121" y="100229"/>
                  </a:lnTo>
                </a:path>
              </a:pathLst>
            </a:custGeom>
            <a:noFill/>
            <a:ln w="11001" cap="rnd">
              <a:solidFill>
                <a:schemeClr val="tx1"/>
              </a:solidFill>
              <a:prstDash val="solid"/>
              <a:round/>
            </a:ln>
          </p:spPr>
          <p:txBody>
            <a:bodyPr rtlCol="0" anchor="ctr"/>
            <a:lstStyle/>
            <a:p>
              <a:endParaRPr lang="zh-CN" altLang="en-US"/>
            </a:p>
          </p:txBody>
        </p:sp>
        <p:sp>
          <p:nvSpPr>
            <p:cNvPr id="55" name="任意多边形: 形状 54">
              <a:extLst>
                <a:ext uri="{FF2B5EF4-FFF2-40B4-BE49-F238E27FC236}">
                  <a16:creationId xmlns:a16="http://schemas.microsoft.com/office/drawing/2014/main" xmlns="" id="{3A376C52-320F-A5B5-9066-3DC078AB7A85}"/>
                </a:ext>
              </a:extLst>
            </p:cNvPr>
            <p:cNvSpPr/>
            <p:nvPr/>
          </p:nvSpPr>
          <p:spPr>
            <a:xfrm flipH="1">
              <a:off x="10172651" y="3956966"/>
              <a:ext cx="341309" cy="271099"/>
            </a:xfrm>
            <a:custGeom>
              <a:avLst/>
              <a:gdLst>
                <a:gd name="connsiteX0" fmla="*/ 341309 w 341309"/>
                <a:gd name="connsiteY0" fmla="*/ 0 h 271099"/>
                <a:gd name="connsiteX1" fmla="*/ 218468 w 341309"/>
                <a:gd name="connsiteY1" fmla="*/ 133715 h 271099"/>
                <a:gd name="connsiteX2" fmla="*/ 51794 w 341309"/>
                <a:gd name="connsiteY2" fmla="*/ 154096 h 271099"/>
                <a:gd name="connsiteX3" fmla="*/ 58774 w 341309"/>
                <a:gd name="connsiteY3" fmla="*/ 271074 h 271099"/>
              </a:gdLst>
              <a:ahLst/>
              <a:cxnLst>
                <a:cxn ang="0">
                  <a:pos x="connsiteX0" y="connsiteY0"/>
                </a:cxn>
                <a:cxn ang="0">
                  <a:pos x="connsiteX1" y="connsiteY1"/>
                </a:cxn>
                <a:cxn ang="0">
                  <a:pos x="connsiteX2" y="connsiteY2"/>
                </a:cxn>
                <a:cxn ang="0">
                  <a:pos x="connsiteX3" y="connsiteY3"/>
                </a:cxn>
              </a:cxnLst>
              <a:rect l="l" t="t" r="r" b="b"/>
              <a:pathLst>
                <a:path w="341309" h="271099">
                  <a:moveTo>
                    <a:pt x="341309" y="0"/>
                  </a:moveTo>
                  <a:lnTo>
                    <a:pt x="218468" y="133715"/>
                  </a:lnTo>
                  <a:lnTo>
                    <a:pt x="51794" y="154096"/>
                  </a:lnTo>
                  <a:cubicBezTo>
                    <a:pt x="-21354" y="163030"/>
                    <a:pt x="-15210" y="273028"/>
                    <a:pt x="58774" y="271074"/>
                  </a:cubicBezTo>
                </a:path>
              </a:pathLst>
            </a:custGeom>
            <a:noFill/>
            <a:ln w="11001" cap="rnd">
              <a:solidFill>
                <a:schemeClr val="tx1"/>
              </a:solidFill>
              <a:prstDash val="solid"/>
              <a:round/>
            </a:ln>
          </p:spPr>
          <p:txBody>
            <a:bodyPr rtlCol="0" anchor="ctr"/>
            <a:lstStyle/>
            <a:p>
              <a:endParaRPr lang="zh-CN" altLang="en-US"/>
            </a:p>
          </p:txBody>
        </p:sp>
        <p:sp>
          <p:nvSpPr>
            <p:cNvPr id="56" name="任意多边形: 形状 55">
              <a:extLst>
                <a:ext uri="{FF2B5EF4-FFF2-40B4-BE49-F238E27FC236}">
                  <a16:creationId xmlns:a16="http://schemas.microsoft.com/office/drawing/2014/main" xmlns="" id="{287AE7AD-DE32-97D9-EF13-038ECD88D20A}"/>
                </a:ext>
              </a:extLst>
            </p:cNvPr>
            <p:cNvSpPr/>
            <p:nvPr/>
          </p:nvSpPr>
          <p:spPr>
            <a:xfrm flipH="1">
              <a:off x="10300788" y="4441911"/>
              <a:ext cx="258280" cy="59993"/>
            </a:xfrm>
            <a:custGeom>
              <a:avLst/>
              <a:gdLst>
                <a:gd name="connsiteX0" fmla="*/ 46092 w 258280"/>
                <a:gd name="connsiteY0" fmla="*/ 10052 h 59993"/>
                <a:gd name="connsiteX1" fmla="*/ 26 w 258280"/>
                <a:gd name="connsiteY1" fmla="*/ 37410 h 59993"/>
                <a:gd name="connsiteX2" fmla="*/ 132917 w 258280"/>
                <a:gd name="connsiteY2" fmla="*/ 59187 h 59993"/>
                <a:gd name="connsiteX3" fmla="*/ 258273 w 258280"/>
                <a:gd name="connsiteY3" fmla="*/ 21219 h 59993"/>
                <a:gd name="connsiteX4" fmla="*/ 198525 w 258280"/>
                <a:gd name="connsiteY4" fmla="*/ 0 h 5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80" h="59993">
                  <a:moveTo>
                    <a:pt x="46092" y="10052"/>
                  </a:moveTo>
                  <a:cubicBezTo>
                    <a:pt x="18731" y="15635"/>
                    <a:pt x="-812" y="27081"/>
                    <a:pt x="26" y="37410"/>
                  </a:cubicBezTo>
                  <a:cubicBezTo>
                    <a:pt x="1142" y="51091"/>
                    <a:pt x="36320" y="63287"/>
                    <a:pt x="132917" y="59187"/>
                  </a:cubicBezTo>
                  <a:cubicBezTo>
                    <a:pt x="206623" y="56058"/>
                    <a:pt x="257522" y="37146"/>
                    <a:pt x="258273" y="21219"/>
                  </a:cubicBezTo>
                  <a:cubicBezTo>
                    <a:pt x="258713" y="11712"/>
                    <a:pt x="240964" y="3072"/>
                    <a:pt x="198525" y="0"/>
                  </a:cubicBezTo>
                </a:path>
              </a:pathLst>
            </a:custGeom>
            <a:noFill/>
            <a:ln w="11001" cap="rnd">
              <a:solidFill>
                <a:schemeClr val="tx1"/>
              </a:solidFill>
              <a:prstDash val="solid"/>
              <a:round/>
            </a:ln>
          </p:spPr>
          <p:txBody>
            <a:bodyPr rtlCol="0" anchor="ctr"/>
            <a:lstStyle/>
            <a:p>
              <a:endParaRPr lang="zh-CN" altLang="en-US"/>
            </a:p>
          </p:txBody>
        </p:sp>
        <p:sp>
          <p:nvSpPr>
            <p:cNvPr id="57" name="任意多边形: 形状 56">
              <a:extLst>
                <a:ext uri="{FF2B5EF4-FFF2-40B4-BE49-F238E27FC236}">
                  <a16:creationId xmlns:a16="http://schemas.microsoft.com/office/drawing/2014/main" xmlns="" id="{A3606421-82C2-F17A-E2B7-9038912D8C05}"/>
                </a:ext>
              </a:extLst>
            </p:cNvPr>
            <p:cNvSpPr/>
            <p:nvPr/>
          </p:nvSpPr>
          <p:spPr>
            <a:xfrm flipH="1">
              <a:off x="11045198" y="4839029"/>
              <a:ext cx="213760" cy="155018"/>
            </a:xfrm>
            <a:custGeom>
              <a:avLst/>
              <a:gdLst>
                <a:gd name="connsiteX0" fmla="*/ 203802 w 213760"/>
                <a:gd name="connsiteY0" fmla="*/ 50710 h 155018"/>
                <a:gd name="connsiteX1" fmla="*/ 213295 w 213760"/>
                <a:gd name="connsiteY1" fmla="*/ 35312 h 155018"/>
                <a:gd name="connsiteX2" fmla="*/ 210223 w 213760"/>
                <a:gd name="connsiteY2" fmla="*/ 17486 h 155018"/>
                <a:gd name="connsiteX3" fmla="*/ 82636 w 213760"/>
                <a:gd name="connsiteY3" fmla="*/ 27257 h 155018"/>
                <a:gd name="connsiteX4" fmla="*/ 5022 w 213760"/>
                <a:gd name="connsiteY4" fmla="*/ 144237 h 155018"/>
                <a:gd name="connsiteX5" fmla="*/ 61139 w 213760"/>
                <a:gd name="connsiteY5" fmla="*/ 149541 h 15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760" h="155018">
                  <a:moveTo>
                    <a:pt x="203802" y="50710"/>
                  </a:moveTo>
                  <a:cubicBezTo>
                    <a:pt x="208738" y="46906"/>
                    <a:pt x="212113" y="41430"/>
                    <a:pt x="213295" y="35312"/>
                  </a:cubicBezTo>
                  <a:cubicBezTo>
                    <a:pt x="214478" y="29195"/>
                    <a:pt x="213387" y="22856"/>
                    <a:pt x="210223" y="17486"/>
                  </a:cubicBezTo>
                  <a:cubicBezTo>
                    <a:pt x="197366" y="-2718"/>
                    <a:pt x="152109" y="-12196"/>
                    <a:pt x="82636" y="27257"/>
                  </a:cubicBezTo>
                  <a:cubicBezTo>
                    <a:pt x="18380" y="63744"/>
                    <a:pt x="-12962" y="121212"/>
                    <a:pt x="5022" y="144237"/>
                  </a:cubicBezTo>
                  <a:cubicBezTo>
                    <a:pt x="13471" y="155067"/>
                    <a:pt x="29311" y="159313"/>
                    <a:pt x="61139" y="149541"/>
                  </a:cubicBezTo>
                </a:path>
              </a:pathLst>
            </a:custGeom>
            <a:noFill/>
            <a:ln w="11001" cap="rnd">
              <a:solidFill>
                <a:schemeClr val="tx1"/>
              </a:solidFill>
              <a:prstDash val="solid"/>
              <a:round/>
            </a:ln>
          </p:spPr>
          <p:txBody>
            <a:bodyPr rtlCol="0" anchor="ctr"/>
            <a:lstStyle/>
            <a:p>
              <a:endParaRPr lang="zh-CN" altLang="en-US"/>
            </a:p>
          </p:txBody>
        </p:sp>
        <p:sp>
          <p:nvSpPr>
            <p:cNvPr id="58" name="任意多边形: 形状 57">
              <a:extLst>
                <a:ext uri="{FF2B5EF4-FFF2-40B4-BE49-F238E27FC236}">
                  <a16:creationId xmlns:a16="http://schemas.microsoft.com/office/drawing/2014/main" xmlns="" id="{7E551986-16D8-A2A7-4403-4A726732E316}"/>
                </a:ext>
              </a:extLst>
            </p:cNvPr>
            <p:cNvSpPr/>
            <p:nvPr/>
          </p:nvSpPr>
          <p:spPr>
            <a:xfrm flipH="1">
              <a:off x="10958112" y="4839472"/>
              <a:ext cx="146460" cy="386067"/>
            </a:xfrm>
            <a:custGeom>
              <a:avLst/>
              <a:gdLst>
                <a:gd name="connsiteX0" fmla="*/ 0 w 146460"/>
                <a:gd name="connsiteY0" fmla="*/ 0 h 386067"/>
                <a:gd name="connsiteX1" fmla="*/ 125914 w 146460"/>
                <a:gd name="connsiteY1" fmla="*/ 123677 h 386067"/>
                <a:gd name="connsiteX2" fmla="*/ 142894 w 146460"/>
                <a:gd name="connsiteY2" fmla="*/ 152110 h 386067"/>
                <a:gd name="connsiteX3" fmla="*/ 145737 w 146460"/>
                <a:gd name="connsiteY3" fmla="*/ 185098 h 386067"/>
                <a:gd name="connsiteX4" fmla="*/ 125914 w 146460"/>
                <a:gd name="connsiteY4" fmla="*/ 371595 h 386067"/>
                <a:gd name="connsiteX5" fmla="*/ 95481 w 146460"/>
                <a:gd name="connsiteY5" fmla="*/ 226976 h 38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60" h="386067">
                  <a:moveTo>
                    <a:pt x="0" y="0"/>
                  </a:moveTo>
                  <a:cubicBezTo>
                    <a:pt x="32667" y="35176"/>
                    <a:pt x="77688" y="77260"/>
                    <a:pt x="125914" y="123677"/>
                  </a:cubicBezTo>
                  <a:cubicBezTo>
                    <a:pt x="133653" y="131745"/>
                    <a:pt x="139460" y="141473"/>
                    <a:pt x="142894" y="152110"/>
                  </a:cubicBezTo>
                  <a:cubicBezTo>
                    <a:pt x="146327" y="162749"/>
                    <a:pt x="147298" y="174034"/>
                    <a:pt x="145737" y="185098"/>
                  </a:cubicBezTo>
                  <a:cubicBezTo>
                    <a:pt x="144061" y="209667"/>
                    <a:pt x="128425" y="351494"/>
                    <a:pt x="125914" y="371595"/>
                  </a:cubicBezTo>
                  <a:cubicBezTo>
                    <a:pt x="122564" y="396707"/>
                    <a:pt x="93587" y="410109"/>
                    <a:pt x="95481" y="226976"/>
                  </a:cubicBezTo>
                </a:path>
              </a:pathLst>
            </a:custGeom>
            <a:noFill/>
            <a:ln w="11001" cap="rnd">
              <a:solidFill>
                <a:schemeClr val="tx1"/>
              </a:solidFill>
              <a:prstDash val="solid"/>
              <a:round/>
            </a:ln>
          </p:spPr>
          <p:txBody>
            <a:bodyPr rtlCol="0" anchor="ctr"/>
            <a:lstStyle/>
            <a:p>
              <a:endParaRPr lang="zh-CN" altLang="en-US"/>
            </a:p>
          </p:txBody>
        </p:sp>
        <p:sp>
          <p:nvSpPr>
            <p:cNvPr id="60" name="任意多边形: 形状 59">
              <a:extLst>
                <a:ext uri="{FF2B5EF4-FFF2-40B4-BE49-F238E27FC236}">
                  <a16:creationId xmlns:a16="http://schemas.microsoft.com/office/drawing/2014/main" xmlns="" id="{67C32B60-3656-FAF5-D303-01B33E14FA48}"/>
                </a:ext>
              </a:extLst>
            </p:cNvPr>
            <p:cNvSpPr/>
            <p:nvPr/>
          </p:nvSpPr>
          <p:spPr>
            <a:xfrm flipH="1">
              <a:off x="11117798" y="4932719"/>
              <a:ext cx="130275" cy="90250"/>
            </a:xfrm>
            <a:custGeom>
              <a:avLst/>
              <a:gdLst>
                <a:gd name="connsiteX0" fmla="*/ 0 w 130275"/>
                <a:gd name="connsiteY0" fmla="*/ 0 h 90250"/>
                <a:gd name="connsiteX1" fmla="*/ 55488 w 130275"/>
                <a:gd name="connsiteY1" fmla="*/ 59056 h 90250"/>
                <a:gd name="connsiteX2" fmla="*/ 130276 w 130275"/>
                <a:gd name="connsiteY2" fmla="*/ 90251 h 90250"/>
              </a:gdLst>
              <a:ahLst/>
              <a:cxnLst>
                <a:cxn ang="0">
                  <a:pos x="connsiteX0" y="connsiteY0"/>
                </a:cxn>
                <a:cxn ang="0">
                  <a:pos x="connsiteX1" y="connsiteY1"/>
                </a:cxn>
                <a:cxn ang="0">
                  <a:pos x="connsiteX2" y="connsiteY2"/>
                </a:cxn>
              </a:cxnLst>
              <a:rect l="l" t="t" r="r" b="b"/>
              <a:pathLst>
                <a:path w="130275" h="90250">
                  <a:moveTo>
                    <a:pt x="0" y="0"/>
                  </a:moveTo>
                  <a:cubicBezTo>
                    <a:pt x="14127" y="23377"/>
                    <a:pt x="33036" y="43494"/>
                    <a:pt x="55488" y="59056"/>
                  </a:cubicBezTo>
                  <a:cubicBezTo>
                    <a:pt x="77940" y="74602"/>
                    <a:pt x="103427" y="85241"/>
                    <a:pt x="130276" y="90251"/>
                  </a:cubicBezTo>
                </a:path>
              </a:pathLst>
            </a:custGeom>
            <a:noFill/>
            <a:ln w="11001" cap="rnd">
              <a:solidFill>
                <a:schemeClr val="tx1"/>
              </a:solidFill>
              <a:prstDash val="solid"/>
              <a:round/>
            </a:ln>
          </p:spPr>
          <p:txBody>
            <a:bodyPr rtlCol="0" anchor="ctr"/>
            <a:lstStyle/>
            <a:p>
              <a:endParaRPr lang="zh-CN" altLang="en-US"/>
            </a:p>
          </p:txBody>
        </p:sp>
        <p:sp>
          <p:nvSpPr>
            <p:cNvPr id="61" name="任意多边形: 形状 60">
              <a:extLst>
                <a:ext uri="{FF2B5EF4-FFF2-40B4-BE49-F238E27FC236}">
                  <a16:creationId xmlns:a16="http://schemas.microsoft.com/office/drawing/2014/main" xmlns="" id="{24B34C45-CC96-695F-743D-426C46EFA4BE}"/>
                </a:ext>
              </a:extLst>
            </p:cNvPr>
            <p:cNvSpPr/>
            <p:nvPr/>
          </p:nvSpPr>
          <p:spPr>
            <a:xfrm flipH="1">
              <a:off x="11112654" y="5009775"/>
              <a:ext cx="11755" cy="29387"/>
            </a:xfrm>
            <a:custGeom>
              <a:avLst/>
              <a:gdLst>
                <a:gd name="connsiteX0" fmla="*/ 11755 w 11755"/>
                <a:gd name="connsiteY0" fmla="*/ 0 h 29387"/>
                <a:gd name="connsiteX1" fmla="*/ 0 w 11755"/>
                <a:gd name="connsiteY1" fmla="*/ 29388 h 29387"/>
              </a:gdLst>
              <a:ahLst/>
              <a:cxnLst>
                <a:cxn ang="0">
                  <a:pos x="connsiteX0" y="connsiteY0"/>
                </a:cxn>
                <a:cxn ang="0">
                  <a:pos x="connsiteX1" y="connsiteY1"/>
                </a:cxn>
              </a:cxnLst>
              <a:rect l="l" t="t" r="r" b="b"/>
              <a:pathLst>
                <a:path w="11755" h="29387">
                  <a:moveTo>
                    <a:pt x="11755" y="0"/>
                  </a:moveTo>
                  <a:cubicBezTo>
                    <a:pt x="10081" y="5304"/>
                    <a:pt x="1146" y="26242"/>
                    <a:pt x="0" y="29388"/>
                  </a:cubicBezTo>
                </a:path>
              </a:pathLst>
            </a:custGeom>
            <a:noFill/>
            <a:ln w="11001" cap="rnd">
              <a:solidFill>
                <a:schemeClr val="tx1"/>
              </a:solidFill>
              <a:prstDash val="solid"/>
              <a:round/>
            </a:ln>
          </p:spPr>
          <p:txBody>
            <a:bodyPr rtlCol="0" anchor="ctr"/>
            <a:lstStyle/>
            <a:p>
              <a:endParaRPr lang="zh-CN" altLang="en-US"/>
            </a:p>
          </p:txBody>
        </p:sp>
        <p:sp>
          <p:nvSpPr>
            <p:cNvPr id="62" name="任意多边形: 形状 61">
              <a:extLst>
                <a:ext uri="{FF2B5EF4-FFF2-40B4-BE49-F238E27FC236}">
                  <a16:creationId xmlns:a16="http://schemas.microsoft.com/office/drawing/2014/main" xmlns="" id="{F1244E63-37CF-4FD6-7094-6289194C2E71}"/>
                </a:ext>
              </a:extLst>
            </p:cNvPr>
            <p:cNvSpPr/>
            <p:nvPr/>
          </p:nvSpPr>
          <p:spPr>
            <a:xfrm flipH="1">
              <a:off x="11070511" y="5010333"/>
              <a:ext cx="90019" cy="73234"/>
            </a:xfrm>
            <a:custGeom>
              <a:avLst/>
              <a:gdLst>
                <a:gd name="connsiteX0" fmla="*/ 400 w 90019"/>
                <a:gd name="connsiteY0" fmla="*/ 0 h 73234"/>
                <a:gd name="connsiteX1" fmla="*/ 24689 w 90019"/>
                <a:gd name="connsiteY1" fmla="*/ 65051 h 73234"/>
                <a:gd name="connsiteX2" fmla="*/ 90020 w 90019"/>
                <a:gd name="connsiteY2" fmla="*/ 15635 h 73234"/>
              </a:gdLst>
              <a:ahLst/>
              <a:cxnLst>
                <a:cxn ang="0">
                  <a:pos x="connsiteX0" y="connsiteY0"/>
                </a:cxn>
                <a:cxn ang="0">
                  <a:pos x="connsiteX1" y="connsiteY1"/>
                </a:cxn>
                <a:cxn ang="0">
                  <a:pos x="connsiteX2" y="connsiteY2"/>
                </a:cxn>
              </a:cxnLst>
              <a:rect l="l" t="t" r="r" b="b"/>
              <a:pathLst>
                <a:path w="90019" h="73234">
                  <a:moveTo>
                    <a:pt x="400" y="0"/>
                  </a:moveTo>
                  <a:cubicBezTo>
                    <a:pt x="-1553" y="22615"/>
                    <a:pt x="3192" y="50798"/>
                    <a:pt x="24689" y="65051"/>
                  </a:cubicBezTo>
                  <a:cubicBezTo>
                    <a:pt x="51212" y="82684"/>
                    <a:pt x="62659" y="74264"/>
                    <a:pt x="90020" y="15635"/>
                  </a:cubicBezTo>
                </a:path>
              </a:pathLst>
            </a:custGeom>
            <a:noFill/>
            <a:ln w="11001" cap="rnd">
              <a:solidFill>
                <a:schemeClr val="tx1"/>
              </a:solidFill>
              <a:prstDash val="solid"/>
              <a:round/>
            </a:ln>
          </p:spPr>
          <p:txBody>
            <a:bodyPr rtlCol="0" anchor="ctr"/>
            <a:lstStyle/>
            <a:p>
              <a:endParaRPr lang="zh-CN" altLang="en-US"/>
            </a:p>
          </p:txBody>
        </p:sp>
        <p:sp>
          <p:nvSpPr>
            <p:cNvPr id="63" name="任意多边形: 形状 62">
              <a:extLst>
                <a:ext uri="{FF2B5EF4-FFF2-40B4-BE49-F238E27FC236}">
                  <a16:creationId xmlns:a16="http://schemas.microsoft.com/office/drawing/2014/main" xmlns="" id="{C49F78E5-0333-629A-D43F-E62454C50F91}"/>
                </a:ext>
              </a:extLst>
            </p:cNvPr>
            <p:cNvSpPr/>
            <p:nvPr/>
          </p:nvSpPr>
          <p:spPr>
            <a:xfrm flipH="1">
              <a:off x="11031426" y="5029318"/>
              <a:ext cx="71750" cy="58816"/>
            </a:xfrm>
            <a:custGeom>
              <a:avLst/>
              <a:gdLst>
                <a:gd name="connsiteX0" fmla="*/ 0 w 71750"/>
                <a:gd name="connsiteY0" fmla="*/ 49693 h 58816"/>
                <a:gd name="connsiteX1" fmla="*/ 71750 w 71750"/>
                <a:gd name="connsiteY1" fmla="*/ 0 h 58816"/>
              </a:gdLst>
              <a:ahLst/>
              <a:cxnLst>
                <a:cxn ang="0">
                  <a:pos x="connsiteX0" y="connsiteY0"/>
                </a:cxn>
                <a:cxn ang="0">
                  <a:pos x="connsiteX1" y="connsiteY1"/>
                </a:cxn>
              </a:cxnLst>
              <a:rect l="l" t="t" r="r" b="b"/>
              <a:pathLst>
                <a:path w="71750" h="58816">
                  <a:moveTo>
                    <a:pt x="0" y="49693"/>
                  </a:moveTo>
                  <a:cubicBezTo>
                    <a:pt x="31268" y="68120"/>
                    <a:pt x="45228" y="61979"/>
                    <a:pt x="71750" y="0"/>
                  </a:cubicBezTo>
                </a:path>
              </a:pathLst>
            </a:custGeom>
            <a:noFill/>
            <a:ln w="11001" cap="rnd">
              <a:solidFill>
                <a:schemeClr val="tx1"/>
              </a:solidFill>
              <a:prstDash val="solid"/>
              <a:round/>
            </a:ln>
          </p:spPr>
          <p:txBody>
            <a:bodyPr rtlCol="0" anchor="ctr"/>
            <a:lstStyle/>
            <a:p>
              <a:endParaRPr lang="zh-CN" altLang="en-US"/>
            </a:p>
          </p:txBody>
        </p:sp>
        <p:sp>
          <p:nvSpPr>
            <p:cNvPr id="64" name="任意多边形: 形状 63">
              <a:extLst>
                <a:ext uri="{FF2B5EF4-FFF2-40B4-BE49-F238E27FC236}">
                  <a16:creationId xmlns:a16="http://schemas.microsoft.com/office/drawing/2014/main" xmlns="" id="{B0F31628-3F6E-9D98-37B2-F40B91F20EAC}"/>
                </a:ext>
              </a:extLst>
            </p:cNvPr>
            <p:cNvSpPr/>
            <p:nvPr/>
          </p:nvSpPr>
          <p:spPr>
            <a:xfrm flipH="1">
              <a:off x="10992340" y="5031272"/>
              <a:ext cx="71750" cy="60363"/>
            </a:xfrm>
            <a:custGeom>
              <a:avLst/>
              <a:gdLst>
                <a:gd name="connsiteX0" fmla="*/ 0 w 71750"/>
                <a:gd name="connsiteY0" fmla="*/ 52207 h 60363"/>
                <a:gd name="connsiteX1" fmla="*/ 71750 w 71750"/>
                <a:gd name="connsiteY1" fmla="*/ 0 h 60363"/>
              </a:gdLst>
              <a:ahLst/>
              <a:cxnLst>
                <a:cxn ang="0">
                  <a:pos x="connsiteX0" y="connsiteY0"/>
                </a:cxn>
                <a:cxn ang="0">
                  <a:pos x="connsiteX1" y="connsiteY1"/>
                </a:cxn>
              </a:cxnLst>
              <a:rect l="l" t="t" r="r" b="b"/>
              <a:pathLst>
                <a:path w="71750" h="60363">
                  <a:moveTo>
                    <a:pt x="0" y="52207"/>
                  </a:moveTo>
                  <a:cubicBezTo>
                    <a:pt x="28477" y="68371"/>
                    <a:pt x="45228" y="65051"/>
                    <a:pt x="71750" y="0"/>
                  </a:cubicBezTo>
                </a:path>
              </a:pathLst>
            </a:custGeom>
            <a:noFill/>
            <a:ln w="11001" cap="rnd">
              <a:solidFill>
                <a:schemeClr val="tx1"/>
              </a:solidFill>
              <a:prstDash val="solid"/>
              <a:round/>
            </a:ln>
          </p:spPr>
          <p:txBody>
            <a:bodyPr rtlCol="0" anchor="ctr"/>
            <a:lstStyle/>
            <a:p>
              <a:endParaRPr lang="zh-CN" altLang="en-US"/>
            </a:p>
          </p:txBody>
        </p:sp>
        <p:sp>
          <p:nvSpPr>
            <p:cNvPr id="65" name="任意多边形: 形状 64">
              <a:extLst>
                <a:ext uri="{FF2B5EF4-FFF2-40B4-BE49-F238E27FC236}">
                  <a16:creationId xmlns:a16="http://schemas.microsoft.com/office/drawing/2014/main" xmlns="" id="{453C2A69-75C1-B23E-5A7C-30FE72E264AD}"/>
                </a:ext>
              </a:extLst>
            </p:cNvPr>
            <p:cNvSpPr/>
            <p:nvPr/>
          </p:nvSpPr>
          <p:spPr>
            <a:xfrm flipH="1">
              <a:off x="10988961" y="4986831"/>
              <a:ext cx="89897" cy="4459"/>
            </a:xfrm>
            <a:custGeom>
              <a:avLst/>
              <a:gdLst>
                <a:gd name="connsiteX0" fmla="*/ 0 w 89897"/>
                <a:gd name="connsiteY0" fmla="*/ 51 h 4459"/>
                <a:gd name="connsiteX1" fmla="*/ 89897 w 89897"/>
                <a:gd name="connsiteY1" fmla="*/ 4460 h 4459"/>
              </a:gdLst>
              <a:ahLst/>
              <a:cxnLst>
                <a:cxn ang="0">
                  <a:pos x="connsiteX0" y="connsiteY0"/>
                </a:cxn>
                <a:cxn ang="0">
                  <a:pos x="connsiteX1" y="connsiteY1"/>
                </a:cxn>
              </a:cxnLst>
              <a:rect l="l" t="t" r="r" b="b"/>
              <a:pathLst>
                <a:path w="89897" h="4459">
                  <a:moveTo>
                    <a:pt x="0" y="51"/>
                  </a:moveTo>
                  <a:cubicBezTo>
                    <a:pt x="30029" y="-302"/>
                    <a:pt x="60050" y="1167"/>
                    <a:pt x="89897" y="4460"/>
                  </a:cubicBezTo>
                </a:path>
              </a:pathLst>
            </a:custGeom>
            <a:noFill/>
            <a:ln w="11001" cap="rnd">
              <a:solidFill>
                <a:schemeClr val="tx1"/>
              </a:solidFill>
              <a:prstDash val="solid"/>
              <a:round/>
            </a:ln>
          </p:spPr>
          <p:txBody>
            <a:bodyPr rtlCol="0" anchor="ctr"/>
            <a:lstStyle/>
            <a:p>
              <a:endParaRPr lang="zh-CN" altLang="en-US"/>
            </a:p>
          </p:txBody>
        </p:sp>
        <p:sp>
          <p:nvSpPr>
            <p:cNvPr id="69" name="任意多边形: 形状 68">
              <a:extLst>
                <a:ext uri="{FF2B5EF4-FFF2-40B4-BE49-F238E27FC236}">
                  <a16:creationId xmlns:a16="http://schemas.microsoft.com/office/drawing/2014/main" xmlns="" id="{AAC75A03-4907-9A59-261B-0FAE163E5926}"/>
                </a:ext>
              </a:extLst>
            </p:cNvPr>
            <p:cNvSpPr/>
            <p:nvPr/>
          </p:nvSpPr>
          <p:spPr>
            <a:xfrm flipH="1">
              <a:off x="11048736" y="4635107"/>
              <a:ext cx="192077" cy="220836"/>
            </a:xfrm>
            <a:custGeom>
              <a:avLst/>
              <a:gdLst>
                <a:gd name="connsiteX0" fmla="*/ 0 w 192077"/>
                <a:gd name="connsiteY0" fmla="*/ 0 h 220836"/>
                <a:gd name="connsiteX1" fmla="*/ 192078 w 192077"/>
                <a:gd name="connsiteY1" fmla="*/ 220837 h 220836"/>
              </a:gdLst>
              <a:ahLst/>
              <a:cxnLst>
                <a:cxn ang="0">
                  <a:pos x="connsiteX0" y="connsiteY0"/>
                </a:cxn>
                <a:cxn ang="0">
                  <a:pos x="connsiteX1" y="connsiteY1"/>
                </a:cxn>
              </a:cxnLst>
              <a:rect l="l" t="t" r="r" b="b"/>
              <a:pathLst>
                <a:path w="192077" h="220836">
                  <a:moveTo>
                    <a:pt x="0" y="0"/>
                  </a:moveTo>
                  <a:cubicBezTo>
                    <a:pt x="45228" y="47448"/>
                    <a:pt x="166673" y="190964"/>
                    <a:pt x="192078" y="220837"/>
                  </a:cubicBezTo>
                </a:path>
              </a:pathLst>
            </a:custGeom>
            <a:noFill/>
            <a:ln w="11001" cap="rnd">
              <a:solidFill>
                <a:schemeClr val="tx1"/>
              </a:solidFill>
              <a:prstDash val="solid"/>
              <a:round/>
            </a:ln>
          </p:spPr>
          <p:txBody>
            <a:bodyPr rtlCol="0" anchor="ctr"/>
            <a:lstStyle/>
            <a:p>
              <a:endParaRPr lang="zh-CN" altLang="en-US"/>
            </a:p>
          </p:txBody>
        </p:sp>
        <p:sp>
          <p:nvSpPr>
            <p:cNvPr id="71" name="任意多边形: 形状 70">
              <a:extLst>
                <a:ext uri="{FF2B5EF4-FFF2-40B4-BE49-F238E27FC236}">
                  <a16:creationId xmlns:a16="http://schemas.microsoft.com/office/drawing/2014/main" xmlns="" id="{B60F3FAB-E68E-575F-D8F4-B41CDFFE3555}"/>
                </a:ext>
              </a:extLst>
            </p:cNvPr>
            <p:cNvSpPr/>
            <p:nvPr/>
          </p:nvSpPr>
          <p:spPr>
            <a:xfrm flipH="1">
              <a:off x="10969725" y="4612478"/>
              <a:ext cx="228374" cy="80128"/>
            </a:xfrm>
            <a:custGeom>
              <a:avLst/>
              <a:gdLst>
                <a:gd name="connsiteX0" fmla="*/ 0 w 228374"/>
                <a:gd name="connsiteY0" fmla="*/ 70076 h 80128"/>
                <a:gd name="connsiteX1" fmla="*/ 228374 w 228374"/>
                <a:gd name="connsiteY1" fmla="*/ 0 h 80128"/>
                <a:gd name="connsiteX2" fmla="*/ 185101 w 228374"/>
                <a:gd name="connsiteY2" fmla="*/ 80128 h 80128"/>
              </a:gdLst>
              <a:ahLst/>
              <a:cxnLst>
                <a:cxn ang="0">
                  <a:pos x="connsiteX0" y="connsiteY0"/>
                </a:cxn>
                <a:cxn ang="0">
                  <a:pos x="connsiteX1" y="connsiteY1"/>
                </a:cxn>
                <a:cxn ang="0">
                  <a:pos x="connsiteX2" y="connsiteY2"/>
                </a:cxn>
              </a:cxnLst>
              <a:rect l="l" t="t" r="r" b="b"/>
              <a:pathLst>
                <a:path w="228374" h="80128">
                  <a:moveTo>
                    <a:pt x="0" y="70076"/>
                  </a:moveTo>
                  <a:cubicBezTo>
                    <a:pt x="29872" y="59467"/>
                    <a:pt x="177283" y="14239"/>
                    <a:pt x="228374" y="0"/>
                  </a:cubicBezTo>
                  <a:cubicBezTo>
                    <a:pt x="215253" y="27361"/>
                    <a:pt x="200736" y="54163"/>
                    <a:pt x="185101" y="80128"/>
                  </a:cubicBezTo>
                </a:path>
              </a:pathLst>
            </a:custGeom>
            <a:noFill/>
            <a:ln w="11001" cap="rnd">
              <a:solidFill>
                <a:schemeClr val="tx1"/>
              </a:solidFill>
              <a:prstDash val="solid"/>
              <a:round/>
            </a:ln>
          </p:spPr>
          <p:txBody>
            <a:bodyPr rtlCol="0" anchor="ctr"/>
            <a:lstStyle/>
            <a:p>
              <a:endParaRPr lang="zh-CN" altLang="en-US"/>
            </a:p>
          </p:txBody>
        </p:sp>
        <p:sp>
          <p:nvSpPr>
            <p:cNvPr id="72" name="任意多边形: 形状 71">
              <a:extLst>
                <a:ext uri="{FF2B5EF4-FFF2-40B4-BE49-F238E27FC236}">
                  <a16:creationId xmlns:a16="http://schemas.microsoft.com/office/drawing/2014/main" xmlns="" id="{BC4AAFED-BE6D-51B2-948E-74570C7C27CB}"/>
                </a:ext>
              </a:extLst>
            </p:cNvPr>
            <p:cNvSpPr/>
            <p:nvPr/>
          </p:nvSpPr>
          <p:spPr>
            <a:xfrm flipH="1">
              <a:off x="10915843" y="5186220"/>
              <a:ext cx="59744" cy="205479"/>
            </a:xfrm>
            <a:custGeom>
              <a:avLst/>
              <a:gdLst>
                <a:gd name="connsiteX0" fmla="*/ 0 w 59744"/>
                <a:gd name="connsiteY0" fmla="*/ 0 h 205479"/>
                <a:gd name="connsiteX1" fmla="*/ 59745 w 59744"/>
                <a:gd name="connsiteY1" fmla="*/ 205479 h 205479"/>
              </a:gdLst>
              <a:ahLst/>
              <a:cxnLst>
                <a:cxn ang="0">
                  <a:pos x="connsiteX0" y="connsiteY0"/>
                </a:cxn>
                <a:cxn ang="0">
                  <a:pos x="connsiteX1" y="connsiteY1"/>
                </a:cxn>
              </a:cxnLst>
              <a:rect l="l" t="t" r="r" b="b"/>
              <a:pathLst>
                <a:path w="59744" h="205479">
                  <a:moveTo>
                    <a:pt x="0" y="0"/>
                  </a:moveTo>
                  <a:cubicBezTo>
                    <a:pt x="12944" y="70325"/>
                    <a:pt x="32960" y="139166"/>
                    <a:pt x="59745" y="205479"/>
                  </a:cubicBezTo>
                </a:path>
              </a:pathLst>
            </a:custGeom>
            <a:noFill/>
            <a:ln w="11001" cap="rnd">
              <a:solidFill>
                <a:schemeClr val="tx1"/>
              </a:solidFill>
              <a:prstDash val="solid"/>
              <a:round/>
            </a:ln>
          </p:spPr>
          <p:txBody>
            <a:bodyPr rtlCol="0" anchor="ctr"/>
            <a:lstStyle/>
            <a:p>
              <a:endParaRPr lang="zh-CN" altLang="en-US"/>
            </a:p>
          </p:txBody>
        </p:sp>
        <p:sp>
          <p:nvSpPr>
            <p:cNvPr id="75" name="任意多边形: 形状 74">
              <a:extLst>
                <a:ext uri="{FF2B5EF4-FFF2-40B4-BE49-F238E27FC236}">
                  <a16:creationId xmlns:a16="http://schemas.microsoft.com/office/drawing/2014/main" xmlns="" id="{7B4946CF-5776-01D3-4A8C-B14FB55063BC}"/>
                </a:ext>
              </a:extLst>
            </p:cNvPr>
            <p:cNvSpPr/>
            <p:nvPr/>
          </p:nvSpPr>
          <p:spPr>
            <a:xfrm flipH="1">
              <a:off x="10872231" y="4641528"/>
              <a:ext cx="194871" cy="336976"/>
            </a:xfrm>
            <a:custGeom>
              <a:avLst/>
              <a:gdLst>
                <a:gd name="connsiteX0" fmla="*/ 0 w 194871"/>
                <a:gd name="connsiteY0" fmla="*/ 0 h 336976"/>
                <a:gd name="connsiteX1" fmla="*/ 194872 w 194871"/>
                <a:gd name="connsiteY1" fmla="*/ 204643 h 336976"/>
                <a:gd name="connsiteX2" fmla="*/ 99949 w 194871"/>
                <a:gd name="connsiteY2" fmla="*/ 336977 h 336976"/>
              </a:gdLst>
              <a:ahLst/>
              <a:cxnLst>
                <a:cxn ang="0">
                  <a:pos x="connsiteX0" y="connsiteY0"/>
                </a:cxn>
                <a:cxn ang="0">
                  <a:pos x="connsiteX1" y="connsiteY1"/>
                </a:cxn>
                <a:cxn ang="0">
                  <a:pos x="connsiteX2" y="connsiteY2"/>
                </a:cxn>
              </a:cxnLst>
              <a:rect l="l" t="t" r="r" b="b"/>
              <a:pathLst>
                <a:path w="194871" h="336976">
                  <a:moveTo>
                    <a:pt x="0" y="0"/>
                  </a:moveTo>
                  <a:cubicBezTo>
                    <a:pt x="40202" y="33222"/>
                    <a:pt x="136243" y="136243"/>
                    <a:pt x="194872" y="204643"/>
                  </a:cubicBezTo>
                  <a:cubicBezTo>
                    <a:pt x="150783" y="238341"/>
                    <a:pt x="117733" y="284411"/>
                    <a:pt x="99949" y="336977"/>
                  </a:cubicBezTo>
                </a:path>
              </a:pathLst>
            </a:custGeom>
            <a:noFill/>
            <a:ln w="11001" cap="rnd">
              <a:solidFill>
                <a:schemeClr val="tx1"/>
              </a:solidFill>
              <a:prstDash val="solid"/>
              <a:round/>
            </a:ln>
          </p:spPr>
          <p:txBody>
            <a:bodyPr rtlCol="0" anchor="ctr"/>
            <a:lstStyle/>
            <a:p>
              <a:endParaRPr lang="zh-CN" altLang="en-US"/>
            </a:p>
          </p:txBody>
        </p:sp>
        <p:sp>
          <p:nvSpPr>
            <p:cNvPr id="76" name="任意多边形: 形状 75">
              <a:extLst>
                <a:ext uri="{FF2B5EF4-FFF2-40B4-BE49-F238E27FC236}">
                  <a16:creationId xmlns:a16="http://schemas.microsoft.com/office/drawing/2014/main" xmlns="" id="{14B3FDD7-10D7-F74E-4162-F1353F7E4B30}"/>
                </a:ext>
              </a:extLst>
            </p:cNvPr>
            <p:cNvSpPr/>
            <p:nvPr/>
          </p:nvSpPr>
          <p:spPr>
            <a:xfrm flipH="1">
              <a:off x="11120206" y="4769358"/>
              <a:ext cx="199536" cy="142702"/>
            </a:xfrm>
            <a:custGeom>
              <a:avLst/>
              <a:gdLst>
                <a:gd name="connsiteX0" fmla="*/ 199 w 199536"/>
                <a:gd name="connsiteY0" fmla="*/ 142703 h 142702"/>
                <a:gd name="connsiteX1" fmla="*/ 199536 w 199536"/>
                <a:gd name="connsiteY1" fmla="*/ 3110 h 142702"/>
              </a:gdLst>
              <a:ahLst/>
              <a:cxnLst>
                <a:cxn ang="0">
                  <a:pos x="connsiteX0" y="connsiteY0"/>
                </a:cxn>
                <a:cxn ang="0">
                  <a:pos x="connsiteX1" y="connsiteY1"/>
                </a:cxn>
              </a:cxnLst>
              <a:rect l="l" t="t" r="r" b="b"/>
              <a:pathLst>
                <a:path w="199536" h="142702">
                  <a:moveTo>
                    <a:pt x="199" y="142703"/>
                  </a:moveTo>
                  <a:cubicBezTo>
                    <a:pt x="-5385" y="84074"/>
                    <a:pt x="107685" y="-19225"/>
                    <a:pt x="199536" y="3110"/>
                  </a:cubicBezTo>
                </a:path>
              </a:pathLst>
            </a:custGeom>
            <a:noFill/>
            <a:ln w="11001" cap="rnd">
              <a:solidFill>
                <a:schemeClr val="tx1"/>
              </a:solidFill>
              <a:prstDash val="solid"/>
              <a:round/>
            </a:ln>
          </p:spPr>
          <p:txBody>
            <a:bodyPr rtlCol="0" anchor="ctr"/>
            <a:lstStyle/>
            <a:p>
              <a:endParaRPr lang="zh-CN" altLang="en-US"/>
            </a:p>
          </p:txBody>
        </p:sp>
        <p:sp>
          <p:nvSpPr>
            <p:cNvPr id="77" name="任意多边形: 形状 76">
              <a:extLst>
                <a:ext uri="{FF2B5EF4-FFF2-40B4-BE49-F238E27FC236}">
                  <a16:creationId xmlns:a16="http://schemas.microsoft.com/office/drawing/2014/main" xmlns="" id="{E7737783-5B82-D148-ACCF-563B082E091F}"/>
                </a:ext>
              </a:extLst>
            </p:cNvPr>
            <p:cNvSpPr/>
            <p:nvPr/>
          </p:nvSpPr>
          <p:spPr>
            <a:xfrm flipH="1">
              <a:off x="10353345" y="4202310"/>
              <a:ext cx="162667" cy="297672"/>
            </a:xfrm>
            <a:custGeom>
              <a:avLst/>
              <a:gdLst>
                <a:gd name="connsiteX0" fmla="*/ 7501 w 162667"/>
                <a:gd name="connsiteY0" fmla="*/ 297672 h 297672"/>
                <a:gd name="connsiteX1" fmla="*/ 242 w 162667"/>
                <a:gd name="connsiteY1" fmla="*/ 198003 h 297672"/>
                <a:gd name="connsiteX2" fmla="*/ 19227 w 162667"/>
                <a:gd name="connsiteY2" fmla="*/ 90737 h 297672"/>
                <a:gd name="connsiteX3" fmla="*/ 71714 w 162667"/>
                <a:gd name="connsiteY3" fmla="*/ 14519 h 297672"/>
                <a:gd name="connsiteX4" fmla="*/ 132855 w 162667"/>
                <a:gd name="connsiteY4" fmla="*/ 280 h 297672"/>
                <a:gd name="connsiteX5" fmla="*/ 157146 w 162667"/>
                <a:gd name="connsiteY5" fmla="*/ 14239 h 297672"/>
                <a:gd name="connsiteX6" fmla="*/ 162449 w 162667"/>
                <a:gd name="connsiteY6" fmla="*/ 74264 h 297672"/>
                <a:gd name="connsiteX7" fmla="*/ 125317 w 162667"/>
                <a:gd name="connsiteY7" fmla="*/ 41937 h 297672"/>
                <a:gd name="connsiteX8" fmla="*/ 97121 w 162667"/>
                <a:gd name="connsiteY8" fmla="*/ 141856 h 29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67" h="297672">
                  <a:moveTo>
                    <a:pt x="7501" y="297672"/>
                  </a:moveTo>
                  <a:cubicBezTo>
                    <a:pt x="6385" y="279245"/>
                    <a:pt x="1080" y="235135"/>
                    <a:pt x="242" y="198003"/>
                  </a:cubicBezTo>
                  <a:cubicBezTo>
                    <a:pt x="-1154" y="136025"/>
                    <a:pt x="3284" y="120653"/>
                    <a:pt x="19227" y="90737"/>
                  </a:cubicBezTo>
                  <a:cubicBezTo>
                    <a:pt x="33686" y="63365"/>
                    <a:pt x="51303" y="37784"/>
                    <a:pt x="71714" y="14519"/>
                  </a:cubicBezTo>
                  <a:cubicBezTo>
                    <a:pt x="82734" y="4895"/>
                    <a:pt x="110520" y="2309"/>
                    <a:pt x="132855" y="280"/>
                  </a:cubicBezTo>
                  <a:cubicBezTo>
                    <a:pt x="150724" y="-1337"/>
                    <a:pt x="154191" y="4146"/>
                    <a:pt x="157146" y="14239"/>
                  </a:cubicBezTo>
                  <a:cubicBezTo>
                    <a:pt x="161538" y="33929"/>
                    <a:pt x="163331" y="54110"/>
                    <a:pt x="162449" y="74264"/>
                  </a:cubicBezTo>
                  <a:cubicBezTo>
                    <a:pt x="161862" y="91295"/>
                    <a:pt x="142906" y="111396"/>
                    <a:pt x="125317" y="41937"/>
                  </a:cubicBezTo>
                  <a:cubicBezTo>
                    <a:pt x="134251" y="83537"/>
                    <a:pt x="130063" y="119815"/>
                    <a:pt x="97121" y="141856"/>
                  </a:cubicBezTo>
                </a:path>
              </a:pathLst>
            </a:custGeom>
            <a:noFill/>
            <a:ln w="11001" cap="rnd">
              <a:solidFill>
                <a:schemeClr val="tx1"/>
              </a:solidFill>
              <a:prstDash val="solid"/>
              <a:round/>
            </a:ln>
          </p:spPr>
          <p:txBody>
            <a:bodyPr rtlCol="0" anchor="ctr"/>
            <a:lstStyle/>
            <a:p>
              <a:endParaRPr lang="zh-CN" altLang="en-US"/>
            </a:p>
          </p:txBody>
        </p:sp>
        <p:sp>
          <p:nvSpPr>
            <p:cNvPr id="78" name="任意多边形: 形状 77">
              <a:extLst>
                <a:ext uri="{FF2B5EF4-FFF2-40B4-BE49-F238E27FC236}">
                  <a16:creationId xmlns:a16="http://schemas.microsoft.com/office/drawing/2014/main" xmlns="" id="{68BE8F8B-032B-2E5E-3BC4-CF0AA7EC88B0}"/>
                </a:ext>
              </a:extLst>
            </p:cNvPr>
            <p:cNvSpPr/>
            <p:nvPr/>
          </p:nvSpPr>
          <p:spPr>
            <a:xfrm flipH="1">
              <a:off x="10292784" y="4274957"/>
              <a:ext cx="77141" cy="52538"/>
            </a:xfrm>
            <a:custGeom>
              <a:avLst/>
              <a:gdLst>
                <a:gd name="connsiteX0" fmla="*/ 66060 w 77141"/>
                <a:gd name="connsiteY0" fmla="*/ 0 h 52538"/>
                <a:gd name="connsiteX1" fmla="*/ 65500 w 77141"/>
                <a:gd name="connsiteY1" fmla="*/ 36016 h 52538"/>
                <a:gd name="connsiteX2" fmla="*/ 25826 w 77141"/>
                <a:gd name="connsiteY2" fmla="*/ 51929 h 52538"/>
                <a:gd name="connsiteX3" fmla="*/ 18011 w 77141"/>
                <a:gd name="connsiteY3" fmla="*/ 16751 h 52538"/>
              </a:gdLst>
              <a:ahLst/>
              <a:cxnLst>
                <a:cxn ang="0">
                  <a:pos x="connsiteX0" y="connsiteY0"/>
                </a:cxn>
                <a:cxn ang="0">
                  <a:pos x="connsiteX1" y="connsiteY1"/>
                </a:cxn>
                <a:cxn ang="0">
                  <a:pos x="connsiteX2" y="connsiteY2"/>
                </a:cxn>
                <a:cxn ang="0">
                  <a:pos x="connsiteX3" y="connsiteY3"/>
                </a:cxn>
              </a:cxnLst>
              <a:rect l="l" t="t" r="r" b="b"/>
              <a:pathLst>
                <a:path w="77141" h="52538">
                  <a:moveTo>
                    <a:pt x="66060" y="0"/>
                  </a:moveTo>
                  <a:cubicBezTo>
                    <a:pt x="80855" y="5306"/>
                    <a:pt x="81002" y="25611"/>
                    <a:pt x="65500" y="36016"/>
                  </a:cubicBezTo>
                  <a:cubicBezTo>
                    <a:pt x="53497" y="43958"/>
                    <a:pt x="39992" y="49372"/>
                    <a:pt x="25826" y="51929"/>
                  </a:cubicBezTo>
                  <a:cubicBezTo>
                    <a:pt x="3170" y="56161"/>
                    <a:pt x="-14934" y="37690"/>
                    <a:pt x="18011" y="16751"/>
                  </a:cubicBezTo>
                </a:path>
              </a:pathLst>
            </a:custGeom>
            <a:noFill/>
            <a:ln w="11001" cap="rnd">
              <a:solidFill>
                <a:schemeClr val="tx1"/>
              </a:solidFill>
              <a:prstDash val="solid"/>
              <a:round/>
            </a:ln>
          </p:spPr>
          <p:txBody>
            <a:bodyPr rtlCol="0" anchor="ctr"/>
            <a:lstStyle/>
            <a:p>
              <a:endParaRPr lang="zh-CN" altLang="en-US"/>
            </a:p>
          </p:txBody>
        </p:sp>
        <p:sp>
          <p:nvSpPr>
            <p:cNvPr id="79" name="任意多边形: 形状 78">
              <a:extLst>
                <a:ext uri="{FF2B5EF4-FFF2-40B4-BE49-F238E27FC236}">
                  <a16:creationId xmlns:a16="http://schemas.microsoft.com/office/drawing/2014/main" xmlns="" id="{E16A39C5-1AE5-F9C0-C9EC-F9E370C8F2F8}"/>
                </a:ext>
              </a:extLst>
            </p:cNvPr>
            <p:cNvSpPr/>
            <p:nvPr/>
          </p:nvSpPr>
          <p:spPr>
            <a:xfrm flipH="1">
              <a:off x="10293342" y="4310973"/>
              <a:ext cx="68635" cy="48973"/>
            </a:xfrm>
            <a:custGeom>
              <a:avLst/>
              <a:gdLst>
                <a:gd name="connsiteX0" fmla="*/ 57492 w 68635"/>
                <a:gd name="connsiteY0" fmla="*/ 0 h 48973"/>
                <a:gd name="connsiteX1" fmla="*/ 65501 w 68635"/>
                <a:gd name="connsiteY1" fmla="*/ 7104 h 48973"/>
                <a:gd name="connsiteX2" fmla="*/ 68630 w 68635"/>
                <a:gd name="connsiteY2" fmla="*/ 17332 h 48973"/>
                <a:gd name="connsiteX3" fmla="*/ 65985 w 68635"/>
                <a:gd name="connsiteY3" fmla="*/ 27700 h 48973"/>
                <a:gd name="connsiteX4" fmla="*/ 58330 w 68635"/>
                <a:gd name="connsiteY4" fmla="*/ 35178 h 48973"/>
                <a:gd name="connsiteX5" fmla="*/ 22594 w 68635"/>
                <a:gd name="connsiteY5" fmla="*/ 48577 h 48973"/>
                <a:gd name="connsiteX6" fmla="*/ 17848 w 68635"/>
                <a:gd name="connsiteY6" fmla="*/ 15913 h 4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35" h="48973">
                  <a:moveTo>
                    <a:pt x="57492" y="0"/>
                  </a:moveTo>
                  <a:cubicBezTo>
                    <a:pt x="60769" y="1586"/>
                    <a:pt x="63531" y="4045"/>
                    <a:pt x="65501" y="7104"/>
                  </a:cubicBezTo>
                  <a:cubicBezTo>
                    <a:pt x="67454" y="10160"/>
                    <a:pt x="68543" y="13700"/>
                    <a:pt x="68630" y="17332"/>
                  </a:cubicBezTo>
                  <a:cubicBezTo>
                    <a:pt x="68719" y="20966"/>
                    <a:pt x="67808" y="24553"/>
                    <a:pt x="65985" y="27700"/>
                  </a:cubicBezTo>
                  <a:cubicBezTo>
                    <a:pt x="64164" y="30850"/>
                    <a:pt x="61519" y="33436"/>
                    <a:pt x="58330" y="35178"/>
                  </a:cubicBezTo>
                  <a:cubicBezTo>
                    <a:pt x="47487" y="42091"/>
                    <a:pt x="35318" y="46656"/>
                    <a:pt x="22594" y="48577"/>
                  </a:cubicBezTo>
                  <a:cubicBezTo>
                    <a:pt x="1361" y="51870"/>
                    <a:pt x="-13142" y="34060"/>
                    <a:pt x="17848" y="15913"/>
                  </a:cubicBezTo>
                </a:path>
              </a:pathLst>
            </a:custGeom>
            <a:noFill/>
            <a:ln w="11001" cap="rnd">
              <a:solidFill>
                <a:schemeClr val="tx1"/>
              </a:solidFill>
              <a:prstDash val="solid"/>
              <a:round/>
            </a:ln>
          </p:spPr>
          <p:txBody>
            <a:bodyPr rtlCol="0" anchor="ctr"/>
            <a:lstStyle/>
            <a:p>
              <a:endParaRPr lang="zh-CN" altLang="en-US"/>
            </a:p>
          </p:txBody>
        </p:sp>
        <p:sp>
          <p:nvSpPr>
            <p:cNvPr id="80" name="任意多边形: 形状 79">
              <a:extLst>
                <a:ext uri="{FF2B5EF4-FFF2-40B4-BE49-F238E27FC236}">
                  <a16:creationId xmlns:a16="http://schemas.microsoft.com/office/drawing/2014/main" xmlns="" id="{293D2F39-7A3E-A76F-6DB3-0A2778DE3047}"/>
                </a:ext>
              </a:extLst>
            </p:cNvPr>
            <p:cNvSpPr/>
            <p:nvPr/>
          </p:nvSpPr>
          <p:spPr>
            <a:xfrm flipH="1">
              <a:off x="10298843" y="4209369"/>
              <a:ext cx="58070" cy="45266"/>
            </a:xfrm>
            <a:custGeom>
              <a:avLst/>
              <a:gdLst>
                <a:gd name="connsiteX0" fmla="*/ 0 w 58070"/>
                <a:gd name="connsiteY0" fmla="*/ 12823 h 45266"/>
                <a:gd name="connsiteX1" fmla="*/ 41598 w 58070"/>
                <a:gd name="connsiteY1" fmla="*/ 39 h 45266"/>
                <a:gd name="connsiteX2" fmla="*/ 44112 w 58070"/>
                <a:gd name="connsiteY2" fmla="*/ 34379 h 45266"/>
                <a:gd name="connsiteX3" fmla="*/ 3350 w 58070"/>
                <a:gd name="connsiteY3" fmla="*/ 45267 h 45266"/>
              </a:gdLst>
              <a:ahLst/>
              <a:cxnLst>
                <a:cxn ang="0">
                  <a:pos x="connsiteX0" y="connsiteY0"/>
                </a:cxn>
                <a:cxn ang="0">
                  <a:pos x="connsiteX1" y="connsiteY1"/>
                </a:cxn>
                <a:cxn ang="0">
                  <a:pos x="connsiteX2" y="connsiteY2"/>
                </a:cxn>
                <a:cxn ang="0">
                  <a:pos x="connsiteX3" y="connsiteY3"/>
                </a:cxn>
              </a:cxnLst>
              <a:rect l="l" t="t" r="r" b="b"/>
              <a:pathLst>
                <a:path w="58070" h="45266">
                  <a:moveTo>
                    <a:pt x="0" y="12823"/>
                  </a:moveTo>
                  <a:cubicBezTo>
                    <a:pt x="12637" y="5294"/>
                    <a:pt x="26904" y="909"/>
                    <a:pt x="41598" y="39"/>
                  </a:cubicBezTo>
                  <a:cubicBezTo>
                    <a:pt x="62243" y="-1180"/>
                    <a:pt x="63933" y="26488"/>
                    <a:pt x="44112" y="34379"/>
                  </a:cubicBezTo>
                  <a:cubicBezTo>
                    <a:pt x="31209" y="40206"/>
                    <a:pt x="17442" y="43884"/>
                    <a:pt x="3350" y="45267"/>
                  </a:cubicBezTo>
                </a:path>
              </a:pathLst>
            </a:custGeom>
            <a:noFill/>
            <a:ln w="11001" cap="rnd">
              <a:solidFill>
                <a:schemeClr val="tx1"/>
              </a:solidFill>
              <a:prstDash val="solid"/>
              <a:round/>
            </a:ln>
          </p:spPr>
          <p:txBody>
            <a:bodyPr rtlCol="0" anchor="ctr"/>
            <a:lstStyle/>
            <a:p>
              <a:endParaRPr lang="zh-CN" altLang="en-US"/>
            </a:p>
          </p:txBody>
        </p:sp>
        <p:sp>
          <p:nvSpPr>
            <p:cNvPr id="81" name="任意多边形: 形状 80">
              <a:extLst>
                <a:ext uri="{FF2B5EF4-FFF2-40B4-BE49-F238E27FC236}">
                  <a16:creationId xmlns:a16="http://schemas.microsoft.com/office/drawing/2014/main" xmlns="" id="{314C6DF1-6CE9-CDFA-BEEB-7B5D2DD7138C}"/>
                </a:ext>
              </a:extLst>
            </p:cNvPr>
            <p:cNvSpPr/>
            <p:nvPr/>
          </p:nvSpPr>
          <p:spPr>
            <a:xfrm flipH="1">
              <a:off x="10295450" y="4239781"/>
              <a:ext cx="63136" cy="51729"/>
            </a:xfrm>
            <a:custGeom>
              <a:avLst/>
              <a:gdLst>
                <a:gd name="connsiteX0" fmla="*/ 52207 w 63136"/>
                <a:gd name="connsiteY0" fmla="*/ 0 h 51729"/>
                <a:gd name="connsiteX1" fmla="*/ 50811 w 63136"/>
                <a:gd name="connsiteY1" fmla="*/ 37968 h 51729"/>
                <a:gd name="connsiteX2" fmla="*/ 0 w 63136"/>
                <a:gd name="connsiteY2" fmla="*/ 50531 h 51729"/>
              </a:gdLst>
              <a:ahLst/>
              <a:cxnLst>
                <a:cxn ang="0">
                  <a:pos x="connsiteX0" y="connsiteY0"/>
                </a:cxn>
                <a:cxn ang="0">
                  <a:pos x="connsiteX1" y="connsiteY1"/>
                </a:cxn>
                <a:cxn ang="0">
                  <a:pos x="connsiteX2" y="connsiteY2"/>
                </a:cxn>
              </a:cxnLst>
              <a:rect l="l" t="t" r="r" b="b"/>
              <a:pathLst>
                <a:path w="63136" h="51729">
                  <a:moveTo>
                    <a:pt x="52207" y="0"/>
                  </a:moveTo>
                  <a:cubicBezTo>
                    <a:pt x="67004" y="6142"/>
                    <a:pt x="67004" y="27358"/>
                    <a:pt x="50811" y="37968"/>
                  </a:cubicBezTo>
                  <a:cubicBezTo>
                    <a:pt x="42716" y="43274"/>
                    <a:pt x="17309" y="55601"/>
                    <a:pt x="0" y="50531"/>
                  </a:cubicBezTo>
                </a:path>
              </a:pathLst>
            </a:custGeom>
            <a:noFill/>
            <a:ln w="11001" cap="rnd">
              <a:solidFill>
                <a:schemeClr val="tx1"/>
              </a:solidFill>
              <a:prstDash val="solid"/>
              <a:round/>
            </a:ln>
          </p:spPr>
          <p:txBody>
            <a:bodyPr rtlCol="0" anchor="ctr"/>
            <a:lstStyle/>
            <a:p>
              <a:endParaRPr lang="zh-CN" altLang="en-US"/>
            </a:p>
          </p:txBody>
        </p:sp>
        <p:sp>
          <p:nvSpPr>
            <p:cNvPr id="82" name="任意多边形: 形状 81">
              <a:extLst>
                <a:ext uri="{FF2B5EF4-FFF2-40B4-BE49-F238E27FC236}">
                  <a16:creationId xmlns:a16="http://schemas.microsoft.com/office/drawing/2014/main" xmlns="" id="{4F053CF6-A8A0-C060-EF8A-98D9AC3C1183}"/>
                </a:ext>
              </a:extLst>
            </p:cNvPr>
            <p:cNvSpPr/>
            <p:nvPr/>
          </p:nvSpPr>
          <p:spPr>
            <a:xfrm flipH="1">
              <a:off x="10079253" y="4447774"/>
              <a:ext cx="619382" cy="1341609"/>
            </a:xfrm>
            <a:custGeom>
              <a:avLst/>
              <a:gdLst>
                <a:gd name="connsiteX0" fmla="*/ 0 w 619382"/>
                <a:gd name="connsiteY0" fmla="*/ 0 h 1341609"/>
                <a:gd name="connsiteX1" fmla="*/ 100507 w 619382"/>
                <a:gd name="connsiteY1" fmla="*/ 345630 h 1341609"/>
                <a:gd name="connsiteX2" fmla="*/ 618676 w 619382"/>
                <a:gd name="connsiteY2" fmla="*/ 799586 h 1341609"/>
                <a:gd name="connsiteX3" fmla="*/ 561370 w 619382"/>
                <a:gd name="connsiteY3" fmla="*/ 1327805 h 1341609"/>
                <a:gd name="connsiteX4" fmla="*/ 284416 w 619382"/>
                <a:gd name="connsiteY4" fmla="*/ 1277274 h 1341609"/>
                <a:gd name="connsiteX5" fmla="*/ 331877 w 619382"/>
                <a:gd name="connsiteY5" fmla="*/ 859965 h 1341609"/>
                <a:gd name="connsiteX6" fmla="*/ 94012 w 619382"/>
                <a:gd name="connsiteY6" fmla="*/ 798822 h 134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382" h="1341609">
                  <a:moveTo>
                    <a:pt x="0" y="0"/>
                  </a:moveTo>
                  <a:cubicBezTo>
                    <a:pt x="46346" y="43274"/>
                    <a:pt x="96319" y="81242"/>
                    <a:pt x="100507" y="345630"/>
                  </a:cubicBezTo>
                  <a:cubicBezTo>
                    <a:pt x="612532" y="622304"/>
                    <a:pt x="623980" y="682886"/>
                    <a:pt x="618676" y="799586"/>
                  </a:cubicBezTo>
                  <a:cubicBezTo>
                    <a:pt x="613650" y="910145"/>
                    <a:pt x="576238" y="1244607"/>
                    <a:pt x="561370" y="1327805"/>
                  </a:cubicBezTo>
                  <a:cubicBezTo>
                    <a:pt x="498831" y="1356849"/>
                    <a:pt x="359796" y="1340088"/>
                    <a:pt x="284416" y="1277274"/>
                  </a:cubicBezTo>
                  <a:cubicBezTo>
                    <a:pt x="293909" y="1193518"/>
                    <a:pt x="329085" y="891160"/>
                    <a:pt x="331877" y="859965"/>
                  </a:cubicBezTo>
                  <a:cubicBezTo>
                    <a:pt x="284696" y="848517"/>
                    <a:pt x="115231" y="804128"/>
                    <a:pt x="94012" y="798822"/>
                  </a:cubicBezTo>
                </a:path>
              </a:pathLst>
            </a:custGeom>
            <a:noFill/>
            <a:ln w="11001" cap="rnd">
              <a:solidFill>
                <a:schemeClr val="tx1"/>
              </a:solidFill>
              <a:prstDash val="solid"/>
              <a:round/>
            </a:ln>
          </p:spPr>
          <p:txBody>
            <a:bodyPr rtlCol="0" anchor="ctr"/>
            <a:lstStyle/>
            <a:p>
              <a:endParaRPr lang="zh-CN" altLang="en-US"/>
            </a:p>
          </p:txBody>
        </p:sp>
        <p:sp>
          <p:nvSpPr>
            <p:cNvPr id="83" name="任意多边形: 形状 82">
              <a:extLst>
                <a:ext uri="{FF2B5EF4-FFF2-40B4-BE49-F238E27FC236}">
                  <a16:creationId xmlns:a16="http://schemas.microsoft.com/office/drawing/2014/main" xmlns="" id="{672C42D1-6EBA-BA5D-942E-A33C39EDCCDA}"/>
                </a:ext>
              </a:extLst>
            </p:cNvPr>
            <p:cNvSpPr/>
            <p:nvPr/>
          </p:nvSpPr>
          <p:spPr>
            <a:xfrm flipH="1">
              <a:off x="10123513" y="5628449"/>
              <a:ext cx="279185" cy="65638"/>
            </a:xfrm>
            <a:custGeom>
              <a:avLst/>
              <a:gdLst>
                <a:gd name="connsiteX0" fmla="*/ 0 w 279185"/>
                <a:gd name="connsiteY0" fmla="*/ 0 h 65638"/>
                <a:gd name="connsiteX1" fmla="*/ 279185 w 279185"/>
                <a:gd name="connsiteY1" fmla="*/ 51929 h 65638"/>
              </a:gdLst>
              <a:ahLst/>
              <a:cxnLst>
                <a:cxn ang="0">
                  <a:pos x="connsiteX0" y="connsiteY0"/>
                </a:cxn>
                <a:cxn ang="0">
                  <a:pos x="connsiteX1" y="connsiteY1"/>
                </a:cxn>
              </a:cxnLst>
              <a:rect l="l" t="t" r="r" b="b"/>
              <a:pathLst>
                <a:path w="279185" h="65638">
                  <a:moveTo>
                    <a:pt x="0" y="0"/>
                  </a:moveTo>
                  <a:cubicBezTo>
                    <a:pt x="50253" y="55559"/>
                    <a:pt x="197106" y="84594"/>
                    <a:pt x="279185" y="51929"/>
                  </a:cubicBezTo>
                </a:path>
              </a:pathLst>
            </a:custGeom>
            <a:noFill/>
            <a:ln w="11001" cap="rnd">
              <a:solidFill>
                <a:schemeClr val="tx1"/>
              </a:solidFill>
              <a:prstDash val="solid"/>
              <a:round/>
            </a:ln>
          </p:spPr>
          <p:txBody>
            <a:bodyPr rtlCol="0" anchor="ctr"/>
            <a:lstStyle/>
            <a:p>
              <a:endParaRPr lang="zh-CN" altLang="en-US"/>
            </a:p>
          </p:txBody>
        </p:sp>
        <p:sp>
          <p:nvSpPr>
            <p:cNvPr id="85" name="任意多边形: 形状 84">
              <a:extLst>
                <a:ext uri="{FF2B5EF4-FFF2-40B4-BE49-F238E27FC236}">
                  <a16:creationId xmlns:a16="http://schemas.microsoft.com/office/drawing/2014/main" xmlns="" id="{C1D62C57-8118-13F9-3924-C8E2313513C8}"/>
                </a:ext>
              </a:extLst>
            </p:cNvPr>
            <p:cNvSpPr/>
            <p:nvPr/>
          </p:nvSpPr>
          <p:spPr>
            <a:xfrm flipH="1">
              <a:off x="10588358" y="5041321"/>
              <a:ext cx="793475" cy="692927"/>
            </a:xfrm>
            <a:custGeom>
              <a:avLst/>
              <a:gdLst>
                <a:gd name="connsiteX0" fmla="*/ 793476 w 793475"/>
                <a:gd name="connsiteY0" fmla="*/ 0 h 692927"/>
                <a:gd name="connsiteX1" fmla="*/ 748529 w 793475"/>
                <a:gd name="connsiteY1" fmla="*/ 545250 h 692927"/>
                <a:gd name="connsiteX2" fmla="*/ 468225 w 793475"/>
                <a:gd name="connsiteY2" fmla="*/ 641569 h 692927"/>
                <a:gd name="connsiteX3" fmla="*/ 31 w 793475"/>
                <a:gd name="connsiteY3" fmla="*/ 309618 h 692927"/>
                <a:gd name="connsiteX4" fmla="*/ 36011 w 793475"/>
                <a:gd name="connsiteY4" fmla="*/ 173081 h 692927"/>
                <a:gd name="connsiteX5" fmla="*/ 137670 w 793475"/>
                <a:gd name="connsiteY5" fmla="*/ 75102 h 692927"/>
                <a:gd name="connsiteX6" fmla="*/ 430257 w 793475"/>
                <a:gd name="connsiteY6" fmla="*/ 247022 h 69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75" h="692927">
                  <a:moveTo>
                    <a:pt x="793476" y="0"/>
                  </a:moveTo>
                  <a:cubicBezTo>
                    <a:pt x="786776" y="77878"/>
                    <a:pt x="759329" y="449475"/>
                    <a:pt x="748529" y="545250"/>
                  </a:cubicBezTo>
                  <a:cubicBezTo>
                    <a:pt x="732496" y="687341"/>
                    <a:pt x="623630" y="742002"/>
                    <a:pt x="468225" y="641569"/>
                  </a:cubicBezTo>
                  <a:cubicBezTo>
                    <a:pt x="337184" y="556858"/>
                    <a:pt x="31580" y="334465"/>
                    <a:pt x="31" y="309618"/>
                  </a:cubicBezTo>
                  <a:cubicBezTo>
                    <a:pt x="-708" y="261672"/>
                    <a:pt x="11736" y="214445"/>
                    <a:pt x="36011" y="173081"/>
                  </a:cubicBezTo>
                  <a:cubicBezTo>
                    <a:pt x="60281" y="131732"/>
                    <a:pt x="95448" y="97834"/>
                    <a:pt x="137670" y="75102"/>
                  </a:cubicBezTo>
                  <a:cubicBezTo>
                    <a:pt x="223380" y="124798"/>
                    <a:pt x="376094" y="217207"/>
                    <a:pt x="430257" y="247022"/>
                  </a:cubicBezTo>
                </a:path>
              </a:pathLst>
            </a:custGeom>
            <a:noFill/>
            <a:ln w="11001" cap="rnd">
              <a:solidFill>
                <a:schemeClr val="tx1"/>
              </a:solidFill>
              <a:prstDash val="solid"/>
              <a:round/>
            </a:ln>
          </p:spPr>
          <p:txBody>
            <a:bodyPr rtlCol="0" anchor="ctr"/>
            <a:lstStyle/>
            <a:p>
              <a:endParaRPr lang="zh-CN" altLang="en-US"/>
            </a:p>
          </p:txBody>
        </p:sp>
        <p:sp>
          <p:nvSpPr>
            <p:cNvPr id="86" name="任意多边形: 形状 85">
              <a:extLst>
                <a:ext uri="{FF2B5EF4-FFF2-40B4-BE49-F238E27FC236}">
                  <a16:creationId xmlns:a16="http://schemas.microsoft.com/office/drawing/2014/main" xmlns="" id="{74F25FE6-B168-D365-A9D9-9287FEDCD487}"/>
                </a:ext>
              </a:extLst>
            </p:cNvPr>
            <p:cNvSpPr/>
            <p:nvPr/>
          </p:nvSpPr>
          <p:spPr>
            <a:xfrm flipH="1">
              <a:off x="11162364" y="5165001"/>
              <a:ext cx="149372" cy="237867"/>
            </a:xfrm>
            <a:custGeom>
              <a:avLst/>
              <a:gdLst>
                <a:gd name="connsiteX0" fmla="*/ 8 w 149372"/>
                <a:gd name="connsiteY0" fmla="*/ 237868 h 237867"/>
                <a:gd name="connsiteX1" fmla="*/ 149373 w 149372"/>
                <a:gd name="connsiteY1" fmla="*/ 0 h 237867"/>
              </a:gdLst>
              <a:ahLst/>
              <a:cxnLst>
                <a:cxn ang="0">
                  <a:pos x="connsiteX0" y="connsiteY0"/>
                </a:cxn>
                <a:cxn ang="0">
                  <a:pos x="connsiteX1" y="connsiteY1"/>
                </a:cxn>
              </a:cxnLst>
              <a:rect l="l" t="t" r="r" b="b"/>
              <a:pathLst>
                <a:path w="149372" h="237867">
                  <a:moveTo>
                    <a:pt x="8" y="237868"/>
                  </a:moveTo>
                  <a:cubicBezTo>
                    <a:pt x="-827" y="153552"/>
                    <a:pt x="60591" y="30991"/>
                    <a:pt x="149373" y="0"/>
                  </a:cubicBezTo>
                </a:path>
              </a:pathLst>
            </a:custGeom>
            <a:noFill/>
            <a:ln w="11001" cap="rnd">
              <a:solidFill>
                <a:schemeClr val="tx1"/>
              </a:solidFill>
              <a:prstDash val="solid"/>
              <a:round/>
            </a:ln>
          </p:spPr>
          <p:txBody>
            <a:bodyPr rtlCol="0" anchor="ctr"/>
            <a:lstStyle/>
            <a:p>
              <a:endParaRPr lang="zh-CN" altLang="en-US"/>
            </a:p>
          </p:txBody>
        </p:sp>
        <p:sp>
          <p:nvSpPr>
            <p:cNvPr id="87" name="任意多边形: 形状 86">
              <a:extLst>
                <a:ext uri="{FF2B5EF4-FFF2-40B4-BE49-F238E27FC236}">
                  <a16:creationId xmlns:a16="http://schemas.microsoft.com/office/drawing/2014/main" xmlns="" id="{346B52E5-9A5A-CFC9-4A40-27326ED04670}"/>
                </a:ext>
              </a:extLst>
            </p:cNvPr>
            <p:cNvSpPr/>
            <p:nvPr/>
          </p:nvSpPr>
          <p:spPr>
            <a:xfrm flipH="1">
              <a:off x="10598129" y="4793684"/>
              <a:ext cx="274159" cy="65698"/>
            </a:xfrm>
            <a:custGeom>
              <a:avLst/>
              <a:gdLst>
                <a:gd name="connsiteX0" fmla="*/ 0 w 274159"/>
                <a:gd name="connsiteY0" fmla="*/ 52487 h 65698"/>
                <a:gd name="connsiteX1" fmla="*/ 274160 w 274159"/>
                <a:gd name="connsiteY1" fmla="*/ 0 h 65698"/>
              </a:gdLst>
              <a:ahLst/>
              <a:cxnLst>
                <a:cxn ang="0">
                  <a:pos x="connsiteX0" y="connsiteY0"/>
                </a:cxn>
                <a:cxn ang="0">
                  <a:pos x="connsiteX1" y="connsiteY1"/>
                </a:cxn>
              </a:cxnLst>
              <a:rect l="l" t="t" r="r" b="b"/>
              <a:pathLst>
                <a:path w="274159" h="65698">
                  <a:moveTo>
                    <a:pt x="0" y="52487"/>
                  </a:moveTo>
                  <a:cubicBezTo>
                    <a:pt x="89897" y="80964"/>
                    <a:pt x="236192" y="63375"/>
                    <a:pt x="274160" y="0"/>
                  </a:cubicBezTo>
                </a:path>
              </a:pathLst>
            </a:custGeom>
            <a:noFill/>
            <a:ln w="11001" cap="rnd">
              <a:solidFill>
                <a:schemeClr val="tx1"/>
              </a:solidFill>
              <a:prstDash val="solid"/>
              <a:round/>
            </a:ln>
          </p:spPr>
          <p:txBody>
            <a:bodyPr rtlCol="0" anchor="ctr"/>
            <a:lstStyle/>
            <a:p>
              <a:endParaRPr lang="zh-CN" altLang="en-US"/>
            </a:p>
          </p:txBody>
        </p:sp>
        <p:sp>
          <p:nvSpPr>
            <p:cNvPr id="88" name="任意多边形: 形状 87">
              <a:extLst>
                <a:ext uri="{FF2B5EF4-FFF2-40B4-BE49-F238E27FC236}">
                  <a16:creationId xmlns:a16="http://schemas.microsoft.com/office/drawing/2014/main" xmlns="" id="{1F50E0E5-F635-403F-CA90-C21C74177E1A}"/>
                </a:ext>
              </a:extLst>
            </p:cNvPr>
            <p:cNvSpPr/>
            <p:nvPr/>
          </p:nvSpPr>
          <p:spPr>
            <a:xfrm flipH="1">
              <a:off x="10832924" y="4855105"/>
              <a:ext cx="431075" cy="656923"/>
            </a:xfrm>
            <a:custGeom>
              <a:avLst/>
              <a:gdLst>
                <a:gd name="connsiteX0" fmla="*/ 431075 w 431075"/>
                <a:gd name="connsiteY0" fmla="*/ 0 h 656923"/>
                <a:gd name="connsiteX1" fmla="*/ 412370 w 431075"/>
                <a:gd name="connsiteY1" fmla="*/ 656924 h 656923"/>
                <a:gd name="connsiteX2" fmla="*/ 0 w 431075"/>
                <a:gd name="connsiteY2" fmla="*/ 398397 h 656923"/>
              </a:gdLst>
              <a:ahLst/>
              <a:cxnLst>
                <a:cxn ang="0">
                  <a:pos x="connsiteX0" y="connsiteY0"/>
                </a:cxn>
                <a:cxn ang="0">
                  <a:pos x="connsiteX1" y="connsiteY1"/>
                </a:cxn>
                <a:cxn ang="0">
                  <a:pos x="connsiteX2" y="connsiteY2"/>
                </a:cxn>
              </a:cxnLst>
              <a:rect l="l" t="t" r="r" b="b"/>
              <a:pathLst>
                <a:path w="431075" h="656923">
                  <a:moveTo>
                    <a:pt x="431075" y="0"/>
                  </a:moveTo>
                  <a:cubicBezTo>
                    <a:pt x="327219" y="155506"/>
                    <a:pt x="360163" y="398677"/>
                    <a:pt x="412370" y="656924"/>
                  </a:cubicBezTo>
                  <a:cubicBezTo>
                    <a:pt x="249885" y="553331"/>
                    <a:pt x="42730" y="428550"/>
                    <a:pt x="0" y="398397"/>
                  </a:cubicBezTo>
                </a:path>
              </a:pathLst>
            </a:custGeom>
            <a:noFill/>
            <a:ln w="11001" cap="rnd">
              <a:solidFill>
                <a:schemeClr val="tx1"/>
              </a:solidFill>
              <a:prstDash val="solid"/>
              <a:round/>
            </a:ln>
          </p:spPr>
          <p:txBody>
            <a:bodyPr rtlCol="0" anchor="ctr"/>
            <a:lstStyle/>
            <a:p>
              <a:endParaRPr lang="zh-CN" altLang="en-US"/>
            </a:p>
          </p:txBody>
        </p:sp>
        <p:sp>
          <p:nvSpPr>
            <p:cNvPr id="89" name="任意多边形: 形状 88">
              <a:extLst>
                <a:ext uri="{FF2B5EF4-FFF2-40B4-BE49-F238E27FC236}">
                  <a16:creationId xmlns:a16="http://schemas.microsoft.com/office/drawing/2014/main" xmlns="" id="{8F9540F0-DD32-D092-4D9E-D4AD6E63A902}"/>
                </a:ext>
              </a:extLst>
            </p:cNvPr>
            <p:cNvSpPr/>
            <p:nvPr/>
          </p:nvSpPr>
          <p:spPr>
            <a:xfrm flipH="1">
              <a:off x="10123219" y="5744311"/>
              <a:ext cx="316315" cy="403714"/>
            </a:xfrm>
            <a:custGeom>
              <a:avLst/>
              <a:gdLst>
                <a:gd name="connsiteX0" fmla="*/ 52765 w 316315"/>
                <a:gd name="connsiteY0" fmla="*/ 0 h 403714"/>
                <a:gd name="connsiteX1" fmla="*/ 0 w 316315"/>
                <a:gd name="connsiteY1" fmla="*/ 98264 h 403714"/>
                <a:gd name="connsiteX2" fmla="*/ 316315 w 316315"/>
                <a:gd name="connsiteY2" fmla="*/ 403715 h 403714"/>
                <a:gd name="connsiteX3" fmla="*/ 214693 w 316315"/>
                <a:gd name="connsiteY3" fmla="*/ 45503 h 403714"/>
              </a:gdLst>
              <a:ahLst/>
              <a:cxnLst>
                <a:cxn ang="0">
                  <a:pos x="connsiteX0" y="connsiteY0"/>
                </a:cxn>
                <a:cxn ang="0">
                  <a:pos x="connsiteX1" y="connsiteY1"/>
                </a:cxn>
                <a:cxn ang="0">
                  <a:pos x="connsiteX2" y="connsiteY2"/>
                </a:cxn>
                <a:cxn ang="0">
                  <a:pos x="connsiteX3" y="connsiteY3"/>
                </a:cxn>
              </a:cxnLst>
              <a:rect l="l" t="t" r="r" b="b"/>
              <a:pathLst>
                <a:path w="316315" h="403714">
                  <a:moveTo>
                    <a:pt x="52765" y="0"/>
                  </a:moveTo>
                  <a:cubicBezTo>
                    <a:pt x="38248" y="45549"/>
                    <a:pt x="10049" y="75649"/>
                    <a:pt x="0" y="98264"/>
                  </a:cubicBezTo>
                  <a:cubicBezTo>
                    <a:pt x="43552" y="189573"/>
                    <a:pt x="216647" y="343401"/>
                    <a:pt x="316315" y="403715"/>
                  </a:cubicBezTo>
                  <a:cubicBezTo>
                    <a:pt x="309896" y="237673"/>
                    <a:pt x="205201" y="154101"/>
                    <a:pt x="214693" y="45503"/>
                  </a:cubicBezTo>
                </a:path>
              </a:pathLst>
            </a:custGeom>
            <a:noFill/>
            <a:ln w="11001" cap="rnd">
              <a:solidFill>
                <a:schemeClr val="tx1"/>
              </a:solidFill>
              <a:prstDash val="solid"/>
              <a:round/>
            </a:ln>
          </p:spPr>
          <p:txBody>
            <a:bodyPr rtlCol="0" anchor="ctr"/>
            <a:lstStyle/>
            <a:p>
              <a:endParaRPr lang="zh-CN" altLang="en-US"/>
            </a:p>
          </p:txBody>
        </p:sp>
        <p:sp>
          <p:nvSpPr>
            <p:cNvPr id="90" name="任意多边形: 形状 89">
              <a:extLst>
                <a:ext uri="{FF2B5EF4-FFF2-40B4-BE49-F238E27FC236}">
                  <a16:creationId xmlns:a16="http://schemas.microsoft.com/office/drawing/2014/main" xmlns="" id="{F5A2027A-92B5-B6FF-FDC3-8C3B878BD77E}"/>
                </a:ext>
              </a:extLst>
            </p:cNvPr>
            <p:cNvSpPr/>
            <p:nvPr/>
          </p:nvSpPr>
          <p:spPr>
            <a:xfrm flipH="1">
              <a:off x="11267059" y="5083479"/>
              <a:ext cx="407890" cy="263455"/>
            </a:xfrm>
            <a:custGeom>
              <a:avLst/>
              <a:gdLst>
                <a:gd name="connsiteX0" fmla="*/ 407891 w 407890"/>
                <a:gd name="connsiteY0" fmla="*/ 46346 h 263455"/>
                <a:gd name="connsiteX1" fmla="*/ 354846 w 407890"/>
                <a:gd name="connsiteY1" fmla="*/ 0 h 263455"/>
                <a:gd name="connsiteX2" fmla="*/ 0 w 407890"/>
                <a:gd name="connsiteY2" fmla="*/ 259643 h 263455"/>
                <a:gd name="connsiteX3" fmla="*/ 296818 w 407890"/>
                <a:gd name="connsiteY3" fmla="*/ 217487 h 263455"/>
              </a:gdLst>
              <a:ahLst/>
              <a:cxnLst>
                <a:cxn ang="0">
                  <a:pos x="connsiteX0" y="connsiteY0"/>
                </a:cxn>
                <a:cxn ang="0">
                  <a:pos x="connsiteX1" y="connsiteY1"/>
                </a:cxn>
                <a:cxn ang="0">
                  <a:pos x="connsiteX2" y="connsiteY2"/>
                </a:cxn>
                <a:cxn ang="0">
                  <a:pos x="connsiteX3" y="connsiteY3"/>
                </a:cxn>
              </a:cxnLst>
              <a:rect l="l" t="t" r="r" b="b"/>
              <a:pathLst>
                <a:path w="407890" h="263455">
                  <a:moveTo>
                    <a:pt x="407891" y="46346"/>
                  </a:moveTo>
                  <a:cubicBezTo>
                    <a:pt x="385276" y="28477"/>
                    <a:pt x="369085" y="9772"/>
                    <a:pt x="354846" y="0"/>
                  </a:cubicBezTo>
                  <a:cubicBezTo>
                    <a:pt x="257411" y="27081"/>
                    <a:pt x="42716" y="182589"/>
                    <a:pt x="0" y="259643"/>
                  </a:cubicBezTo>
                  <a:cubicBezTo>
                    <a:pt x="126471" y="277275"/>
                    <a:pt x="215253" y="228654"/>
                    <a:pt x="296818" y="217487"/>
                  </a:cubicBezTo>
                </a:path>
              </a:pathLst>
            </a:custGeom>
            <a:noFill/>
            <a:ln w="11001" cap="rnd">
              <a:solidFill>
                <a:schemeClr val="tx1"/>
              </a:solidFill>
              <a:prstDash val="solid"/>
              <a:round/>
            </a:ln>
          </p:spPr>
          <p:txBody>
            <a:bodyPr rtlCol="0" anchor="ctr"/>
            <a:lstStyle/>
            <a:p>
              <a:endParaRPr lang="zh-CN" altLang="en-US"/>
            </a:p>
          </p:txBody>
        </p:sp>
        <p:sp>
          <p:nvSpPr>
            <p:cNvPr id="91" name="任意多边形: 形状 90">
              <a:extLst>
                <a:ext uri="{FF2B5EF4-FFF2-40B4-BE49-F238E27FC236}">
                  <a16:creationId xmlns:a16="http://schemas.microsoft.com/office/drawing/2014/main" xmlns="" id="{2D3C09D6-6D68-4DDF-64B5-55353A8BBF8D}"/>
                </a:ext>
              </a:extLst>
            </p:cNvPr>
            <p:cNvSpPr/>
            <p:nvPr/>
          </p:nvSpPr>
          <p:spPr>
            <a:xfrm flipH="1">
              <a:off x="10299962" y="4463407"/>
              <a:ext cx="36848" cy="478803"/>
            </a:xfrm>
            <a:custGeom>
              <a:avLst/>
              <a:gdLst>
                <a:gd name="connsiteX0" fmla="*/ 36014 w 36848"/>
                <a:gd name="connsiteY0" fmla="*/ 0 h 478803"/>
                <a:gd name="connsiteX1" fmla="*/ 0 w 36848"/>
                <a:gd name="connsiteY1" fmla="*/ 478803 h 478803"/>
              </a:gdLst>
              <a:ahLst/>
              <a:cxnLst>
                <a:cxn ang="0">
                  <a:pos x="connsiteX0" y="connsiteY0"/>
                </a:cxn>
                <a:cxn ang="0">
                  <a:pos x="connsiteX1" y="connsiteY1"/>
                </a:cxn>
              </a:cxnLst>
              <a:rect l="l" t="t" r="r" b="b"/>
              <a:pathLst>
                <a:path w="36848" h="478803">
                  <a:moveTo>
                    <a:pt x="36014" y="0"/>
                  </a:moveTo>
                  <a:cubicBezTo>
                    <a:pt x="39644" y="415709"/>
                    <a:pt x="32106" y="458452"/>
                    <a:pt x="0" y="478803"/>
                  </a:cubicBezTo>
                </a:path>
              </a:pathLst>
            </a:custGeom>
            <a:noFill/>
            <a:ln w="11001" cap="rnd">
              <a:solidFill>
                <a:schemeClr val="tx1"/>
              </a:solidFill>
              <a:prstDash val="solid"/>
              <a:round/>
            </a:ln>
          </p:spPr>
          <p:txBody>
            <a:bodyPr rtlCol="0" anchor="ctr"/>
            <a:lstStyle/>
            <a:p>
              <a:endParaRPr lang="zh-CN" altLang="en-US"/>
            </a:p>
          </p:txBody>
        </p:sp>
        <p:sp>
          <p:nvSpPr>
            <p:cNvPr id="92" name="任意多边形: 形状 91">
              <a:extLst>
                <a:ext uri="{FF2B5EF4-FFF2-40B4-BE49-F238E27FC236}">
                  <a16:creationId xmlns:a16="http://schemas.microsoft.com/office/drawing/2014/main" xmlns="" id="{0E7CC045-18A1-0E50-4CCD-DFF8A160409F}"/>
                </a:ext>
              </a:extLst>
            </p:cNvPr>
            <p:cNvSpPr/>
            <p:nvPr/>
          </p:nvSpPr>
          <p:spPr>
            <a:xfrm flipH="1">
              <a:off x="10511023" y="4479601"/>
              <a:ext cx="48019" cy="285885"/>
            </a:xfrm>
            <a:custGeom>
              <a:avLst/>
              <a:gdLst>
                <a:gd name="connsiteX0" fmla="*/ 0 w 48019"/>
                <a:gd name="connsiteY0" fmla="*/ 0 h 285885"/>
                <a:gd name="connsiteX1" fmla="*/ 48019 w 48019"/>
                <a:gd name="connsiteY1" fmla="*/ 285885 h 285885"/>
              </a:gdLst>
              <a:ahLst/>
              <a:cxnLst>
                <a:cxn ang="0">
                  <a:pos x="connsiteX0" y="connsiteY0"/>
                </a:cxn>
                <a:cxn ang="0">
                  <a:pos x="connsiteX1" y="connsiteY1"/>
                </a:cxn>
              </a:cxnLst>
              <a:rect l="l" t="t" r="r" b="b"/>
              <a:pathLst>
                <a:path w="48019" h="285885">
                  <a:moveTo>
                    <a:pt x="0" y="0"/>
                  </a:moveTo>
                  <a:cubicBezTo>
                    <a:pt x="11445" y="64771"/>
                    <a:pt x="38526" y="241776"/>
                    <a:pt x="48019" y="285885"/>
                  </a:cubicBezTo>
                </a:path>
              </a:pathLst>
            </a:custGeom>
            <a:noFill/>
            <a:ln w="11001" cap="rnd">
              <a:solidFill>
                <a:schemeClr val="tx1"/>
              </a:solidFill>
              <a:prstDash val="solid"/>
              <a:round/>
            </a:ln>
          </p:spPr>
          <p:txBody>
            <a:bodyPr rtlCol="0" anchor="ctr"/>
            <a:lstStyle/>
            <a:p>
              <a:endParaRPr lang="zh-CN" altLang="en-US"/>
            </a:p>
          </p:txBody>
        </p:sp>
        <p:sp>
          <p:nvSpPr>
            <p:cNvPr id="93" name="任意多边形: 形状 92">
              <a:extLst>
                <a:ext uri="{FF2B5EF4-FFF2-40B4-BE49-F238E27FC236}">
                  <a16:creationId xmlns:a16="http://schemas.microsoft.com/office/drawing/2014/main" xmlns="" id="{DC748598-0B73-C49D-7B52-098737AE2118}"/>
                </a:ext>
              </a:extLst>
            </p:cNvPr>
            <p:cNvSpPr/>
            <p:nvPr/>
          </p:nvSpPr>
          <p:spPr>
            <a:xfrm flipH="1">
              <a:off x="10299960" y="4560227"/>
              <a:ext cx="241773" cy="40258"/>
            </a:xfrm>
            <a:custGeom>
              <a:avLst/>
              <a:gdLst>
                <a:gd name="connsiteX0" fmla="*/ 0 w 241773"/>
                <a:gd name="connsiteY0" fmla="*/ 23510 h 40258"/>
                <a:gd name="connsiteX1" fmla="*/ 241773 w 241773"/>
                <a:gd name="connsiteY1" fmla="*/ 0 h 40258"/>
              </a:gdLst>
              <a:ahLst/>
              <a:cxnLst>
                <a:cxn ang="0">
                  <a:pos x="connsiteX0" y="connsiteY0"/>
                </a:cxn>
                <a:cxn ang="0">
                  <a:pos x="connsiteX1" y="connsiteY1"/>
                </a:cxn>
              </a:cxnLst>
              <a:rect l="l" t="t" r="r" b="b"/>
              <a:pathLst>
                <a:path w="241773" h="40258">
                  <a:moveTo>
                    <a:pt x="0" y="23510"/>
                  </a:moveTo>
                  <a:cubicBezTo>
                    <a:pt x="66123" y="50871"/>
                    <a:pt x="206037" y="45845"/>
                    <a:pt x="241773" y="0"/>
                  </a:cubicBezTo>
                </a:path>
              </a:pathLst>
            </a:custGeom>
            <a:noFill/>
            <a:ln w="11001" cap="rnd">
              <a:solidFill>
                <a:schemeClr val="tx1"/>
              </a:solidFill>
              <a:prstDash val="solid"/>
              <a:round/>
            </a:ln>
          </p:spPr>
          <p:txBody>
            <a:bodyPr rtlCol="0" anchor="ctr"/>
            <a:lstStyle/>
            <a:p>
              <a:endParaRPr lang="zh-CN" altLang="en-US"/>
            </a:p>
          </p:txBody>
        </p:sp>
        <p:sp>
          <p:nvSpPr>
            <p:cNvPr id="94" name="任意多边形: 形状 93">
              <a:extLst>
                <a:ext uri="{FF2B5EF4-FFF2-40B4-BE49-F238E27FC236}">
                  <a16:creationId xmlns:a16="http://schemas.microsoft.com/office/drawing/2014/main" xmlns="" id="{E4A2BA5B-4F43-EACE-5D5F-8AD7FA47145A}"/>
                </a:ext>
              </a:extLst>
            </p:cNvPr>
            <p:cNvSpPr/>
            <p:nvPr/>
          </p:nvSpPr>
          <p:spPr>
            <a:xfrm flipH="1">
              <a:off x="10389299" y="5146884"/>
              <a:ext cx="207433" cy="155505"/>
            </a:xfrm>
            <a:custGeom>
              <a:avLst/>
              <a:gdLst>
                <a:gd name="connsiteX0" fmla="*/ 0 w 207433"/>
                <a:gd name="connsiteY0" fmla="*/ 0 h 155505"/>
                <a:gd name="connsiteX1" fmla="*/ 207433 w 207433"/>
                <a:gd name="connsiteY1" fmla="*/ 155506 h 155505"/>
              </a:gdLst>
              <a:ahLst/>
              <a:cxnLst>
                <a:cxn ang="0">
                  <a:pos x="connsiteX0" y="connsiteY0"/>
                </a:cxn>
                <a:cxn ang="0">
                  <a:pos x="connsiteX1" y="connsiteY1"/>
                </a:cxn>
              </a:cxnLst>
              <a:rect l="l" t="t" r="r" b="b"/>
              <a:pathLst>
                <a:path w="207433" h="155505">
                  <a:moveTo>
                    <a:pt x="0" y="0"/>
                  </a:moveTo>
                  <a:cubicBezTo>
                    <a:pt x="62243" y="60452"/>
                    <a:pt x="131950" y="112703"/>
                    <a:pt x="207433" y="155506"/>
                  </a:cubicBezTo>
                </a:path>
              </a:pathLst>
            </a:custGeom>
            <a:noFill/>
            <a:ln w="11001" cap="rnd">
              <a:solidFill>
                <a:schemeClr val="tx1"/>
              </a:solidFill>
              <a:prstDash val="solid"/>
              <a:round/>
            </a:ln>
          </p:spPr>
          <p:txBody>
            <a:bodyPr rtlCol="0" anchor="ctr"/>
            <a:lstStyle/>
            <a:p>
              <a:endParaRPr lang="zh-CN" altLang="en-US"/>
            </a:p>
          </p:txBody>
        </p:sp>
        <p:sp>
          <p:nvSpPr>
            <p:cNvPr id="95" name="任意多边形: 形状 94">
              <a:extLst>
                <a:ext uri="{FF2B5EF4-FFF2-40B4-BE49-F238E27FC236}">
                  <a16:creationId xmlns:a16="http://schemas.microsoft.com/office/drawing/2014/main" xmlns="" id="{82830F4D-BEFA-0517-8DE1-817294FF6F97}"/>
                </a:ext>
              </a:extLst>
            </p:cNvPr>
            <p:cNvSpPr/>
            <p:nvPr/>
          </p:nvSpPr>
          <p:spPr>
            <a:xfrm flipH="1">
              <a:off x="10925613" y="5226982"/>
              <a:ext cx="131775" cy="139312"/>
            </a:xfrm>
            <a:custGeom>
              <a:avLst/>
              <a:gdLst>
                <a:gd name="connsiteX0" fmla="*/ 0 w 131775"/>
                <a:gd name="connsiteY0" fmla="*/ 0 h 139312"/>
                <a:gd name="connsiteX1" fmla="*/ 131775 w 131775"/>
                <a:gd name="connsiteY1" fmla="*/ 139313 h 139312"/>
              </a:gdLst>
              <a:ahLst/>
              <a:cxnLst>
                <a:cxn ang="0">
                  <a:pos x="connsiteX0" y="connsiteY0"/>
                </a:cxn>
                <a:cxn ang="0">
                  <a:pos x="connsiteX1" y="connsiteY1"/>
                </a:cxn>
              </a:cxnLst>
              <a:rect l="l" t="t" r="r" b="b"/>
              <a:pathLst>
                <a:path w="131775" h="139312">
                  <a:moveTo>
                    <a:pt x="0" y="0"/>
                  </a:moveTo>
                  <a:cubicBezTo>
                    <a:pt x="38204" y="38526"/>
                    <a:pt x="86267" y="88501"/>
                    <a:pt x="131775" y="139313"/>
                  </a:cubicBezTo>
                </a:path>
              </a:pathLst>
            </a:custGeom>
            <a:noFill/>
            <a:ln w="11001" cap="rnd">
              <a:solidFill>
                <a:schemeClr val="tx1"/>
              </a:solidFill>
              <a:prstDash val="solid"/>
              <a:round/>
            </a:ln>
          </p:spPr>
          <p:txBody>
            <a:bodyPr rtlCol="0" anchor="ctr"/>
            <a:lstStyle/>
            <a:p>
              <a:endParaRPr lang="zh-CN" altLang="en-US"/>
            </a:p>
          </p:txBody>
        </p:sp>
        <p:sp>
          <p:nvSpPr>
            <p:cNvPr id="96" name="任意多边形: 形状 95">
              <a:extLst>
                <a:ext uri="{FF2B5EF4-FFF2-40B4-BE49-F238E27FC236}">
                  <a16:creationId xmlns:a16="http://schemas.microsoft.com/office/drawing/2014/main" xmlns="" id="{EA64B00A-AAB1-0FDC-A19D-65978EFD3677}"/>
                </a:ext>
              </a:extLst>
            </p:cNvPr>
            <p:cNvSpPr/>
            <p:nvPr/>
          </p:nvSpPr>
          <p:spPr>
            <a:xfrm flipH="1">
              <a:off x="10556251" y="4697926"/>
              <a:ext cx="46065" cy="118093"/>
            </a:xfrm>
            <a:custGeom>
              <a:avLst/>
              <a:gdLst>
                <a:gd name="connsiteX0" fmla="*/ 0 w 46065"/>
                <a:gd name="connsiteY0" fmla="*/ 0 h 118093"/>
                <a:gd name="connsiteX1" fmla="*/ 46065 w 46065"/>
                <a:gd name="connsiteY1" fmla="*/ 118094 h 118093"/>
              </a:gdLst>
              <a:ahLst/>
              <a:cxnLst>
                <a:cxn ang="0">
                  <a:pos x="connsiteX0" y="connsiteY0"/>
                </a:cxn>
                <a:cxn ang="0">
                  <a:pos x="connsiteX1" y="connsiteY1"/>
                </a:cxn>
              </a:cxnLst>
              <a:rect l="l" t="t" r="r" b="b"/>
              <a:pathLst>
                <a:path w="46065" h="118093">
                  <a:moveTo>
                    <a:pt x="0" y="0"/>
                  </a:moveTo>
                  <a:cubicBezTo>
                    <a:pt x="13078" y="40216"/>
                    <a:pt x="28447" y="79648"/>
                    <a:pt x="46065" y="118094"/>
                  </a:cubicBezTo>
                </a:path>
              </a:pathLst>
            </a:custGeom>
            <a:noFill/>
            <a:ln w="11001" cap="rnd">
              <a:solidFill>
                <a:schemeClr val="tx1"/>
              </a:solidFill>
              <a:prstDash val="solid"/>
              <a:round/>
            </a:ln>
          </p:spPr>
          <p:txBody>
            <a:bodyPr rtlCol="0" anchor="ctr"/>
            <a:lstStyle/>
            <a:p>
              <a:endParaRPr lang="zh-CN" altLang="en-US"/>
            </a:p>
          </p:txBody>
        </p:sp>
        <p:sp>
          <p:nvSpPr>
            <p:cNvPr id="97" name="任意多边形: 形状 96">
              <a:extLst>
                <a:ext uri="{FF2B5EF4-FFF2-40B4-BE49-F238E27FC236}">
                  <a16:creationId xmlns:a16="http://schemas.microsoft.com/office/drawing/2014/main" xmlns="" id="{F3F7BCDF-6D8A-94A9-E077-0081D1C6A513}"/>
                </a:ext>
              </a:extLst>
            </p:cNvPr>
            <p:cNvSpPr/>
            <p:nvPr/>
          </p:nvSpPr>
          <p:spPr>
            <a:xfrm flipH="1">
              <a:off x="10817700" y="4233977"/>
              <a:ext cx="30019" cy="46814"/>
            </a:xfrm>
            <a:custGeom>
              <a:avLst/>
              <a:gdLst>
                <a:gd name="connsiteX0" fmla="*/ 29608 w 30019"/>
                <a:gd name="connsiteY0" fmla="*/ 15105 h 46814"/>
                <a:gd name="connsiteX1" fmla="*/ 0 w 30019"/>
                <a:gd name="connsiteY1" fmla="*/ 0 h 46814"/>
                <a:gd name="connsiteX2" fmla="*/ 30019 w 30019"/>
                <a:gd name="connsiteY2" fmla="*/ 46814 h 46814"/>
              </a:gdLst>
              <a:ahLst/>
              <a:cxnLst>
                <a:cxn ang="0">
                  <a:pos x="connsiteX0" y="connsiteY0"/>
                </a:cxn>
                <a:cxn ang="0">
                  <a:pos x="connsiteX1" y="connsiteY1"/>
                </a:cxn>
                <a:cxn ang="0">
                  <a:pos x="connsiteX2" y="connsiteY2"/>
                </a:cxn>
              </a:cxnLst>
              <a:rect l="l" t="t" r="r" b="b"/>
              <a:pathLst>
                <a:path w="30019" h="46814">
                  <a:moveTo>
                    <a:pt x="29608" y="15105"/>
                  </a:moveTo>
                  <a:cubicBezTo>
                    <a:pt x="19447" y="10665"/>
                    <a:pt x="9560" y="5620"/>
                    <a:pt x="0" y="0"/>
                  </a:cubicBezTo>
                  <a:cubicBezTo>
                    <a:pt x="7035" y="17321"/>
                    <a:pt x="17213" y="33195"/>
                    <a:pt x="30019" y="46814"/>
                  </a:cubicBezTo>
                </a:path>
              </a:pathLst>
            </a:custGeom>
            <a:noFill/>
            <a:ln w="11001" cap="rnd">
              <a:solidFill>
                <a:schemeClr val="tx1"/>
              </a:solidFill>
              <a:prstDash val="solid"/>
              <a:round/>
            </a:ln>
          </p:spPr>
          <p:txBody>
            <a:bodyPr rtlCol="0" anchor="ctr"/>
            <a:lstStyle/>
            <a:p>
              <a:endParaRPr lang="zh-CN" altLang="en-US"/>
            </a:p>
          </p:txBody>
        </p:sp>
        <p:sp>
          <p:nvSpPr>
            <p:cNvPr id="98" name="任意多边形: 形状 97">
              <a:extLst>
                <a:ext uri="{FF2B5EF4-FFF2-40B4-BE49-F238E27FC236}">
                  <a16:creationId xmlns:a16="http://schemas.microsoft.com/office/drawing/2014/main" xmlns="" id="{3348DA6D-75A8-5268-D728-ED73F5F00ADA}"/>
                </a:ext>
              </a:extLst>
            </p:cNvPr>
            <p:cNvSpPr/>
            <p:nvPr/>
          </p:nvSpPr>
          <p:spPr>
            <a:xfrm flipH="1">
              <a:off x="10547317" y="4076178"/>
              <a:ext cx="944067" cy="904928"/>
            </a:xfrm>
            <a:custGeom>
              <a:avLst/>
              <a:gdLst>
                <a:gd name="connsiteX0" fmla="*/ 235951 w 944067"/>
                <a:gd name="connsiteY0" fmla="*/ 904928 h 904928"/>
                <a:gd name="connsiteX1" fmla="*/ 39229 w 944067"/>
                <a:gd name="connsiteY1" fmla="*/ 677025 h 904928"/>
                <a:gd name="connsiteX2" fmla="*/ 109025 w 944067"/>
                <a:gd name="connsiteY2" fmla="*/ 434972 h 904928"/>
                <a:gd name="connsiteX3" fmla="*/ 486761 w 944067"/>
                <a:gd name="connsiteY3" fmla="*/ 273602 h 904928"/>
                <a:gd name="connsiteX4" fmla="*/ 617420 w 944067"/>
                <a:gd name="connsiteY4" fmla="*/ 97437 h 904928"/>
                <a:gd name="connsiteX5" fmla="*/ 614351 w 944067"/>
                <a:gd name="connsiteY5" fmla="*/ 50253 h 904928"/>
                <a:gd name="connsiteX6" fmla="*/ 628310 w 944067"/>
                <a:gd name="connsiteY6" fmla="*/ 17031 h 904928"/>
                <a:gd name="connsiteX7" fmla="*/ 727979 w 944067"/>
                <a:gd name="connsiteY7" fmla="*/ 0 h 904928"/>
                <a:gd name="connsiteX8" fmla="*/ 673274 w 944067"/>
                <a:gd name="connsiteY8" fmla="*/ 172845 h 904928"/>
                <a:gd name="connsiteX9" fmla="*/ 737750 w 944067"/>
                <a:gd name="connsiteY9" fmla="*/ 294805 h 904928"/>
                <a:gd name="connsiteX10" fmla="*/ 944068 w 944067"/>
                <a:gd name="connsiteY10" fmla="*/ 473483 h 90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4067" h="904928">
                  <a:moveTo>
                    <a:pt x="235951" y="904928"/>
                  </a:moveTo>
                  <a:cubicBezTo>
                    <a:pt x="136914" y="800792"/>
                    <a:pt x="88070" y="737520"/>
                    <a:pt x="39229" y="677025"/>
                  </a:cubicBezTo>
                  <a:cubicBezTo>
                    <a:pt x="-38943" y="580148"/>
                    <a:pt x="7666" y="500550"/>
                    <a:pt x="109025" y="434972"/>
                  </a:cubicBezTo>
                  <a:cubicBezTo>
                    <a:pt x="214822" y="366541"/>
                    <a:pt x="364700" y="321256"/>
                    <a:pt x="486761" y="273602"/>
                  </a:cubicBezTo>
                  <a:cubicBezTo>
                    <a:pt x="577747" y="238072"/>
                    <a:pt x="599273" y="169187"/>
                    <a:pt x="617420" y="97437"/>
                  </a:cubicBezTo>
                  <a:cubicBezTo>
                    <a:pt x="566889" y="81274"/>
                    <a:pt x="588887" y="30800"/>
                    <a:pt x="614351" y="50253"/>
                  </a:cubicBezTo>
                  <a:cubicBezTo>
                    <a:pt x="638580" y="68754"/>
                    <a:pt x="630514" y="43554"/>
                    <a:pt x="628310" y="17031"/>
                  </a:cubicBezTo>
                  <a:cubicBezTo>
                    <a:pt x="660800" y="7687"/>
                    <a:pt x="694226" y="1975"/>
                    <a:pt x="727979" y="0"/>
                  </a:cubicBezTo>
                  <a:cubicBezTo>
                    <a:pt x="778069" y="151525"/>
                    <a:pt x="756896" y="208861"/>
                    <a:pt x="673274" y="172845"/>
                  </a:cubicBezTo>
                  <a:cubicBezTo>
                    <a:pt x="667880" y="243376"/>
                    <a:pt x="702528" y="275248"/>
                    <a:pt x="737750" y="294805"/>
                  </a:cubicBezTo>
                  <a:cubicBezTo>
                    <a:pt x="788842" y="323283"/>
                    <a:pt x="874551" y="369627"/>
                    <a:pt x="944068" y="473483"/>
                  </a:cubicBezTo>
                </a:path>
              </a:pathLst>
            </a:custGeom>
            <a:noFill/>
            <a:ln w="11001" cap="rnd">
              <a:solidFill>
                <a:schemeClr val="tx1"/>
              </a:solidFill>
              <a:prstDash val="solid"/>
              <a:round/>
            </a:ln>
          </p:spPr>
          <p:txBody>
            <a:bodyPr rtlCol="0" anchor="ctr"/>
            <a:lstStyle/>
            <a:p>
              <a:endParaRPr lang="zh-CN" altLang="en-US"/>
            </a:p>
          </p:txBody>
        </p:sp>
        <p:sp>
          <p:nvSpPr>
            <p:cNvPr id="99" name="任意多边形: 形状 98">
              <a:extLst>
                <a:ext uri="{FF2B5EF4-FFF2-40B4-BE49-F238E27FC236}">
                  <a16:creationId xmlns:a16="http://schemas.microsoft.com/office/drawing/2014/main" xmlns="" id="{2218B161-59AE-3FF9-27DA-2521C5074F53}"/>
                </a:ext>
              </a:extLst>
            </p:cNvPr>
            <p:cNvSpPr/>
            <p:nvPr/>
          </p:nvSpPr>
          <p:spPr>
            <a:xfrm flipH="1">
              <a:off x="10738015" y="4355923"/>
              <a:ext cx="282241" cy="148803"/>
            </a:xfrm>
            <a:custGeom>
              <a:avLst/>
              <a:gdLst>
                <a:gd name="connsiteX0" fmla="*/ 0 w 282241"/>
                <a:gd name="connsiteY0" fmla="*/ 0 h 148803"/>
                <a:gd name="connsiteX1" fmla="*/ 260200 w 282241"/>
                <a:gd name="connsiteY1" fmla="*/ 148804 h 148803"/>
                <a:gd name="connsiteX2" fmla="*/ 282241 w 282241"/>
                <a:gd name="connsiteY2" fmla="*/ 23731 h 148803"/>
              </a:gdLst>
              <a:ahLst/>
              <a:cxnLst>
                <a:cxn ang="0">
                  <a:pos x="connsiteX0" y="connsiteY0"/>
                </a:cxn>
                <a:cxn ang="0">
                  <a:pos x="connsiteX1" y="connsiteY1"/>
                </a:cxn>
                <a:cxn ang="0">
                  <a:pos x="connsiteX2" y="connsiteY2"/>
                </a:cxn>
              </a:cxnLst>
              <a:rect l="l" t="t" r="r" b="b"/>
              <a:pathLst>
                <a:path w="282241" h="148803">
                  <a:moveTo>
                    <a:pt x="0" y="0"/>
                  </a:moveTo>
                  <a:cubicBezTo>
                    <a:pt x="84594" y="27919"/>
                    <a:pt x="199838" y="100785"/>
                    <a:pt x="260200" y="148804"/>
                  </a:cubicBezTo>
                  <a:cubicBezTo>
                    <a:pt x="273588" y="108405"/>
                    <a:pt x="281008" y="66272"/>
                    <a:pt x="282241" y="23731"/>
                  </a:cubicBezTo>
                </a:path>
              </a:pathLst>
            </a:custGeom>
            <a:noFill/>
            <a:ln w="11001" cap="rnd">
              <a:solidFill>
                <a:schemeClr val="tx1"/>
              </a:solidFill>
              <a:prstDash val="solid"/>
              <a:round/>
            </a:ln>
          </p:spPr>
          <p:txBody>
            <a:bodyPr rtlCol="0" anchor="ctr"/>
            <a:lstStyle/>
            <a:p>
              <a:endParaRPr lang="zh-CN" altLang="en-US"/>
            </a:p>
          </p:txBody>
        </p:sp>
        <p:sp>
          <p:nvSpPr>
            <p:cNvPr id="100" name="任意多边形: 形状 99">
              <a:extLst>
                <a:ext uri="{FF2B5EF4-FFF2-40B4-BE49-F238E27FC236}">
                  <a16:creationId xmlns:a16="http://schemas.microsoft.com/office/drawing/2014/main" xmlns="" id="{FEE4BB39-FD83-FFC8-4B74-A407F847D703}"/>
                </a:ext>
              </a:extLst>
            </p:cNvPr>
            <p:cNvSpPr/>
            <p:nvPr/>
          </p:nvSpPr>
          <p:spPr>
            <a:xfrm flipH="1">
              <a:off x="10532153" y="3703997"/>
              <a:ext cx="757477" cy="689953"/>
            </a:xfrm>
            <a:custGeom>
              <a:avLst/>
              <a:gdLst>
                <a:gd name="connsiteX0" fmla="*/ 172777 w 757477"/>
                <a:gd name="connsiteY0" fmla="*/ 687617 h 689953"/>
                <a:gd name="connsiteX1" fmla="*/ 149749 w 757477"/>
                <a:gd name="connsiteY1" fmla="*/ 662524 h 689953"/>
                <a:gd name="connsiteX2" fmla="*/ 149060 w 757477"/>
                <a:gd name="connsiteY2" fmla="*/ 628473 h 689953"/>
                <a:gd name="connsiteX3" fmla="*/ 93223 w 757477"/>
                <a:gd name="connsiteY3" fmla="*/ 556473 h 689953"/>
                <a:gd name="connsiteX4" fmla="*/ 44366 w 757477"/>
                <a:gd name="connsiteY4" fmla="*/ 465180 h 689953"/>
                <a:gd name="connsiteX5" fmla="*/ 27057 w 757477"/>
                <a:gd name="connsiteY5" fmla="*/ 375840 h 689953"/>
                <a:gd name="connsiteX6" fmla="*/ 37666 w 757477"/>
                <a:gd name="connsiteY6" fmla="*/ 283151 h 689953"/>
                <a:gd name="connsiteX7" fmla="*/ 69492 w 757477"/>
                <a:gd name="connsiteY7" fmla="*/ 189110 h 689953"/>
                <a:gd name="connsiteX8" fmla="*/ 135615 w 757477"/>
                <a:gd name="connsiteY8" fmla="*/ 113730 h 689953"/>
                <a:gd name="connsiteX9" fmla="*/ 231126 w 757477"/>
                <a:gd name="connsiteY9" fmla="*/ 62301 h 689953"/>
                <a:gd name="connsiteX10" fmla="*/ 325491 w 757477"/>
                <a:gd name="connsiteY10" fmla="*/ 34102 h 689953"/>
                <a:gd name="connsiteX11" fmla="*/ 415669 w 757477"/>
                <a:gd name="connsiteY11" fmla="*/ 35218 h 689953"/>
                <a:gd name="connsiteX12" fmla="*/ 514219 w 757477"/>
                <a:gd name="connsiteY12" fmla="*/ 52851 h 689953"/>
                <a:gd name="connsiteX13" fmla="*/ 593229 w 757477"/>
                <a:gd name="connsiteY13" fmla="*/ 87749 h 689953"/>
                <a:gd name="connsiteX14" fmla="*/ 658838 w 757477"/>
                <a:gd name="connsiteY14" fmla="*/ 136606 h 689953"/>
                <a:gd name="connsiteX15" fmla="*/ 703508 w 757477"/>
                <a:gd name="connsiteY15" fmla="*/ 206683 h 689953"/>
                <a:gd name="connsiteX16" fmla="*/ 722493 w 757477"/>
                <a:gd name="connsiteY16" fmla="*/ 280387 h 689953"/>
                <a:gd name="connsiteX17" fmla="*/ 729752 w 757477"/>
                <a:gd name="connsiteY17" fmla="*/ 366657 h 689953"/>
                <a:gd name="connsiteX18" fmla="*/ 745666 w 757477"/>
                <a:gd name="connsiteY18" fmla="*/ 383155 h 689953"/>
                <a:gd name="connsiteX19" fmla="*/ 749176 w 757477"/>
                <a:gd name="connsiteY19" fmla="*/ 405807 h 689953"/>
                <a:gd name="connsiteX20" fmla="*/ 739010 w 757477"/>
                <a:gd name="connsiteY20" fmla="*/ 426349 h 689953"/>
                <a:gd name="connsiteX21" fmla="*/ 718863 w 757477"/>
                <a:gd name="connsiteY21" fmla="*/ 437291 h 689953"/>
                <a:gd name="connsiteX22" fmla="*/ 709371 w 757477"/>
                <a:gd name="connsiteY22" fmla="*/ 504295 h 689953"/>
                <a:gd name="connsiteX23" fmla="*/ 680335 w 757477"/>
                <a:gd name="connsiteY23" fmla="*/ 584141 h 689953"/>
                <a:gd name="connsiteX24" fmla="*/ 681173 w 757477"/>
                <a:gd name="connsiteY24" fmla="*/ 614732 h 689953"/>
                <a:gd name="connsiteX25" fmla="*/ 664011 w 757477"/>
                <a:gd name="connsiteY25" fmla="*/ 640068 h 689953"/>
                <a:gd name="connsiteX26" fmla="*/ 635284 w 757477"/>
                <a:gd name="connsiteY26" fmla="*/ 650643 h 689953"/>
                <a:gd name="connsiteX27" fmla="*/ 605793 w 757477"/>
                <a:gd name="connsiteY27" fmla="*/ 642492 h 689953"/>
                <a:gd name="connsiteX28" fmla="*/ 600299 w 757477"/>
                <a:gd name="connsiteY28" fmla="*/ 672165 h 689953"/>
                <a:gd name="connsiteX29" fmla="*/ 575920 w 757477"/>
                <a:gd name="connsiteY29" fmla="*/ 689954 h 68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7477" h="689953">
                  <a:moveTo>
                    <a:pt x="172777" y="687617"/>
                  </a:moveTo>
                  <a:cubicBezTo>
                    <a:pt x="162303" y="682334"/>
                    <a:pt x="154116" y="673412"/>
                    <a:pt x="149749" y="662524"/>
                  </a:cubicBezTo>
                  <a:cubicBezTo>
                    <a:pt x="145384" y="651635"/>
                    <a:pt x="145139" y="639528"/>
                    <a:pt x="149060" y="628473"/>
                  </a:cubicBezTo>
                  <a:cubicBezTo>
                    <a:pt x="102715" y="647458"/>
                    <a:pt x="67258" y="599997"/>
                    <a:pt x="93223" y="556473"/>
                  </a:cubicBezTo>
                  <a:cubicBezTo>
                    <a:pt x="46600" y="565406"/>
                    <a:pt x="10305" y="503148"/>
                    <a:pt x="44366" y="465180"/>
                  </a:cubicBezTo>
                  <a:cubicBezTo>
                    <a:pt x="-3096" y="457642"/>
                    <a:pt x="-12941" y="403201"/>
                    <a:pt x="27057" y="375840"/>
                  </a:cubicBezTo>
                  <a:cubicBezTo>
                    <a:pt x="-7004" y="352330"/>
                    <a:pt x="-14543" y="301576"/>
                    <a:pt x="37666" y="283151"/>
                  </a:cubicBezTo>
                  <a:cubicBezTo>
                    <a:pt x="1930" y="250824"/>
                    <a:pt x="13935" y="197162"/>
                    <a:pt x="69492" y="189110"/>
                  </a:cubicBezTo>
                  <a:cubicBezTo>
                    <a:pt x="51345" y="149744"/>
                    <a:pt x="91827" y="89191"/>
                    <a:pt x="135615" y="113730"/>
                  </a:cubicBezTo>
                  <a:cubicBezTo>
                    <a:pt x="131708" y="66826"/>
                    <a:pt x="188941" y="19084"/>
                    <a:pt x="231126" y="62301"/>
                  </a:cubicBezTo>
                  <a:cubicBezTo>
                    <a:pt x="226380" y="17071"/>
                    <a:pt x="294501" y="-5542"/>
                    <a:pt x="325491" y="34102"/>
                  </a:cubicBezTo>
                  <a:cubicBezTo>
                    <a:pt x="332191" y="-12243"/>
                    <a:pt x="405337" y="-10847"/>
                    <a:pt x="415669" y="35218"/>
                  </a:cubicBezTo>
                  <a:cubicBezTo>
                    <a:pt x="453637" y="-8863"/>
                    <a:pt x="503833" y="7579"/>
                    <a:pt x="514219" y="52851"/>
                  </a:cubicBezTo>
                  <a:cubicBezTo>
                    <a:pt x="538788" y="22140"/>
                    <a:pt x="594347" y="41963"/>
                    <a:pt x="593229" y="87749"/>
                  </a:cubicBezTo>
                  <a:cubicBezTo>
                    <a:pt x="637311" y="69044"/>
                    <a:pt x="665230" y="95847"/>
                    <a:pt x="658838" y="136606"/>
                  </a:cubicBezTo>
                  <a:cubicBezTo>
                    <a:pt x="708253" y="129627"/>
                    <a:pt x="727519" y="174576"/>
                    <a:pt x="703508" y="206683"/>
                  </a:cubicBezTo>
                  <a:cubicBezTo>
                    <a:pt x="746504" y="204449"/>
                    <a:pt x="756553" y="263358"/>
                    <a:pt x="722493" y="280387"/>
                  </a:cubicBezTo>
                  <a:cubicBezTo>
                    <a:pt x="756289" y="292142"/>
                    <a:pt x="777214" y="349347"/>
                    <a:pt x="729752" y="366657"/>
                  </a:cubicBezTo>
                  <a:cubicBezTo>
                    <a:pt x="736629" y="370383"/>
                    <a:pt x="742183" y="376148"/>
                    <a:pt x="745666" y="383155"/>
                  </a:cubicBezTo>
                  <a:cubicBezTo>
                    <a:pt x="749149" y="390162"/>
                    <a:pt x="750368" y="398074"/>
                    <a:pt x="749176" y="405807"/>
                  </a:cubicBezTo>
                  <a:cubicBezTo>
                    <a:pt x="747987" y="413540"/>
                    <a:pt x="744430" y="420714"/>
                    <a:pt x="739010" y="426349"/>
                  </a:cubicBezTo>
                  <a:cubicBezTo>
                    <a:pt x="733587" y="431985"/>
                    <a:pt x="726547" y="435806"/>
                    <a:pt x="718863" y="437291"/>
                  </a:cubicBezTo>
                  <a:cubicBezTo>
                    <a:pt x="749015" y="453762"/>
                    <a:pt x="750691" y="494597"/>
                    <a:pt x="709371" y="504295"/>
                  </a:cubicBezTo>
                  <a:cubicBezTo>
                    <a:pt x="735336" y="529980"/>
                    <a:pt x="728914" y="583643"/>
                    <a:pt x="680335" y="584141"/>
                  </a:cubicBezTo>
                  <a:cubicBezTo>
                    <a:pt x="683804" y="594000"/>
                    <a:pt x="684098" y="604699"/>
                    <a:pt x="681173" y="614732"/>
                  </a:cubicBezTo>
                  <a:cubicBezTo>
                    <a:pt x="678234" y="624763"/>
                    <a:pt x="672239" y="633625"/>
                    <a:pt x="664011" y="640068"/>
                  </a:cubicBezTo>
                  <a:cubicBezTo>
                    <a:pt x="655768" y="646508"/>
                    <a:pt x="645730" y="650207"/>
                    <a:pt x="635284" y="650643"/>
                  </a:cubicBezTo>
                  <a:cubicBezTo>
                    <a:pt x="624851" y="651077"/>
                    <a:pt x="614535" y="648228"/>
                    <a:pt x="605793" y="642492"/>
                  </a:cubicBezTo>
                  <a:cubicBezTo>
                    <a:pt x="607820" y="652721"/>
                    <a:pt x="605852" y="663337"/>
                    <a:pt x="600299" y="672165"/>
                  </a:cubicBezTo>
                  <a:cubicBezTo>
                    <a:pt x="594742" y="680991"/>
                    <a:pt x="586016" y="687355"/>
                    <a:pt x="575920" y="689954"/>
                  </a:cubicBezTo>
                </a:path>
              </a:pathLst>
            </a:custGeom>
            <a:noFill/>
            <a:ln w="11001" cap="rnd">
              <a:solidFill>
                <a:schemeClr val="tx1"/>
              </a:solidFill>
              <a:prstDash val="solid"/>
              <a:round/>
            </a:ln>
          </p:spPr>
          <p:txBody>
            <a:bodyPr rtlCol="0" anchor="ctr"/>
            <a:lstStyle/>
            <a:p>
              <a:endParaRPr lang="zh-CN" altLang="en-US"/>
            </a:p>
          </p:txBody>
        </p:sp>
        <p:sp>
          <p:nvSpPr>
            <p:cNvPr id="101" name="任意多边形: 形状 100">
              <a:extLst>
                <a:ext uri="{FF2B5EF4-FFF2-40B4-BE49-F238E27FC236}">
                  <a16:creationId xmlns:a16="http://schemas.microsoft.com/office/drawing/2014/main" xmlns="" id="{108BC178-673E-7511-C14A-59A0A5870FB2}"/>
                </a:ext>
              </a:extLst>
            </p:cNvPr>
            <p:cNvSpPr/>
            <p:nvPr/>
          </p:nvSpPr>
          <p:spPr>
            <a:xfrm flipH="1">
              <a:off x="11074173" y="5793157"/>
              <a:ext cx="168023" cy="151609"/>
            </a:xfrm>
            <a:custGeom>
              <a:avLst/>
              <a:gdLst>
                <a:gd name="connsiteX0" fmla="*/ 101890 w 168023"/>
                <a:gd name="connsiteY0" fmla="*/ 151609 h 151609"/>
                <a:gd name="connsiteX1" fmla="*/ 18412 w 168023"/>
                <a:gd name="connsiteY1" fmla="*/ 92971 h 151609"/>
                <a:gd name="connsiteX2" fmla="*/ 660 w 168023"/>
                <a:gd name="connsiteY2" fmla="*/ 65168 h 151609"/>
                <a:gd name="connsiteX3" fmla="*/ 7782 w 168023"/>
                <a:gd name="connsiteY3" fmla="*/ 32933 h 151609"/>
                <a:gd name="connsiteX4" fmla="*/ 35604 w 168023"/>
                <a:gd name="connsiteY4" fmla="*/ 15185 h 151609"/>
                <a:gd name="connsiteX5" fmla="*/ 67830 w 168023"/>
                <a:gd name="connsiteY5" fmla="*/ 22302 h 151609"/>
                <a:gd name="connsiteX6" fmla="*/ 80671 w 168023"/>
                <a:gd name="connsiteY6" fmla="*/ 31234 h 151609"/>
                <a:gd name="connsiteX7" fmla="*/ 89604 w 168023"/>
                <a:gd name="connsiteY7" fmla="*/ 18399 h 151609"/>
                <a:gd name="connsiteX8" fmla="*/ 117422 w 168023"/>
                <a:gd name="connsiteY8" fmla="*/ 652 h 151609"/>
                <a:gd name="connsiteX9" fmla="*/ 149629 w 168023"/>
                <a:gd name="connsiteY9" fmla="*/ 7792 h 151609"/>
                <a:gd name="connsiteX10" fmla="*/ 167365 w 168023"/>
                <a:gd name="connsiteY10" fmla="*/ 35596 h 151609"/>
                <a:gd name="connsiteX11" fmla="*/ 160239 w 168023"/>
                <a:gd name="connsiteY11" fmla="*/ 67808 h 151609"/>
                <a:gd name="connsiteX12" fmla="*/ 101890 w 168023"/>
                <a:gd name="connsiteY12" fmla="*/ 151609 h 15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23" h="151609">
                  <a:moveTo>
                    <a:pt x="101890" y="151609"/>
                  </a:moveTo>
                  <a:lnTo>
                    <a:pt x="18412" y="92971"/>
                  </a:lnTo>
                  <a:cubicBezTo>
                    <a:pt x="9040" y="86428"/>
                    <a:pt x="2655" y="76418"/>
                    <a:pt x="660" y="65168"/>
                  </a:cubicBezTo>
                  <a:cubicBezTo>
                    <a:pt x="-1333" y="53895"/>
                    <a:pt x="1229" y="42300"/>
                    <a:pt x="7782" y="32933"/>
                  </a:cubicBezTo>
                  <a:cubicBezTo>
                    <a:pt x="14335" y="23565"/>
                    <a:pt x="24343" y="17182"/>
                    <a:pt x="35604" y="15185"/>
                  </a:cubicBezTo>
                  <a:cubicBezTo>
                    <a:pt x="46866" y="13188"/>
                    <a:pt x="58458" y="15759"/>
                    <a:pt x="67830" y="22302"/>
                  </a:cubicBezTo>
                  <a:lnTo>
                    <a:pt x="80671" y="31234"/>
                  </a:lnTo>
                  <a:lnTo>
                    <a:pt x="89604" y="18399"/>
                  </a:lnTo>
                  <a:cubicBezTo>
                    <a:pt x="96159" y="9032"/>
                    <a:pt x="106163" y="2649"/>
                    <a:pt x="117422" y="652"/>
                  </a:cubicBezTo>
                  <a:cubicBezTo>
                    <a:pt x="128679" y="-1323"/>
                    <a:pt x="140264" y="1226"/>
                    <a:pt x="149629" y="7792"/>
                  </a:cubicBezTo>
                  <a:cubicBezTo>
                    <a:pt x="158997" y="14336"/>
                    <a:pt x="165377" y="24346"/>
                    <a:pt x="167365" y="35596"/>
                  </a:cubicBezTo>
                  <a:cubicBezTo>
                    <a:pt x="169356" y="46846"/>
                    <a:pt x="166791" y="58441"/>
                    <a:pt x="160239" y="67808"/>
                  </a:cubicBezTo>
                  <a:lnTo>
                    <a:pt x="101890" y="151609"/>
                  </a:lnTo>
                  <a:close/>
                </a:path>
              </a:pathLst>
            </a:custGeom>
            <a:noFill/>
            <a:ln w="11001" cap="flat">
              <a:solidFill>
                <a:schemeClr val="tx1"/>
              </a:solidFill>
              <a:prstDash val="solid"/>
              <a:round/>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1837353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to="" calcmode="lin" valueType="num">
                                      <p:cBhvr>
                                        <p:cTn id="15" dur="500" fill="hold">
                                          <p:stCondLst>
                                            <p:cond delay="0"/>
                                          </p:stCondLst>
                                        </p:cTn>
                                        <p:tgtEl>
                                          <p:spTgt spid="1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6" dur="500" fill="hold">
                                          <p:stCondLst>
                                            <p:cond delay="0"/>
                                          </p:stCondLst>
                                        </p:cTn>
                                        <p:tgtEl>
                                          <p:spTgt spid="1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7" dur="500" fill="hold">
                                          <p:stCondLst>
                                            <p:cond delay="0"/>
                                          </p:stCondLst>
                                        </p:cTn>
                                        <p:tgtEl>
                                          <p:spTgt spid="19"/>
                                        </p:tgtEl>
                                        <p:attrNameLst>
                                          <p:attrName>style.opacity</p:attrName>
                                        </p:attrNameLst>
                                      </p:cBhvr>
                                      <p:tavLst>
                                        <p:tav tm="0">
                                          <p:val>
                                            <p:strVal val="0"/>
                                          </p:val>
                                        </p:tav>
                                        <p:tav tm="100000">
                                          <p:val>
                                            <p:strVal val="1"/>
                                          </p:val>
                                        </p:tav>
                                      </p:tavLst>
                                    </p:anim>
                                  </p:childTnLst>
                                </p:cTn>
                              </p:par>
                              <p:par>
                                <p:cTn id="18" presetID="0" presetClass="entr" presetSubtype="0" fill="hold" nodeType="withEffect">
                                  <p:stCondLst>
                                    <p:cond delay="0"/>
                                  </p:stCondLst>
                                  <p:childTnLst>
                                    <p:set>
                                      <p:cBhvr>
                                        <p:cTn id="19" dur="1" fill="hold">
                                          <p:stCondLst>
                                            <p:cond delay="0"/>
                                          </p:stCondLst>
                                        </p:cTn>
                                        <p:tgtEl>
                                          <p:spTgt spid="84"/>
                                        </p:tgtEl>
                                        <p:attrNameLst>
                                          <p:attrName>style.visibility</p:attrName>
                                        </p:attrNameLst>
                                      </p:cBhvr>
                                      <p:to>
                                        <p:strVal val="visible"/>
                                      </p:to>
                                    </p:set>
                                    <p:anim to="" calcmode="lin" valueType="num">
                                      <p:cBhvr>
                                        <p:cTn id="20" dur="500" fill="hold">
                                          <p:stCondLst>
                                            <p:cond delay="0"/>
                                          </p:stCondLst>
                                        </p:cTn>
                                        <p:tgtEl>
                                          <p:spTgt spid="8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1" dur="500" fill="hold">
                                          <p:stCondLst>
                                            <p:cond delay="0"/>
                                          </p:stCondLst>
                                        </p:cTn>
                                        <p:tgtEl>
                                          <p:spTgt spid="8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2" dur="500" fill="hold">
                                          <p:stCondLst>
                                            <p:cond delay="0"/>
                                          </p:stCondLst>
                                        </p:cTn>
                                        <p:tgtEl>
                                          <p:spTgt spid="84"/>
                                        </p:tgtEl>
                                        <p:attrNameLst>
                                          <p:attrName>style.opacity</p:attrName>
                                        </p:attrNameLst>
                                      </p:cBhvr>
                                      <p:tavLst>
                                        <p:tav tm="0">
                                          <p:val>
                                            <p:strVal val="0"/>
                                          </p:val>
                                        </p:tav>
                                        <p:tav tm="100000">
                                          <p:val>
                                            <p:strVal val="1"/>
                                          </p:val>
                                        </p:tav>
                                      </p:tavLst>
                                    </p:anim>
                                  </p:childTnLst>
                                </p:cTn>
                              </p:par>
                              <p:par>
                                <p:cTn id="23" presetID="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to="" calcmode="lin" valueType="num">
                                      <p:cBhvr>
                                        <p:cTn id="25"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6"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7" dur="500" fill="hold">
                                          <p:stCondLst>
                                            <p:cond delay="0"/>
                                          </p:stCondLst>
                                        </p:cTn>
                                        <p:tgtEl>
                                          <p:spTgt spid="2"/>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p:cNvSpPr txBox="1"/>
          <p:nvPr>
            <p:custDataLst>
              <p:tags r:id="rId2"/>
            </p:custDataLst>
          </p:nvPr>
        </p:nvSpPr>
        <p:spPr>
          <a:xfrm>
            <a:off x="799465" y="2772410"/>
            <a:ext cx="7273290" cy="922020"/>
          </a:xfrm>
          <a:prstGeom prst="rect">
            <a:avLst/>
          </a:prstGeom>
          <a:noFill/>
        </p:spPr>
        <p:txBody>
          <a:bodyPr wrap="square" rtlCol="0" anchor="ctr" anchorCtr="0">
            <a:normAutofit fontScale="85000" lnSpcReduction="100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a:r>
              <a:rPr lang="en-US" altLang="zh-CN"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IPv6</a:t>
            </a:r>
            <a:r>
              <a:rPr lang="zh-CN" altLang="en-US"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技术助力数字化转型</a:t>
            </a:r>
            <a:endParaRPr lang="zh-CN" altLang="en-US" sz="5400" spc="0" dirty="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19" name="副标题"/>
          <p:cNvSpPr txBox="1"/>
          <p:nvPr>
            <p:custDataLst>
              <p:tags r:id="rId3"/>
            </p:custDataLst>
          </p:nvPr>
        </p:nvSpPr>
        <p:spPr>
          <a:xfrm>
            <a:off x="799314" y="3694141"/>
            <a:ext cx="5759906" cy="398780"/>
          </a:xfrm>
          <a:prstGeom prst="rect">
            <a:avLst/>
          </a:prstGeom>
          <a:noFill/>
        </p:spPr>
        <p:txBody>
          <a:bodyPr wrap="square" rtlCol="0" anchor="ctr" anchorCtr="0">
            <a:normAutofit/>
          </a:bodyPr>
          <a:lstStyle/>
          <a:p>
            <a:r>
              <a:rPr lang="fr-FR" altLang="zh-CN" sz="1400" smtClean="0">
                <a:solidFill>
                  <a:schemeClr val="tx1">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IPv6 technology helps Digital transformation</a:t>
            </a:r>
            <a:endParaRPr lang="en-US" sz="1400" dirty="0">
              <a:solidFill>
                <a:schemeClr val="tx1">
                  <a:alpha val="80000"/>
                </a:schemeClr>
              </a:solidFill>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188" name="Rectangle 187"/>
          <p:cNvSpPr/>
          <p:nvPr>
            <p:custDataLst>
              <p:tags r:id="rId4"/>
            </p:custDataLst>
          </p:nvPr>
        </p:nvSpPr>
        <p:spPr>
          <a:xfrm>
            <a:off x="939291" y="4210272"/>
            <a:ext cx="5082952" cy="108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平滑2"/>
          <p:cNvSpPr/>
          <p:nvPr>
            <p:custDataLst>
              <p:tags r:id="rId5"/>
            </p:custDataLst>
          </p:nvPr>
        </p:nvSpPr>
        <p:spPr>
          <a:xfrm flipH="1">
            <a:off x="-591820" y="5328920"/>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262890" y="261620"/>
            <a:ext cx="1121410" cy="314960"/>
            <a:chOff x="10346364" y="648401"/>
            <a:chExt cx="1184069" cy="403309"/>
          </a:xfrm>
          <a:solidFill>
            <a:schemeClr val="accent2"/>
          </a:solidFill>
        </p:grpSpPr>
        <p:sp>
          <p:nvSpPr>
            <p:cNvPr id="32" name="5"/>
            <p:cNvSpPr/>
            <p:nvPr>
              <p:custDataLst>
                <p:tags r:id="rId10"/>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1"/>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2"/>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3"/>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4"/>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 name="插图">
            <a:extLst>
              <a:ext uri="{FF2B5EF4-FFF2-40B4-BE49-F238E27FC236}">
                <a16:creationId xmlns:a16="http://schemas.microsoft.com/office/drawing/2014/main" xmlns="" id="{8F38DF3F-1F90-3296-77DE-E68F80972989}"/>
              </a:ext>
            </a:extLst>
          </p:cNvPr>
          <p:cNvGrpSpPr/>
          <p:nvPr/>
        </p:nvGrpSpPr>
        <p:grpSpPr>
          <a:xfrm>
            <a:off x="7534733" y="2242260"/>
            <a:ext cx="4692231" cy="4700820"/>
            <a:chOff x="6157556" y="2013183"/>
            <a:chExt cx="5737490" cy="5747993"/>
          </a:xfrm>
        </p:grpSpPr>
        <p:sp>
          <p:nvSpPr>
            <p:cNvPr id="5" name="任意多边形: 形状 4">
              <a:extLst>
                <a:ext uri="{FF2B5EF4-FFF2-40B4-BE49-F238E27FC236}">
                  <a16:creationId xmlns:a16="http://schemas.microsoft.com/office/drawing/2014/main" xmlns="" id="{ABBC507D-A9EF-6EFA-15C7-97DC890B5840}"/>
                </a:ext>
              </a:extLst>
            </p:cNvPr>
            <p:cNvSpPr/>
            <p:nvPr/>
          </p:nvSpPr>
          <p:spPr>
            <a:xfrm>
              <a:off x="6311889" y="2776122"/>
              <a:ext cx="5027775" cy="3524839"/>
            </a:xfrm>
            <a:custGeom>
              <a:avLst/>
              <a:gdLst>
                <a:gd name="connsiteX0" fmla="*/ 3011488 w 5027775"/>
                <a:gd name="connsiteY0" fmla="*/ 325497 h 3524839"/>
                <a:gd name="connsiteX1" fmla="*/ 4815835 w 5027775"/>
                <a:gd name="connsiteY1" fmla="*/ 1217898 h 3524839"/>
                <a:gd name="connsiteX2" fmla="*/ 3982213 w 5027775"/>
                <a:gd name="connsiteY2" fmla="*/ 3471684 h 3524839"/>
                <a:gd name="connsiteX3" fmla="*/ 1489814 w 5027775"/>
                <a:gd name="connsiteY3" fmla="*/ 3385977 h 3524839"/>
                <a:gd name="connsiteX4" fmla="*/ 476973 w 5027775"/>
                <a:gd name="connsiteY4" fmla="*/ 746179 h 3524839"/>
                <a:gd name="connsiteX5" fmla="*/ 3011488 w 5027775"/>
                <a:gd name="connsiteY5" fmla="*/ 325497 h 3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7775" h="3524839">
                  <a:moveTo>
                    <a:pt x="3011488" y="325497"/>
                  </a:moveTo>
                  <a:cubicBezTo>
                    <a:pt x="4051257" y="858231"/>
                    <a:pt x="4348195" y="508084"/>
                    <a:pt x="4815835" y="1217898"/>
                  </a:cubicBezTo>
                  <a:cubicBezTo>
                    <a:pt x="5283491" y="1927713"/>
                    <a:pt x="4964854" y="3254202"/>
                    <a:pt x="3982213" y="3471684"/>
                  </a:cubicBezTo>
                  <a:cubicBezTo>
                    <a:pt x="2999554" y="3689182"/>
                    <a:pt x="2823396" y="3153679"/>
                    <a:pt x="1489814" y="3385977"/>
                  </a:cubicBezTo>
                  <a:cubicBezTo>
                    <a:pt x="156232" y="3618275"/>
                    <a:pt x="-520210" y="1591362"/>
                    <a:pt x="476973" y="746179"/>
                  </a:cubicBezTo>
                  <a:cubicBezTo>
                    <a:pt x="1474140" y="-99005"/>
                    <a:pt x="1971735" y="-207236"/>
                    <a:pt x="3011488" y="325497"/>
                  </a:cubicBezTo>
                  <a:close/>
                </a:path>
              </a:pathLst>
            </a:custGeom>
            <a:solidFill>
              <a:srgbClr val="F2F5FF"/>
            </a:solidFill>
            <a:ln w="16193" cap="flat">
              <a:noFill/>
              <a:prstDash val="solid"/>
              <a:miter/>
            </a:ln>
          </p:spPr>
          <p:txBody>
            <a:bodyPr rtlCol="0" anchor="ctr"/>
            <a:lstStyle/>
            <a:p>
              <a:endParaRPr lang="zh-CN" altLang="en-US"/>
            </a:p>
          </p:txBody>
        </p:sp>
        <p:grpSp>
          <p:nvGrpSpPr>
            <p:cNvPr id="6" name="图形 52">
              <a:extLst>
                <a:ext uri="{FF2B5EF4-FFF2-40B4-BE49-F238E27FC236}">
                  <a16:creationId xmlns:a16="http://schemas.microsoft.com/office/drawing/2014/main" xmlns="" id="{CD413738-58B1-FD5A-1A86-A423C5A295B7}"/>
                </a:ext>
              </a:extLst>
            </p:cNvPr>
            <p:cNvGrpSpPr/>
            <p:nvPr/>
          </p:nvGrpSpPr>
          <p:grpSpPr>
            <a:xfrm>
              <a:off x="6443022" y="3356586"/>
              <a:ext cx="4134787" cy="3544355"/>
              <a:chOff x="6583580" y="3699336"/>
              <a:chExt cx="4134787" cy="3544355"/>
            </a:xfrm>
          </p:grpSpPr>
          <p:sp>
            <p:nvSpPr>
              <p:cNvPr id="173" name="任意多边形: 形状 172">
                <a:extLst>
                  <a:ext uri="{FF2B5EF4-FFF2-40B4-BE49-F238E27FC236}">
                    <a16:creationId xmlns:a16="http://schemas.microsoft.com/office/drawing/2014/main" xmlns="" id="{D9EB7D29-EF6E-00DE-BFCA-36083EED31C1}"/>
                  </a:ext>
                </a:extLst>
              </p:cNvPr>
              <p:cNvSpPr/>
              <p:nvPr/>
            </p:nvSpPr>
            <p:spPr>
              <a:xfrm>
                <a:off x="6726138" y="3856663"/>
                <a:ext cx="3537746" cy="3220007"/>
              </a:xfrm>
              <a:custGeom>
                <a:avLst/>
                <a:gdLst>
                  <a:gd name="connsiteX0" fmla="*/ 1816412 w 3537746"/>
                  <a:gd name="connsiteY0" fmla="*/ 282932 h 3220007"/>
                  <a:gd name="connsiteX1" fmla="*/ 1474329 w 3537746"/>
                  <a:gd name="connsiteY1" fmla="*/ 1874978 h 3220007"/>
                  <a:gd name="connsiteX2" fmla="*/ 1435629 w 3537746"/>
                  <a:gd name="connsiteY2" fmla="*/ 2123857 h 3220007"/>
                  <a:gd name="connsiteX3" fmla="*/ 1348270 w 3537746"/>
                  <a:gd name="connsiteY3" fmla="*/ 2237917 h 3220007"/>
                  <a:gd name="connsiteX4" fmla="*/ 1190766 w 3537746"/>
                  <a:gd name="connsiteY4" fmla="*/ 2292032 h 3220007"/>
                  <a:gd name="connsiteX5" fmla="*/ 444842 w 3537746"/>
                  <a:gd name="connsiteY5" fmla="*/ 2202941 h 3220007"/>
                  <a:gd name="connsiteX6" fmla="*/ 59007 w 3537746"/>
                  <a:gd name="connsiteY6" fmla="*/ 2373837 h 3220007"/>
                  <a:gd name="connsiteX7" fmla="*/ 176435 w 3537746"/>
                  <a:gd name="connsiteY7" fmla="*/ 2808670 h 3220007"/>
                  <a:gd name="connsiteX8" fmla="*/ 2061631 w 3537746"/>
                  <a:gd name="connsiteY8" fmla="*/ 3214924 h 3220007"/>
                  <a:gd name="connsiteX9" fmla="*/ 3472710 w 3537746"/>
                  <a:gd name="connsiteY9" fmla="*/ 2773613 h 3220007"/>
                  <a:gd name="connsiteX10" fmla="*/ 3497728 w 3537746"/>
                  <a:gd name="connsiteY10" fmla="*/ 1163140 h 3220007"/>
                  <a:gd name="connsiteX11" fmla="*/ 3412442 w 3537746"/>
                  <a:gd name="connsiteY11" fmla="*/ 288988 h 3220007"/>
                  <a:gd name="connsiteX12" fmla="*/ 3196450 w 3537746"/>
                  <a:gd name="connsiteY12" fmla="*/ 60722 h 3220007"/>
                  <a:gd name="connsiteX13" fmla="*/ 2626053 w 3537746"/>
                  <a:gd name="connsiteY13" fmla="*/ 0 h 3220007"/>
                  <a:gd name="connsiteX14" fmla="*/ 2033828 w 3537746"/>
                  <a:gd name="connsiteY14" fmla="*/ 62244 h 3220007"/>
                  <a:gd name="connsiteX15" fmla="*/ 1816412 w 3537746"/>
                  <a:gd name="connsiteY15" fmla="*/ 282932 h 32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7746" h="3220007">
                    <a:moveTo>
                      <a:pt x="1816412" y="282932"/>
                    </a:moveTo>
                    <a:cubicBezTo>
                      <a:pt x="1634862" y="1067750"/>
                      <a:pt x="1520834" y="1598426"/>
                      <a:pt x="1474329" y="1874978"/>
                    </a:cubicBezTo>
                    <a:cubicBezTo>
                      <a:pt x="1463901" y="1936898"/>
                      <a:pt x="1451012" y="2019852"/>
                      <a:pt x="1435629" y="2123857"/>
                    </a:cubicBezTo>
                    <a:cubicBezTo>
                      <a:pt x="1428148" y="2174410"/>
                      <a:pt x="1395132" y="2217531"/>
                      <a:pt x="1348270" y="2237917"/>
                    </a:cubicBezTo>
                    <a:cubicBezTo>
                      <a:pt x="1284553" y="2265655"/>
                      <a:pt x="1232057" y="2283693"/>
                      <a:pt x="1190766" y="2292032"/>
                    </a:cubicBezTo>
                    <a:cubicBezTo>
                      <a:pt x="935637" y="2343573"/>
                      <a:pt x="633307" y="2290122"/>
                      <a:pt x="444842" y="2202941"/>
                    </a:cubicBezTo>
                    <a:cubicBezTo>
                      <a:pt x="193632" y="2086728"/>
                      <a:pt x="104427" y="2259162"/>
                      <a:pt x="59007" y="2373837"/>
                    </a:cubicBezTo>
                    <a:cubicBezTo>
                      <a:pt x="13604" y="2488512"/>
                      <a:pt x="-91972" y="2703305"/>
                      <a:pt x="176435" y="2808670"/>
                    </a:cubicBezTo>
                    <a:cubicBezTo>
                      <a:pt x="444842" y="2914018"/>
                      <a:pt x="993007" y="3186263"/>
                      <a:pt x="2061631" y="3214924"/>
                    </a:cubicBezTo>
                    <a:cubicBezTo>
                      <a:pt x="3130239" y="3243584"/>
                      <a:pt x="3368884" y="3158266"/>
                      <a:pt x="3472710" y="2773613"/>
                    </a:cubicBezTo>
                    <a:cubicBezTo>
                      <a:pt x="3576537" y="2388961"/>
                      <a:pt x="3533400" y="1948168"/>
                      <a:pt x="3497728" y="1163140"/>
                    </a:cubicBezTo>
                    <a:cubicBezTo>
                      <a:pt x="3480110" y="775734"/>
                      <a:pt x="3451676" y="484350"/>
                      <a:pt x="3412442" y="288988"/>
                    </a:cubicBezTo>
                    <a:cubicBezTo>
                      <a:pt x="3390096" y="177810"/>
                      <a:pt x="3306219" y="89172"/>
                      <a:pt x="3196450" y="60722"/>
                    </a:cubicBezTo>
                    <a:cubicBezTo>
                      <a:pt x="3040257" y="20241"/>
                      <a:pt x="2850125" y="0"/>
                      <a:pt x="2626053" y="0"/>
                    </a:cubicBezTo>
                    <a:cubicBezTo>
                      <a:pt x="2399180" y="0"/>
                      <a:pt x="2201761" y="20743"/>
                      <a:pt x="2033828" y="62244"/>
                    </a:cubicBezTo>
                    <a:cubicBezTo>
                      <a:pt x="1925582" y="88994"/>
                      <a:pt x="1841542" y="174296"/>
                      <a:pt x="1816412" y="282932"/>
                    </a:cubicBezTo>
                    <a:close/>
                  </a:path>
                </a:pathLst>
              </a:custGeom>
              <a:solidFill>
                <a:schemeClr val="accent2">
                  <a:lumMod val="50000"/>
                </a:schemeClr>
              </a:solidFill>
              <a:ln w="16193"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xmlns="" id="{D1B81F16-5C16-9500-56FC-71DFF941E11B}"/>
                  </a:ext>
                </a:extLst>
              </p:cNvPr>
              <p:cNvSpPr/>
              <p:nvPr/>
            </p:nvSpPr>
            <p:spPr>
              <a:xfrm>
                <a:off x="7194589" y="3699336"/>
                <a:ext cx="2925968" cy="2727910"/>
              </a:xfrm>
              <a:custGeom>
                <a:avLst/>
                <a:gdLst>
                  <a:gd name="connsiteX0" fmla="*/ 2903202 w 2925968"/>
                  <a:gd name="connsiteY0" fmla="*/ 345645 h 2727910"/>
                  <a:gd name="connsiteX1" fmla="*/ 2782050 w 2925968"/>
                  <a:gd name="connsiteY1" fmla="*/ 271532 h 2727910"/>
                  <a:gd name="connsiteX2" fmla="*/ 2628464 w 2925968"/>
                  <a:gd name="connsiteY2" fmla="*/ 595560 h 2727910"/>
                  <a:gd name="connsiteX3" fmla="*/ 2540846 w 2925968"/>
                  <a:gd name="connsiteY3" fmla="*/ 2632431 h 2727910"/>
                  <a:gd name="connsiteX4" fmla="*/ 1809415 w 2925968"/>
                  <a:gd name="connsiteY4" fmla="*/ 2658728 h 2727910"/>
                  <a:gd name="connsiteX5" fmla="*/ 1226177 w 2925968"/>
                  <a:gd name="connsiteY5" fmla="*/ 2632431 h 2727910"/>
                  <a:gd name="connsiteX6" fmla="*/ 0 w 2925968"/>
                  <a:gd name="connsiteY6" fmla="*/ 2363895 h 2727910"/>
                  <a:gd name="connsiteX7" fmla="*/ 414204 w 2925968"/>
                  <a:gd name="connsiteY7" fmla="*/ 1356316 h 2727910"/>
                  <a:gd name="connsiteX8" fmla="*/ 1018444 w 2925968"/>
                  <a:gd name="connsiteY8" fmla="*/ 345645 h 2727910"/>
                  <a:gd name="connsiteX9" fmla="*/ 1836100 w 2925968"/>
                  <a:gd name="connsiteY9" fmla="*/ 0 h 2727910"/>
                  <a:gd name="connsiteX10" fmla="*/ 2925969 w 2925968"/>
                  <a:gd name="connsiteY10" fmla="*/ 93641 h 2727910"/>
                  <a:gd name="connsiteX11" fmla="*/ 2903202 w 2925968"/>
                  <a:gd name="connsiteY11" fmla="*/ 345645 h 272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5968" h="2727910">
                    <a:moveTo>
                      <a:pt x="2903202" y="345645"/>
                    </a:moveTo>
                    <a:cubicBezTo>
                      <a:pt x="2869101" y="296242"/>
                      <a:pt x="2828733" y="271532"/>
                      <a:pt x="2782050" y="271532"/>
                    </a:cubicBezTo>
                    <a:cubicBezTo>
                      <a:pt x="2712050" y="271532"/>
                      <a:pt x="2628464" y="346843"/>
                      <a:pt x="2628464" y="595560"/>
                    </a:cubicBezTo>
                    <a:cubicBezTo>
                      <a:pt x="2628464" y="844277"/>
                      <a:pt x="2732436" y="2460272"/>
                      <a:pt x="2540846" y="2632431"/>
                    </a:cubicBezTo>
                    <a:cubicBezTo>
                      <a:pt x="2349257" y="2804606"/>
                      <a:pt x="2019286" y="2699387"/>
                      <a:pt x="1809415" y="2658728"/>
                    </a:cubicBezTo>
                    <a:cubicBezTo>
                      <a:pt x="1599544" y="2618052"/>
                      <a:pt x="1467283" y="2632431"/>
                      <a:pt x="1226177" y="2632431"/>
                    </a:cubicBezTo>
                    <a:cubicBezTo>
                      <a:pt x="985071" y="2632431"/>
                      <a:pt x="187995" y="2485743"/>
                      <a:pt x="0" y="2363895"/>
                    </a:cubicBezTo>
                    <a:cubicBezTo>
                      <a:pt x="4016" y="2233286"/>
                      <a:pt x="142089" y="1897421"/>
                      <a:pt x="414204" y="1356316"/>
                    </a:cubicBezTo>
                    <a:cubicBezTo>
                      <a:pt x="817025" y="710333"/>
                      <a:pt x="1018444" y="373448"/>
                      <a:pt x="1018444" y="345645"/>
                    </a:cubicBezTo>
                    <a:cubicBezTo>
                      <a:pt x="1018444" y="317859"/>
                      <a:pt x="1290996" y="202633"/>
                      <a:pt x="1836100" y="0"/>
                    </a:cubicBezTo>
                    <a:lnTo>
                      <a:pt x="2925969" y="93641"/>
                    </a:lnTo>
                    <a:lnTo>
                      <a:pt x="2903202" y="345645"/>
                    </a:lnTo>
                    <a:close/>
                  </a:path>
                </a:pathLst>
              </a:custGeom>
              <a:solidFill>
                <a:schemeClr val="accent2">
                  <a:lumMod val="50000"/>
                </a:schemeClr>
              </a:solidFill>
              <a:ln w="21374" cap="flat">
                <a:solidFill>
                  <a:srgbClr val="FFFFFF"/>
                </a:solid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xmlns="" id="{98007B27-1B74-FC23-273F-1E946C45810C}"/>
                  </a:ext>
                </a:extLst>
              </p:cNvPr>
              <p:cNvSpPr/>
              <p:nvPr/>
            </p:nvSpPr>
            <p:spPr>
              <a:xfrm>
                <a:off x="6583580" y="6308840"/>
                <a:ext cx="4134787" cy="934851"/>
              </a:xfrm>
              <a:custGeom>
                <a:avLst/>
                <a:gdLst>
                  <a:gd name="connsiteX0" fmla="*/ 299642 w 4134787"/>
                  <a:gd name="connsiteY0" fmla="*/ 357378 h 934851"/>
                  <a:gd name="connsiteX1" fmla="*/ 1525593 w 4134787"/>
                  <a:gd name="connsiteY1" fmla="*/ 616830 h 934851"/>
                  <a:gd name="connsiteX2" fmla="*/ 2085610 w 4134787"/>
                  <a:gd name="connsiteY2" fmla="*/ 599553 h 934851"/>
                  <a:gd name="connsiteX3" fmla="*/ 2312937 w 4134787"/>
                  <a:gd name="connsiteY3" fmla="*/ 612070 h 934851"/>
                  <a:gd name="connsiteX4" fmla="*/ 3223198 w 4134787"/>
                  <a:gd name="connsiteY4" fmla="*/ 662186 h 934851"/>
                  <a:gd name="connsiteX5" fmla="*/ 3660963 w 4134787"/>
                  <a:gd name="connsiteY5" fmla="*/ 2034 h 934851"/>
                  <a:gd name="connsiteX6" fmla="*/ 4134788 w 4134787"/>
                  <a:gd name="connsiteY6" fmla="*/ 698910 h 934851"/>
                  <a:gd name="connsiteX7" fmla="*/ 3106726 w 4134787"/>
                  <a:gd name="connsiteY7" fmla="*/ 934851 h 934851"/>
                  <a:gd name="connsiteX8" fmla="*/ 987322 w 4134787"/>
                  <a:gd name="connsiteY8" fmla="*/ 912004 h 934851"/>
                  <a:gd name="connsiteX9" fmla="*/ 0 w 4134787"/>
                  <a:gd name="connsiteY9" fmla="*/ 563444 h 934851"/>
                  <a:gd name="connsiteX10" fmla="*/ 299642 w 4134787"/>
                  <a:gd name="connsiteY10" fmla="*/ 357378 h 93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4787" h="934851">
                    <a:moveTo>
                      <a:pt x="299642" y="357378"/>
                    </a:moveTo>
                    <a:cubicBezTo>
                      <a:pt x="835808" y="530347"/>
                      <a:pt x="1244458" y="616830"/>
                      <a:pt x="1525593" y="616830"/>
                    </a:cubicBezTo>
                    <a:cubicBezTo>
                      <a:pt x="1747899" y="616830"/>
                      <a:pt x="1934567" y="611066"/>
                      <a:pt x="2085610" y="599553"/>
                    </a:cubicBezTo>
                    <a:cubicBezTo>
                      <a:pt x="2161602" y="593756"/>
                      <a:pt x="2238030" y="597967"/>
                      <a:pt x="2312937" y="612070"/>
                    </a:cubicBezTo>
                    <a:cubicBezTo>
                      <a:pt x="2687162" y="682540"/>
                      <a:pt x="2990577" y="699234"/>
                      <a:pt x="3223198" y="662186"/>
                    </a:cubicBezTo>
                    <a:cubicBezTo>
                      <a:pt x="3607203" y="601011"/>
                      <a:pt x="3654842" y="229862"/>
                      <a:pt x="3660963" y="2034"/>
                    </a:cubicBezTo>
                    <a:cubicBezTo>
                      <a:pt x="3769598" y="-24457"/>
                      <a:pt x="3927540" y="207840"/>
                      <a:pt x="4134788" y="698910"/>
                    </a:cubicBezTo>
                    <a:lnTo>
                      <a:pt x="3106726" y="934851"/>
                    </a:lnTo>
                    <a:lnTo>
                      <a:pt x="987322" y="912004"/>
                    </a:lnTo>
                    <a:lnTo>
                      <a:pt x="0" y="563444"/>
                    </a:lnTo>
                    <a:lnTo>
                      <a:pt x="299642" y="357378"/>
                    </a:lnTo>
                    <a:close/>
                  </a:path>
                </a:pathLst>
              </a:custGeom>
              <a:solidFill>
                <a:schemeClr val="accent5"/>
              </a:solidFill>
              <a:ln w="16193" cap="flat">
                <a:noFill/>
                <a:prstDash val="solid"/>
                <a:miter/>
              </a:ln>
            </p:spPr>
            <p:txBody>
              <a:bodyPr rtlCol="0" anchor="ctr"/>
              <a:lstStyle/>
              <a:p>
                <a:endParaRPr lang="zh-CN" altLang="en-US"/>
              </a:p>
            </p:txBody>
          </p:sp>
        </p:grpSp>
        <p:sp>
          <p:nvSpPr>
            <p:cNvPr id="7" name="任意多边形: 形状 6">
              <a:extLst>
                <a:ext uri="{FF2B5EF4-FFF2-40B4-BE49-F238E27FC236}">
                  <a16:creationId xmlns:a16="http://schemas.microsoft.com/office/drawing/2014/main" xmlns="" id="{013A68AA-A183-EB55-5F5B-630D360184E6}"/>
                </a:ext>
              </a:extLst>
            </p:cNvPr>
            <p:cNvSpPr/>
            <p:nvPr/>
          </p:nvSpPr>
          <p:spPr>
            <a:xfrm>
              <a:off x="10788337" y="2494552"/>
              <a:ext cx="808652" cy="1173707"/>
            </a:xfrm>
            <a:custGeom>
              <a:avLst/>
              <a:gdLst>
                <a:gd name="connsiteX0" fmla="*/ 567264 w 808652"/>
                <a:gd name="connsiteY0" fmla="*/ 1063695 h 1173707"/>
                <a:gd name="connsiteX1" fmla="*/ 592168 w 808652"/>
                <a:gd name="connsiteY1" fmla="*/ 895293 h 1173707"/>
                <a:gd name="connsiteX2" fmla="*/ 660371 w 808652"/>
                <a:gd name="connsiteY2" fmla="*/ 736720 h 1173707"/>
                <a:gd name="connsiteX3" fmla="*/ 808403 w 808652"/>
                <a:gd name="connsiteY3" fmla="*/ 418376 h 1173707"/>
                <a:gd name="connsiteX4" fmla="*/ 418423 w 808652"/>
                <a:gd name="connsiteY4" fmla="*/ 253 h 1173707"/>
                <a:gd name="connsiteX5" fmla="*/ 284 w 808652"/>
                <a:gd name="connsiteY5" fmla="*/ 390087 h 1173707"/>
                <a:gd name="connsiteX6" fmla="*/ 149676 w 808652"/>
                <a:gd name="connsiteY6" fmla="*/ 730097 h 1173707"/>
                <a:gd name="connsiteX7" fmla="*/ 208341 w 808652"/>
                <a:gd name="connsiteY7" fmla="*/ 899115 h 1173707"/>
                <a:gd name="connsiteX8" fmla="*/ 222040 w 808652"/>
                <a:gd name="connsiteY8" fmla="*/ 1051956 h 1173707"/>
                <a:gd name="connsiteX9" fmla="*/ 346463 w 808652"/>
                <a:gd name="connsiteY9" fmla="*/ 1170534 h 1173707"/>
                <a:gd name="connsiteX10" fmla="*/ 434826 w 808652"/>
                <a:gd name="connsiteY10" fmla="*/ 1173626 h 1173707"/>
                <a:gd name="connsiteX11" fmla="*/ 567264 w 808652"/>
                <a:gd name="connsiteY11" fmla="*/ 1063695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8652" h="1173707">
                  <a:moveTo>
                    <a:pt x="567264" y="1063695"/>
                  </a:moveTo>
                  <a:cubicBezTo>
                    <a:pt x="580331" y="977195"/>
                    <a:pt x="588638" y="921056"/>
                    <a:pt x="592168" y="895293"/>
                  </a:cubicBezTo>
                  <a:cubicBezTo>
                    <a:pt x="598062" y="852318"/>
                    <a:pt x="606547" y="789297"/>
                    <a:pt x="660371" y="736720"/>
                  </a:cubicBezTo>
                  <a:cubicBezTo>
                    <a:pt x="753963" y="645297"/>
                    <a:pt x="804063" y="543058"/>
                    <a:pt x="808403" y="418376"/>
                  </a:cubicBezTo>
                  <a:cubicBezTo>
                    <a:pt x="816175" y="195259"/>
                    <a:pt x="641571" y="8058"/>
                    <a:pt x="418423" y="253"/>
                  </a:cubicBezTo>
                  <a:cubicBezTo>
                    <a:pt x="195257" y="-7568"/>
                    <a:pt x="8056" y="166987"/>
                    <a:pt x="284" y="390087"/>
                  </a:cubicBezTo>
                  <a:cubicBezTo>
                    <a:pt x="-4558" y="529132"/>
                    <a:pt x="52844" y="635485"/>
                    <a:pt x="149676" y="730097"/>
                  </a:cubicBezTo>
                  <a:cubicBezTo>
                    <a:pt x="202901" y="782092"/>
                    <a:pt x="203386" y="855751"/>
                    <a:pt x="208341" y="899115"/>
                  </a:cubicBezTo>
                  <a:cubicBezTo>
                    <a:pt x="210754" y="920262"/>
                    <a:pt x="215320" y="971204"/>
                    <a:pt x="222040" y="1051956"/>
                  </a:cubicBezTo>
                  <a:cubicBezTo>
                    <a:pt x="227480" y="1117293"/>
                    <a:pt x="280932" y="1168250"/>
                    <a:pt x="346463" y="1170534"/>
                  </a:cubicBezTo>
                  <a:lnTo>
                    <a:pt x="434826" y="1173626"/>
                  </a:lnTo>
                  <a:cubicBezTo>
                    <a:pt x="500486" y="1175942"/>
                    <a:pt x="557452" y="1128660"/>
                    <a:pt x="567264" y="1063695"/>
                  </a:cubicBezTo>
                  <a:close/>
                </a:path>
              </a:pathLst>
            </a:custGeom>
            <a:noFill/>
            <a:ln w="21374" cap="rnd">
              <a:solidFill>
                <a:schemeClr val="accent1">
                  <a:lumMod val="40000"/>
                  <a:lumOff val="60000"/>
                </a:schemeClr>
              </a:solidFill>
              <a:prstDash val="solid"/>
              <a:round/>
            </a:ln>
          </p:spPr>
          <p:txBody>
            <a:bodyPr rtlCol="0" anchor="ctr"/>
            <a:lstStyle/>
            <a:p>
              <a:endParaRPr lang="zh-CN" altLang="en-US" dirty="0"/>
            </a:p>
          </p:txBody>
        </p:sp>
        <p:sp>
          <p:nvSpPr>
            <p:cNvPr id="8" name="任意多边形: 形状 7">
              <a:extLst>
                <a:ext uri="{FF2B5EF4-FFF2-40B4-BE49-F238E27FC236}">
                  <a16:creationId xmlns:a16="http://schemas.microsoft.com/office/drawing/2014/main" xmlns="" id="{F38BD793-3A6C-B600-33D3-E66F55D6F274}"/>
                </a:ext>
              </a:extLst>
            </p:cNvPr>
            <p:cNvSpPr/>
            <p:nvPr/>
          </p:nvSpPr>
          <p:spPr>
            <a:xfrm>
              <a:off x="11004127" y="2997890"/>
              <a:ext cx="383794" cy="386126"/>
            </a:xfrm>
            <a:custGeom>
              <a:avLst/>
              <a:gdLst>
                <a:gd name="connsiteX0" fmla="*/ 0 w 383794"/>
                <a:gd name="connsiteY0" fmla="*/ 373172 h 386126"/>
                <a:gd name="connsiteX1" fmla="*/ 371035 w 383794"/>
                <a:gd name="connsiteY1" fmla="*/ 386126 h 386126"/>
                <a:gd name="connsiteX2" fmla="*/ 15188 w 383794"/>
                <a:gd name="connsiteY2" fmla="*/ 0 h 386126"/>
                <a:gd name="connsiteX3" fmla="*/ 128892 w 383794"/>
                <a:gd name="connsiteY3" fmla="*/ 377674 h 386126"/>
                <a:gd name="connsiteX4" fmla="*/ 383795 w 383794"/>
                <a:gd name="connsiteY4" fmla="*/ 12889 h 386126"/>
                <a:gd name="connsiteX5" fmla="*/ 244102 w 383794"/>
                <a:gd name="connsiteY5" fmla="*/ 381673 h 38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94" h="386126">
                  <a:moveTo>
                    <a:pt x="0" y="373172"/>
                  </a:moveTo>
                  <a:lnTo>
                    <a:pt x="371035" y="386126"/>
                  </a:lnTo>
                  <a:moveTo>
                    <a:pt x="15188" y="0"/>
                  </a:moveTo>
                  <a:lnTo>
                    <a:pt x="128892" y="377674"/>
                  </a:lnTo>
                  <a:moveTo>
                    <a:pt x="383795" y="12889"/>
                  </a:moveTo>
                  <a:lnTo>
                    <a:pt x="244102" y="381673"/>
                  </a:lnTo>
                </a:path>
              </a:pathLst>
            </a:custGeom>
            <a:noFill/>
            <a:ln w="21374" cap="rnd">
              <a:solidFill>
                <a:schemeClr val="accent1">
                  <a:lumMod val="40000"/>
                  <a:lumOff val="60000"/>
                </a:schemeClr>
              </a:solidFill>
              <a:prstDash val="solid"/>
              <a:round/>
            </a:ln>
          </p:spPr>
          <p:txBody>
            <a:bodyPr rtlCol="0" anchor="ctr"/>
            <a:lstStyle/>
            <a:p>
              <a:endParaRPr lang="zh-CN" altLang="en-US" dirty="0"/>
            </a:p>
          </p:txBody>
        </p:sp>
        <p:sp>
          <p:nvSpPr>
            <p:cNvPr id="10" name="任意多边形: 形状 9">
              <a:extLst>
                <a:ext uri="{FF2B5EF4-FFF2-40B4-BE49-F238E27FC236}">
                  <a16:creationId xmlns:a16="http://schemas.microsoft.com/office/drawing/2014/main" xmlns="" id="{D6821F10-AF2B-348B-1618-B88DFFDF021F}"/>
                </a:ext>
              </a:extLst>
            </p:cNvPr>
            <p:cNvSpPr/>
            <p:nvPr/>
          </p:nvSpPr>
          <p:spPr>
            <a:xfrm>
              <a:off x="11019348" y="2752886"/>
              <a:ext cx="368606" cy="258706"/>
            </a:xfrm>
            <a:custGeom>
              <a:avLst/>
              <a:gdLst>
                <a:gd name="connsiteX0" fmla="*/ 0 w 368606"/>
                <a:gd name="connsiteY0" fmla="*/ 244988 h 258706"/>
                <a:gd name="connsiteX1" fmla="*/ 130301 w 368606"/>
                <a:gd name="connsiteY1" fmla="*/ 145339 h 258706"/>
                <a:gd name="connsiteX2" fmla="*/ 59232 w 368606"/>
                <a:gd name="connsiteY2" fmla="*/ 39699 h 258706"/>
                <a:gd name="connsiteX3" fmla="*/ 39866 w 368606"/>
                <a:gd name="connsiteY3" fmla="*/ 170130 h 258706"/>
                <a:gd name="connsiteX4" fmla="*/ 308888 w 368606"/>
                <a:gd name="connsiteY4" fmla="*/ 151590 h 258706"/>
                <a:gd name="connsiteX5" fmla="*/ 217514 w 368606"/>
                <a:gd name="connsiteY5" fmla="*/ 28802 h 258706"/>
                <a:gd name="connsiteX6" fmla="*/ 368606 w 368606"/>
                <a:gd name="connsiteY6" fmla="*/ 257877 h 25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606" h="258706">
                  <a:moveTo>
                    <a:pt x="0" y="244988"/>
                  </a:moveTo>
                  <a:cubicBezTo>
                    <a:pt x="52787" y="253797"/>
                    <a:pt x="127451" y="227128"/>
                    <a:pt x="130301" y="145339"/>
                  </a:cubicBezTo>
                  <a:cubicBezTo>
                    <a:pt x="133151" y="63551"/>
                    <a:pt x="91650" y="31085"/>
                    <a:pt x="59232" y="39699"/>
                  </a:cubicBezTo>
                  <a:cubicBezTo>
                    <a:pt x="26815" y="48330"/>
                    <a:pt x="-11934" y="92082"/>
                    <a:pt x="39866" y="170130"/>
                  </a:cubicBezTo>
                  <a:cubicBezTo>
                    <a:pt x="91665" y="248178"/>
                    <a:pt x="235746" y="268613"/>
                    <a:pt x="308888" y="151590"/>
                  </a:cubicBezTo>
                  <a:cubicBezTo>
                    <a:pt x="382029" y="34566"/>
                    <a:pt x="278754" y="-45651"/>
                    <a:pt x="217514" y="28802"/>
                  </a:cubicBezTo>
                  <a:cubicBezTo>
                    <a:pt x="156274" y="103255"/>
                    <a:pt x="162734" y="271949"/>
                    <a:pt x="368606" y="257877"/>
                  </a:cubicBezTo>
                </a:path>
              </a:pathLst>
            </a:custGeom>
            <a:noFill/>
            <a:ln w="42748" cap="rnd">
              <a:solidFill>
                <a:schemeClr val="accent1">
                  <a:lumMod val="40000"/>
                  <a:lumOff val="60000"/>
                </a:schemeClr>
              </a:solidFill>
              <a:prstDash val="solid"/>
              <a:round/>
            </a:ln>
          </p:spPr>
          <p:txBody>
            <a:bodyPr rtlCol="0" anchor="ctr"/>
            <a:lstStyle/>
            <a:p>
              <a:endParaRPr lang="zh-CN" altLang="en-US" dirty="0"/>
            </a:p>
          </p:txBody>
        </p:sp>
        <p:sp>
          <p:nvSpPr>
            <p:cNvPr id="11" name="任意多边形: 形状 10">
              <a:extLst>
                <a:ext uri="{FF2B5EF4-FFF2-40B4-BE49-F238E27FC236}">
                  <a16:creationId xmlns:a16="http://schemas.microsoft.com/office/drawing/2014/main" xmlns="" id="{2DD98481-5BE4-1E2D-A092-C20C71DEBCCE}"/>
                </a:ext>
              </a:extLst>
            </p:cNvPr>
            <p:cNvSpPr/>
            <p:nvPr/>
          </p:nvSpPr>
          <p:spPr>
            <a:xfrm>
              <a:off x="11014312" y="3451426"/>
              <a:ext cx="351118" cy="120051"/>
            </a:xfrm>
            <a:custGeom>
              <a:avLst/>
              <a:gdLst>
                <a:gd name="connsiteX0" fmla="*/ 351118 w 351118"/>
                <a:gd name="connsiteY0" fmla="*/ 0 h 120051"/>
                <a:gd name="connsiteX1" fmla="*/ 0 w 351118"/>
                <a:gd name="connsiteY1" fmla="*/ 40077 h 120051"/>
                <a:gd name="connsiteX2" fmla="*/ 340366 w 351118"/>
                <a:gd name="connsiteY2" fmla="*/ 81707 h 120051"/>
                <a:gd name="connsiteX3" fmla="*/ 4421 w 351118"/>
                <a:gd name="connsiteY3" fmla="*/ 120051 h 120051"/>
              </a:gdLst>
              <a:ahLst/>
              <a:cxnLst>
                <a:cxn ang="0">
                  <a:pos x="connsiteX0" y="connsiteY0"/>
                </a:cxn>
                <a:cxn ang="0">
                  <a:pos x="connsiteX1" y="connsiteY1"/>
                </a:cxn>
                <a:cxn ang="0">
                  <a:pos x="connsiteX2" y="connsiteY2"/>
                </a:cxn>
                <a:cxn ang="0">
                  <a:pos x="connsiteX3" y="connsiteY3"/>
                </a:cxn>
              </a:cxnLst>
              <a:rect l="l" t="t" r="r" b="b"/>
              <a:pathLst>
                <a:path w="351118" h="120051">
                  <a:moveTo>
                    <a:pt x="351118" y="0"/>
                  </a:moveTo>
                  <a:lnTo>
                    <a:pt x="0" y="40077"/>
                  </a:lnTo>
                  <a:moveTo>
                    <a:pt x="340366" y="81707"/>
                  </a:moveTo>
                  <a:lnTo>
                    <a:pt x="4421" y="120051"/>
                  </a:lnTo>
                </a:path>
              </a:pathLst>
            </a:custGeom>
            <a:noFill/>
            <a:ln w="21374" cap="rnd">
              <a:solidFill>
                <a:schemeClr val="accent1">
                  <a:lumMod val="40000"/>
                  <a:lumOff val="60000"/>
                </a:schemeClr>
              </a:solidFill>
              <a:prstDash val="solid"/>
              <a:round/>
            </a:ln>
          </p:spPr>
          <p:txBody>
            <a:bodyPr rtlCol="0" anchor="ctr"/>
            <a:lstStyle/>
            <a:p>
              <a:endParaRPr lang="zh-CN" altLang="en-US"/>
            </a:p>
          </p:txBody>
        </p:sp>
        <p:sp>
          <p:nvSpPr>
            <p:cNvPr id="12" name="任意多边形: 形状 11">
              <a:extLst>
                <a:ext uri="{FF2B5EF4-FFF2-40B4-BE49-F238E27FC236}">
                  <a16:creationId xmlns:a16="http://schemas.microsoft.com/office/drawing/2014/main" xmlns="" id="{06A6FCCD-795F-6CB9-916B-E7B53404764E}"/>
                </a:ext>
              </a:extLst>
            </p:cNvPr>
            <p:cNvSpPr/>
            <p:nvPr/>
          </p:nvSpPr>
          <p:spPr>
            <a:xfrm>
              <a:off x="10478545" y="2013183"/>
              <a:ext cx="1416501" cy="565988"/>
            </a:xfrm>
            <a:custGeom>
              <a:avLst/>
              <a:gdLst>
                <a:gd name="connsiteX0" fmla="*/ 696380 w 1416501"/>
                <a:gd name="connsiteY0" fmla="*/ 377407 h 565988"/>
                <a:gd name="connsiteX1" fmla="*/ 798862 w 1416501"/>
                <a:gd name="connsiteY1" fmla="*/ 96257 h 565988"/>
                <a:gd name="connsiteX2" fmla="*/ 709528 w 1416501"/>
                <a:gd name="connsiteY2" fmla="*/ 57 h 565988"/>
                <a:gd name="connsiteX3" fmla="*/ 613701 w 1416501"/>
                <a:gd name="connsiteY3" fmla="*/ 89780 h 565988"/>
                <a:gd name="connsiteX4" fmla="*/ 696380 w 1416501"/>
                <a:gd name="connsiteY4" fmla="*/ 377407 h 565988"/>
                <a:gd name="connsiteX5" fmla="*/ 275731 w 1416501"/>
                <a:gd name="connsiteY5" fmla="*/ 561370 h 565988"/>
                <a:gd name="connsiteX6" fmla="*/ 163727 w 1416501"/>
                <a:gd name="connsiteY6" fmla="*/ 283831 h 565988"/>
                <a:gd name="connsiteX7" fmla="*/ 32989 w 1416501"/>
                <a:gd name="connsiteY7" fmla="*/ 272075 h 565988"/>
                <a:gd name="connsiteX8" fmla="*/ 21849 w 1416501"/>
                <a:gd name="connsiteY8" fmla="*/ 402878 h 565988"/>
                <a:gd name="connsiteX9" fmla="*/ 275731 w 1416501"/>
                <a:gd name="connsiteY9" fmla="*/ 561370 h 565988"/>
                <a:gd name="connsiteX10" fmla="*/ 1126015 w 1416501"/>
                <a:gd name="connsiteY10" fmla="*/ 552529 h 565988"/>
                <a:gd name="connsiteX11" fmla="*/ 1257045 w 1416501"/>
                <a:gd name="connsiteY11" fmla="*/ 283491 h 565988"/>
                <a:gd name="connsiteX12" fmla="*/ 1388301 w 1416501"/>
                <a:gd name="connsiteY12" fmla="*/ 280916 h 565988"/>
                <a:gd name="connsiteX13" fmla="*/ 1390309 w 1416501"/>
                <a:gd name="connsiteY13" fmla="*/ 412189 h 565988"/>
                <a:gd name="connsiteX14" fmla="*/ 1126015 w 1416501"/>
                <a:gd name="connsiteY14" fmla="*/ 552529 h 5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6501" h="565988">
                  <a:moveTo>
                    <a:pt x="696380" y="377407"/>
                  </a:moveTo>
                  <a:cubicBezTo>
                    <a:pt x="747499" y="379188"/>
                    <a:pt x="797081" y="147603"/>
                    <a:pt x="798862" y="96257"/>
                  </a:cubicBezTo>
                  <a:cubicBezTo>
                    <a:pt x="800660" y="44926"/>
                    <a:pt x="760648" y="1854"/>
                    <a:pt x="709528" y="57"/>
                  </a:cubicBezTo>
                  <a:cubicBezTo>
                    <a:pt x="658392" y="-1724"/>
                    <a:pt x="615498" y="38433"/>
                    <a:pt x="613701" y="89780"/>
                  </a:cubicBezTo>
                  <a:cubicBezTo>
                    <a:pt x="611920" y="141126"/>
                    <a:pt x="645244" y="375626"/>
                    <a:pt x="696380" y="377407"/>
                  </a:cubicBezTo>
                  <a:close/>
                  <a:moveTo>
                    <a:pt x="275731" y="561370"/>
                  </a:moveTo>
                  <a:cubicBezTo>
                    <a:pt x="314917" y="528499"/>
                    <a:pt x="196760" y="323178"/>
                    <a:pt x="163727" y="283831"/>
                  </a:cubicBezTo>
                  <a:cubicBezTo>
                    <a:pt x="130711" y="244467"/>
                    <a:pt x="72159" y="239204"/>
                    <a:pt x="32989" y="272075"/>
                  </a:cubicBezTo>
                  <a:cubicBezTo>
                    <a:pt x="-6197" y="304946"/>
                    <a:pt x="-11184" y="363514"/>
                    <a:pt x="21849" y="402878"/>
                  </a:cubicBezTo>
                  <a:cubicBezTo>
                    <a:pt x="54865" y="442242"/>
                    <a:pt x="236545" y="594241"/>
                    <a:pt x="275731" y="561370"/>
                  </a:cubicBezTo>
                  <a:close/>
                  <a:moveTo>
                    <a:pt x="1126015" y="552529"/>
                  </a:moveTo>
                  <a:cubicBezTo>
                    <a:pt x="1089210" y="516986"/>
                    <a:pt x="1221357" y="320442"/>
                    <a:pt x="1257045" y="283491"/>
                  </a:cubicBezTo>
                  <a:cubicBezTo>
                    <a:pt x="1292733" y="246539"/>
                    <a:pt x="1351496" y="245390"/>
                    <a:pt x="1388301" y="280916"/>
                  </a:cubicBezTo>
                  <a:cubicBezTo>
                    <a:pt x="1425107" y="316459"/>
                    <a:pt x="1425998" y="375221"/>
                    <a:pt x="1390309" y="412189"/>
                  </a:cubicBezTo>
                  <a:cubicBezTo>
                    <a:pt x="1354621" y="449140"/>
                    <a:pt x="1162821" y="588055"/>
                    <a:pt x="1126015" y="552529"/>
                  </a:cubicBezTo>
                  <a:close/>
                </a:path>
              </a:pathLst>
            </a:custGeom>
            <a:solidFill>
              <a:schemeClr val="accent1">
                <a:lumMod val="40000"/>
                <a:lumOff val="60000"/>
              </a:schemeClr>
            </a:solidFill>
            <a:ln w="16193"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xmlns="" id="{9BB8F0C9-EA24-C539-3494-858A7B9D5252}"/>
                </a:ext>
              </a:extLst>
            </p:cNvPr>
            <p:cNvSpPr/>
            <p:nvPr/>
          </p:nvSpPr>
          <p:spPr>
            <a:xfrm>
              <a:off x="6739590" y="5047238"/>
              <a:ext cx="2352250" cy="1055250"/>
            </a:xfrm>
            <a:custGeom>
              <a:avLst/>
              <a:gdLst>
                <a:gd name="connsiteX0" fmla="*/ 2345774 w 2352250"/>
                <a:gd name="connsiteY0" fmla="*/ 780437 h 1055250"/>
                <a:gd name="connsiteX1" fmla="*/ 2079277 w 2352250"/>
                <a:gd name="connsiteY1" fmla="*/ 373390 h 1055250"/>
                <a:gd name="connsiteX2" fmla="*/ 442005 w 2352250"/>
                <a:gd name="connsiteY2" fmla="*/ 8751 h 1055250"/>
                <a:gd name="connsiteX3" fmla="*/ 8904 w 2352250"/>
                <a:gd name="connsiteY3" fmla="*/ 284121 h 1055250"/>
                <a:gd name="connsiteX4" fmla="*/ 7075 w 2352250"/>
                <a:gd name="connsiteY4" fmla="*/ 292881 h 1055250"/>
                <a:gd name="connsiteX5" fmla="*/ 299284 w 2352250"/>
                <a:gd name="connsiteY5" fmla="*/ 728605 h 1055250"/>
                <a:gd name="connsiteX6" fmla="*/ 300207 w 2352250"/>
                <a:gd name="connsiteY6" fmla="*/ 728783 h 1055250"/>
                <a:gd name="connsiteX7" fmla="*/ 1947794 w 2352250"/>
                <a:gd name="connsiteY7" fmla="*/ 1048957 h 1055250"/>
                <a:gd name="connsiteX8" fmla="*/ 2345774 w 2352250"/>
                <a:gd name="connsiteY8" fmla="*/ 780437 h 10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250" h="1055250">
                  <a:moveTo>
                    <a:pt x="2345774" y="780437"/>
                  </a:moveTo>
                  <a:cubicBezTo>
                    <a:pt x="2381851" y="594936"/>
                    <a:pt x="2263678" y="414455"/>
                    <a:pt x="2079277" y="373390"/>
                  </a:cubicBezTo>
                  <a:lnTo>
                    <a:pt x="442005" y="8751"/>
                  </a:lnTo>
                  <a:cubicBezTo>
                    <a:pt x="246400" y="-34807"/>
                    <a:pt x="52495" y="88483"/>
                    <a:pt x="8904" y="284121"/>
                  </a:cubicBezTo>
                  <a:cubicBezTo>
                    <a:pt x="8257" y="287036"/>
                    <a:pt x="7657" y="289950"/>
                    <a:pt x="7075" y="292881"/>
                  </a:cubicBezTo>
                  <a:cubicBezTo>
                    <a:pt x="-32548" y="493927"/>
                    <a:pt x="98271" y="689014"/>
                    <a:pt x="299284" y="728605"/>
                  </a:cubicBezTo>
                  <a:lnTo>
                    <a:pt x="300207" y="728783"/>
                  </a:lnTo>
                  <a:lnTo>
                    <a:pt x="1947794" y="1048957"/>
                  </a:lnTo>
                  <a:cubicBezTo>
                    <a:pt x="2131806" y="1084711"/>
                    <a:pt x="2309988" y="964497"/>
                    <a:pt x="2345774" y="780437"/>
                  </a:cubicBez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4" name="任意多边形: 形状 13">
              <a:extLst>
                <a:ext uri="{FF2B5EF4-FFF2-40B4-BE49-F238E27FC236}">
                  <a16:creationId xmlns:a16="http://schemas.microsoft.com/office/drawing/2014/main" xmlns="" id="{4034266E-B3E6-247A-DA84-981819F9198E}"/>
                </a:ext>
              </a:extLst>
            </p:cNvPr>
            <p:cNvSpPr/>
            <p:nvPr/>
          </p:nvSpPr>
          <p:spPr>
            <a:xfrm>
              <a:off x="6157556" y="5440723"/>
              <a:ext cx="3170824" cy="2320453"/>
            </a:xfrm>
            <a:custGeom>
              <a:avLst/>
              <a:gdLst>
                <a:gd name="connsiteX0" fmla="*/ 3170825 w 3170824"/>
                <a:gd name="connsiteY0" fmla="*/ 149214 h 2320453"/>
                <a:gd name="connsiteX1" fmla="*/ 3139719 w 3170824"/>
                <a:gd name="connsiteY1" fmla="*/ 413977 h 2320453"/>
                <a:gd name="connsiteX2" fmla="*/ 2617721 w 3170824"/>
                <a:gd name="connsiteY2" fmla="*/ 834691 h 2320453"/>
                <a:gd name="connsiteX3" fmla="*/ 1227255 w 3170824"/>
                <a:gd name="connsiteY3" fmla="*/ 699079 h 2320453"/>
                <a:gd name="connsiteX4" fmla="*/ 586340 w 3170824"/>
                <a:gd name="connsiteY4" fmla="*/ 2138592 h 2320453"/>
                <a:gd name="connsiteX5" fmla="*/ 181818 w 3170824"/>
                <a:gd name="connsiteY5" fmla="*/ 2293895 h 2320453"/>
                <a:gd name="connsiteX6" fmla="*/ 26565 w 3170824"/>
                <a:gd name="connsiteY6" fmla="*/ 1889373 h 2320453"/>
                <a:gd name="connsiteX7" fmla="*/ 743245 w 3170824"/>
                <a:gd name="connsiteY7" fmla="*/ 208203 h 2320453"/>
                <a:gd name="connsiteX8" fmla="*/ 995297 w 3170824"/>
                <a:gd name="connsiteY8" fmla="*/ 36773 h 2320453"/>
                <a:gd name="connsiteX9" fmla="*/ 2380792 w 3170824"/>
                <a:gd name="connsiteY9" fmla="*/ 0 h 2320453"/>
                <a:gd name="connsiteX10" fmla="*/ 3170825 w 3170824"/>
                <a:gd name="connsiteY10" fmla="*/ 149214 h 232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0824" h="2320453">
                  <a:moveTo>
                    <a:pt x="3170825" y="149214"/>
                  </a:moveTo>
                  <a:lnTo>
                    <a:pt x="3139719" y="413977"/>
                  </a:lnTo>
                  <a:cubicBezTo>
                    <a:pt x="3109293" y="672961"/>
                    <a:pt x="2877222" y="860000"/>
                    <a:pt x="2617721" y="834691"/>
                  </a:cubicBezTo>
                  <a:lnTo>
                    <a:pt x="1227255" y="699079"/>
                  </a:lnTo>
                  <a:lnTo>
                    <a:pt x="586340" y="2138592"/>
                  </a:lnTo>
                  <a:cubicBezTo>
                    <a:pt x="517505" y="2293182"/>
                    <a:pt x="336408" y="2362713"/>
                    <a:pt x="181818" y="2293895"/>
                  </a:cubicBezTo>
                  <a:cubicBezTo>
                    <a:pt x="27245" y="2225077"/>
                    <a:pt x="-42253" y="2043963"/>
                    <a:pt x="26565" y="1889373"/>
                  </a:cubicBezTo>
                  <a:lnTo>
                    <a:pt x="743245" y="208203"/>
                  </a:lnTo>
                  <a:cubicBezTo>
                    <a:pt x="786510" y="106692"/>
                    <a:pt x="884986" y="39704"/>
                    <a:pt x="995297" y="36773"/>
                  </a:cubicBezTo>
                  <a:lnTo>
                    <a:pt x="2380792" y="0"/>
                  </a:lnTo>
                  <a:lnTo>
                    <a:pt x="3170825" y="149214"/>
                  </a:lnTo>
                  <a:close/>
                </a:path>
              </a:pathLst>
            </a:custGeom>
            <a:solidFill>
              <a:srgbClr val="FFFFFF"/>
            </a:solidFill>
            <a:ln w="21374" cap="rnd">
              <a:solidFill>
                <a:schemeClr val="tx1"/>
              </a:solidFill>
              <a:prstDash val="solid"/>
              <a:round/>
            </a:ln>
          </p:spPr>
          <p:txBody>
            <a:bodyPr rtlCol="0" anchor="ctr"/>
            <a:lstStyle/>
            <a:p>
              <a:endParaRPr lang="zh-CN" altLang="en-US"/>
            </a:p>
          </p:txBody>
        </p:sp>
        <p:sp>
          <p:nvSpPr>
            <p:cNvPr id="15" name="任意多边形: 形状 14">
              <a:extLst>
                <a:ext uri="{FF2B5EF4-FFF2-40B4-BE49-F238E27FC236}">
                  <a16:creationId xmlns:a16="http://schemas.microsoft.com/office/drawing/2014/main" xmlns="" id="{111D9D87-2A77-D14E-4DF3-3F8B50AB8E24}"/>
                </a:ext>
              </a:extLst>
            </p:cNvPr>
            <p:cNvSpPr/>
            <p:nvPr/>
          </p:nvSpPr>
          <p:spPr>
            <a:xfrm>
              <a:off x="6772638" y="5560904"/>
              <a:ext cx="2324530" cy="1277814"/>
            </a:xfrm>
            <a:custGeom>
              <a:avLst/>
              <a:gdLst>
                <a:gd name="connsiteX0" fmla="*/ 2324531 w 2324530"/>
                <a:gd name="connsiteY0" fmla="*/ 0 h 1277814"/>
                <a:gd name="connsiteX1" fmla="*/ 2266724 w 2324530"/>
                <a:gd name="connsiteY1" fmla="*/ 247486 h 1277814"/>
                <a:gd name="connsiteX2" fmla="*/ 1913889 w 2324530"/>
                <a:gd name="connsiteY2" fmla="*/ 496478 h 1277814"/>
                <a:gd name="connsiteX3" fmla="*/ 424454 w 2324530"/>
                <a:gd name="connsiteY3" fmla="*/ 328303 h 1277814"/>
                <a:gd name="connsiteX4" fmla="*/ 0 w 2324530"/>
                <a:gd name="connsiteY4" fmla="*/ 1277815 h 12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530" h="1277814">
                  <a:moveTo>
                    <a:pt x="2324531" y="0"/>
                  </a:moveTo>
                  <a:lnTo>
                    <a:pt x="2266724" y="247486"/>
                  </a:lnTo>
                  <a:cubicBezTo>
                    <a:pt x="2229254" y="407954"/>
                    <a:pt x="2077611" y="514970"/>
                    <a:pt x="1913889" y="496478"/>
                  </a:cubicBezTo>
                  <a:lnTo>
                    <a:pt x="424454" y="328303"/>
                  </a:lnTo>
                  <a:lnTo>
                    <a:pt x="0" y="1277815"/>
                  </a:lnTo>
                </a:path>
              </a:pathLst>
            </a:custGeom>
            <a:noFill/>
            <a:ln w="21374" cap="rnd">
              <a:solidFill>
                <a:schemeClr val="tx1"/>
              </a:solidFill>
              <a:prstDash val="solid"/>
              <a:round/>
            </a:ln>
          </p:spPr>
          <p:txBody>
            <a:bodyPr rtlCol="0" anchor="ctr"/>
            <a:lstStyle/>
            <a:p>
              <a:endParaRPr lang="zh-CN" altLang="en-US"/>
            </a:p>
          </p:txBody>
        </p:sp>
        <p:sp>
          <p:nvSpPr>
            <p:cNvPr id="16" name="任意多边形: 形状 15">
              <a:extLst>
                <a:ext uri="{FF2B5EF4-FFF2-40B4-BE49-F238E27FC236}">
                  <a16:creationId xmlns:a16="http://schemas.microsoft.com/office/drawing/2014/main" xmlns="" id="{61E589FF-8E2F-3B25-D4B0-8428059B4CBC}"/>
                </a:ext>
              </a:extLst>
            </p:cNvPr>
            <p:cNvSpPr/>
            <p:nvPr/>
          </p:nvSpPr>
          <p:spPr>
            <a:xfrm>
              <a:off x="8771809" y="5508780"/>
              <a:ext cx="234147" cy="360801"/>
            </a:xfrm>
            <a:custGeom>
              <a:avLst/>
              <a:gdLst>
                <a:gd name="connsiteX0" fmla="*/ 234147 w 234147"/>
                <a:gd name="connsiteY0" fmla="*/ 360801 h 360801"/>
                <a:gd name="connsiteX1" fmla="*/ 230 w 234147"/>
                <a:gd name="connsiteY1" fmla="*/ 38409 h 360801"/>
                <a:gd name="connsiteX2" fmla="*/ 1671 w 234147"/>
                <a:gd name="connsiteY2" fmla="*/ 0 h 360801"/>
              </a:gdLst>
              <a:ahLst/>
              <a:cxnLst>
                <a:cxn ang="0">
                  <a:pos x="connsiteX0" y="connsiteY0"/>
                </a:cxn>
                <a:cxn ang="0">
                  <a:pos x="connsiteX1" y="connsiteY1"/>
                </a:cxn>
                <a:cxn ang="0">
                  <a:pos x="connsiteX2" y="connsiteY2"/>
                </a:cxn>
              </a:cxnLst>
              <a:rect l="l" t="t" r="r" b="b"/>
              <a:pathLst>
                <a:path w="234147" h="360801">
                  <a:moveTo>
                    <a:pt x="234147" y="360801"/>
                  </a:moveTo>
                  <a:cubicBezTo>
                    <a:pt x="91232" y="320045"/>
                    <a:pt x="-5356" y="186926"/>
                    <a:pt x="230" y="38409"/>
                  </a:cubicBezTo>
                  <a:lnTo>
                    <a:pt x="1671" y="0"/>
                  </a:lnTo>
                </a:path>
              </a:pathLst>
            </a:custGeom>
            <a:noFill/>
            <a:ln w="21374" cap="rnd">
              <a:solidFill>
                <a:schemeClr val="tx1"/>
              </a:solidFill>
              <a:prstDash val="solid"/>
              <a:round/>
            </a:ln>
          </p:spPr>
          <p:txBody>
            <a:bodyPr rtlCol="0" anchor="ctr"/>
            <a:lstStyle/>
            <a:p>
              <a:endParaRPr lang="zh-CN" altLang="en-US"/>
            </a:p>
          </p:txBody>
        </p:sp>
        <p:sp>
          <p:nvSpPr>
            <p:cNvPr id="17" name="任意多边形: 形状 16">
              <a:extLst>
                <a:ext uri="{FF2B5EF4-FFF2-40B4-BE49-F238E27FC236}">
                  <a16:creationId xmlns:a16="http://schemas.microsoft.com/office/drawing/2014/main" xmlns="" id="{7094EC2C-FB3F-21E8-B8A3-3205CEF87EEB}"/>
                </a:ext>
              </a:extLst>
            </p:cNvPr>
            <p:cNvSpPr/>
            <p:nvPr/>
          </p:nvSpPr>
          <p:spPr>
            <a:xfrm>
              <a:off x="8726213" y="5496199"/>
              <a:ext cx="263906" cy="428728"/>
            </a:xfrm>
            <a:custGeom>
              <a:avLst/>
              <a:gdLst>
                <a:gd name="connsiteX0" fmla="*/ 263907 w 263906"/>
                <a:gd name="connsiteY0" fmla="*/ 428729 h 428728"/>
                <a:gd name="connsiteX1" fmla="*/ 406 w 263906"/>
                <a:gd name="connsiteY1" fmla="*/ 60851 h 428728"/>
                <a:gd name="connsiteX2" fmla="*/ 3256 w 263906"/>
                <a:gd name="connsiteY2" fmla="*/ 0 h 428728"/>
              </a:gdLst>
              <a:ahLst/>
              <a:cxnLst>
                <a:cxn ang="0">
                  <a:pos x="connsiteX0" y="connsiteY0"/>
                </a:cxn>
                <a:cxn ang="0">
                  <a:pos x="connsiteX1" y="connsiteY1"/>
                </a:cxn>
                <a:cxn ang="0">
                  <a:pos x="connsiteX2" y="connsiteY2"/>
                </a:cxn>
              </a:cxnLst>
              <a:rect l="l" t="t" r="r" b="b"/>
              <a:pathLst>
                <a:path w="263906" h="428728">
                  <a:moveTo>
                    <a:pt x="263907" y="428729"/>
                  </a:moveTo>
                  <a:cubicBezTo>
                    <a:pt x="101496" y="381948"/>
                    <a:pt x="-7528" y="229755"/>
                    <a:pt x="406" y="60851"/>
                  </a:cubicBezTo>
                  <a:lnTo>
                    <a:pt x="3256" y="0"/>
                  </a:lnTo>
                </a:path>
              </a:pathLst>
            </a:custGeom>
            <a:noFill/>
            <a:ln w="8550" cap="rnd">
              <a:solidFill>
                <a:srgbClr val="01133B"/>
              </a:solidFill>
              <a:custDash>
                <a:ds d="118500" sp="118500"/>
              </a:custDash>
              <a:round/>
            </a:ln>
          </p:spPr>
          <p:txBody>
            <a:bodyPr rtlCol="0" anchor="ctr"/>
            <a:lstStyle/>
            <a:p>
              <a:endParaRPr lang="zh-CN" altLang="en-US"/>
            </a:p>
          </p:txBody>
        </p:sp>
        <p:sp>
          <p:nvSpPr>
            <p:cNvPr id="20" name="任意多边形: 形状 19">
              <a:extLst>
                <a:ext uri="{FF2B5EF4-FFF2-40B4-BE49-F238E27FC236}">
                  <a16:creationId xmlns:a16="http://schemas.microsoft.com/office/drawing/2014/main" xmlns="" id="{F554B7BC-A360-5B15-F934-4AAE52C67B80}"/>
                </a:ext>
              </a:extLst>
            </p:cNvPr>
            <p:cNvSpPr/>
            <p:nvPr/>
          </p:nvSpPr>
          <p:spPr>
            <a:xfrm>
              <a:off x="6718695" y="5048267"/>
              <a:ext cx="775577" cy="2444385"/>
            </a:xfrm>
            <a:custGeom>
              <a:avLst/>
              <a:gdLst>
                <a:gd name="connsiteX0" fmla="*/ 443615 w 775577"/>
                <a:gd name="connsiteY0" fmla="*/ 5277 h 2444385"/>
                <a:gd name="connsiteX1" fmla="*/ 5203 w 775577"/>
                <a:gd name="connsiteY1" fmla="*/ 318164 h 2444385"/>
                <a:gd name="connsiteX2" fmla="*/ 669 w 775577"/>
                <a:gd name="connsiteY2" fmla="*/ 403483 h 2444385"/>
                <a:gd name="connsiteX3" fmla="*/ 121659 w 775577"/>
                <a:gd name="connsiteY3" fmla="*/ 2444385 h 2444385"/>
                <a:gd name="connsiteX4" fmla="*/ 775577 w 775577"/>
                <a:gd name="connsiteY4" fmla="*/ 2401669 h 2444385"/>
                <a:gd name="connsiteX5" fmla="*/ 697448 w 775577"/>
                <a:gd name="connsiteY5" fmla="*/ 405231 h 24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577" h="2444385">
                  <a:moveTo>
                    <a:pt x="443615" y="5277"/>
                  </a:moveTo>
                  <a:cubicBezTo>
                    <a:pt x="236140" y="-29424"/>
                    <a:pt x="39855" y="110674"/>
                    <a:pt x="5203" y="318164"/>
                  </a:cubicBezTo>
                  <a:cubicBezTo>
                    <a:pt x="497" y="346339"/>
                    <a:pt x="-1023" y="374968"/>
                    <a:pt x="669" y="403483"/>
                  </a:cubicBezTo>
                  <a:lnTo>
                    <a:pt x="121659" y="2444385"/>
                  </a:lnTo>
                  <a:lnTo>
                    <a:pt x="775577" y="2401669"/>
                  </a:lnTo>
                  <a:lnTo>
                    <a:pt x="697448" y="405231"/>
                  </a:lnTo>
                </a:path>
              </a:pathLst>
            </a:custGeom>
            <a:solidFill>
              <a:srgbClr val="FFFFFF"/>
            </a:solidFill>
            <a:ln w="16193"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xmlns="" id="{165388E3-BD97-C07F-1C01-6F6464A022B6}"/>
                </a:ext>
              </a:extLst>
            </p:cNvPr>
            <p:cNvSpPr/>
            <p:nvPr/>
          </p:nvSpPr>
          <p:spPr>
            <a:xfrm>
              <a:off x="6718695" y="5048267"/>
              <a:ext cx="775577" cy="2444385"/>
            </a:xfrm>
            <a:custGeom>
              <a:avLst/>
              <a:gdLst>
                <a:gd name="connsiteX0" fmla="*/ 443615 w 775577"/>
                <a:gd name="connsiteY0" fmla="*/ 5277 h 2444385"/>
                <a:gd name="connsiteX1" fmla="*/ 5203 w 775577"/>
                <a:gd name="connsiteY1" fmla="*/ 318164 h 2444385"/>
                <a:gd name="connsiteX2" fmla="*/ 669 w 775577"/>
                <a:gd name="connsiteY2" fmla="*/ 403483 h 2444385"/>
                <a:gd name="connsiteX3" fmla="*/ 121659 w 775577"/>
                <a:gd name="connsiteY3" fmla="*/ 2444385 h 2444385"/>
                <a:gd name="connsiteX4" fmla="*/ 775577 w 775577"/>
                <a:gd name="connsiteY4" fmla="*/ 2401669 h 2444385"/>
                <a:gd name="connsiteX5" fmla="*/ 697448 w 775577"/>
                <a:gd name="connsiteY5" fmla="*/ 405231 h 24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577" h="2444385">
                  <a:moveTo>
                    <a:pt x="443615" y="5277"/>
                  </a:moveTo>
                  <a:cubicBezTo>
                    <a:pt x="236140" y="-29424"/>
                    <a:pt x="39855" y="110674"/>
                    <a:pt x="5203" y="318164"/>
                  </a:cubicBezTo>
                  <a:cubicBezTo>
                    <a:pt x="497" y="346339"/>
                    <a:pt x="-1023" y="374968"/>
                    <a:pt x="669" y="403483"/>
                  </a:cubicBezTo>
                  <a:lnTo>
                    <a:pt x="121659" y="2444385"/>
                  </a:lnTo>
                  <a:lnTo>
                    <a:pt x="775577" y="2401669"/>
                  </a:lnTo>
                  <a:lnTo>
                    <a:pt x="697448" y="405231"/>
                  </a:lnTo>
                </a:path>
              </a:pathLst>
            </a:custGeom>
            <a:noFill/>
            <a:ln w="21374" cap="rnd">
              <a:solidFill>
                <a:schemeClr val="tx1"/>
              </a:solidFill>
              <a:prstDash val="solid"/>
              <a:round/>
            </a:ln>
          </p:spPr>
          <p:txBody>
            <a:bodyPr rtlCol="0" anchor="ctr"/>
            <a:lstStyle/>
            <a:p>
              <a:endParaRPr lang="zh-CN" altLang="en-US"/>
            </a:p>
          </p:txBody>
        </p:sp>
        <p:sp>
          <p:nvSpPr>
            <p:cNvPr id="22" name="任意多边形: 形状 21">
              <a:extLst>
                <a:ext uri="{FF2B5EF4-FFF2-40B4-BE49-F238E27FC236}">
                  <a16:creationId xmlns:a16="http://schemas.microsoft.com/office/drawing/2014/main" xmlns="" id="{E59126F3-A71A-7A62-28FE-78DA1FC223BD}"/>
                </a:ext>
              </a:extLst>
            </p:cNvPr>
            <p:cNvSpPr/>
            <p:nvPr/>
          </p:nvSpPr>
          <p:spPr>
            <a:xfrm>
              <a:off x="7071829" y="5315881"/>
              <a:ext cx="657153" cy="1413764"/>
            </a:xfrm>
            <a:custGeom>
              <a:avLst/>
              <a:gdLst>
                <a:gd name="connsiteX0" fmla="*/ 657154 w 657153"/>
                <a:gd name="connsiteY0" fmla="*/ 137618 h 1413764"/>
                <a:gd name="connsiteX1" fmla="*/ 150167 w 657153"/>
                <a:gd name="connsiteY1" fmla="*/ 3981 h 1413764"/>
                <a:gd name="connsiteX2" fmla="*/ 3953 w 657153"/>
                <a:gd name="connsiteY2" fmla="*/ 89186 h 1413764"/>
                <a:gd name="connsiteX3" fmla="*/ 143 w 657153"/>
                <a:gd name="connsiteY3" fmla="*/ 125538 h 1413764"/>
                <a:gd name="connsiteX4" fmla="*/ 62905 w 657153"/>
                <a:gd name="connsiteY4" fmla="*/ 1413765 h 141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53" h="1413764">
                  <a:moveTo>
                    <a:pt x="657154" y="137618"/>
                  </a:moveTo>
                  <a:lnTo>
                    <a:pt x="150167" y="3981"/>
                  </a:lnTo>
                  <a:cubicBezTo>
                    <a:pt x="86263" y="-12859"/>
                    <a:pt x="20800" y="25274"/>
                    <a:pt x="3953" y="89186"/>
                  </a:cubicBezTo>
                  <a:cubicBezTo>
                    <a:pt x="830" y="101039"/>
                    <a:pt x="-456" y="113296"/>
                    <a:pt x="143" y="125538"/>
                  </a:cubicBezTo>
                  <a:lnTo>
                    <a:pt x="62905" y="1413765"/>
                  </a:lnTo>
                </a:path>
              </a:pathLst>
            </a:custGeom>
            <a:noFill/>
            <a:ln w="21374" cap="rnd">
              <a:solidFill>
                <a:schemeClr val="tx1"/>
              </a:solidFill>
              <a:prstDash val="solid"/>
              <a:round/>
            </a:ln>
          </p:spPr>
          <p:txBody>
            <a:bodyPr rtlCol="0" anchor="ctr"/>
            <a:lstStyle/>
            <a:p>
              <a:endParaRPr lang="zh-CN" altLang="en-US"/>
            </a:p>
          </p:txBody>
        </p:sp>
        <p:sp>
          <p:nvSpPr>
            <p:cNvPr id="23" name="任意多边形: 形状 22">
              <a:extLst>
                <a:ext uri="{FF2B5EF4-FFF2-40B4-BE49-F238E27FC236}">
                  <a16:creationId xmlns:a16="http://schemas.microsoft.com/office/drawing/2014/main" xmlns="" id="{76524687-E7D4-2D86-D10A-B4C12345A197}"/>
                </a:ext>
              </a:extLst>
            </p:cNvPr>
            <p:cNvSpPr/>
            <p:nvPr/>
          </p:nvSpPr>
          <p:spPr>
            <a:xfrm>
              <a:off x="7658927" y="3626742"/>
              <a:ext cx="2856979" cy="1963356"/>
            </a:xfrm>
            <a:custGeom>
              <a:avLst/>
              <a:gdLst>
                <a:gd name="connsiteX0" fmla="*/ 2856979 w 2856979"/>
                <a:gd name="connsiteY0" fmla="*/ 425798 h 1963356"/>
                <a:gd name="connsiteX1" fmla="*/ 2437982 w 2856979"/>
                <a:gd name="connsiteY1" fmla="*/ 1596548 h 1963356"/>
                <a:gd name="connsiteX2" fmla="*/ 1972885 w 2856979"/>
                <a:gd name="connsiteY2" fmla="*/ 1767800 h 1963356"/>
                <a:gd name="connsiteX3" fmla="*/ 1776810 w 2856979"/>
                <a:gd name="connsiteY3" fmla="*/ 1589423 h 1963356"/>
                <a:gd name="connsiteX4" fmla="*/ 1743016 w 2856979"/>
                <a:gd name="connsiteY4" fmla="*/ 1507619 h 1963356"/>
                <a:gd name="connsiteX5" fmla="*/ 1669405 w 2856979"/>
                <a:gd name="connsiteY5" fmla="*/ 1963357 h 1963356"/>
                <a:gd name="connsiteX6" fmla="*/ 692625 w 2856979"/>
                <a:gd name="connsiteY6" fmla="*/ 1781078 h 1963356"/>
                <a:gd name="connsiteX7" fmla="*/ 599097 w 2856979"/>
                <a:gd name="connsiteY7" fmla="*/ 1647765 h 1963356"/>
                <a:gd name="connsiteX8" fmla="*/ 269207 w 2856979"/>
                <a:gd name="connsiteY8" fmla="*/ 1477517 h 1963356"/>
                <a:gd name="connsiteX9" fmla="*/ 8832 w 2856979"/>
                <a:gd name="connsiteY9" fmla="*/ 713458 h 1963356"/>
                <a:gd name="connsiteX10" fmla="*/ 429237 w 2856979"/>
                <a:gd name="connsiteY10" fmla="*/ 205969 h 1963356"/>
                <a:gd name="connsiteX11" fmla="*/ 615872 w 2856979"/>
                <a:gd name="connsiteY11" fmla="*/ 123695 h 1963356"/>
                <a:gd name="connsiteX12" fmla="*/ 1328472 w 2856979"/>
                <a:gd name="connsiteY12" fmla="*/ 158314 h 1963356"/>
                <a:gd name="connsiteX13" fmla="*/ 1820141 w 2856979"/>
                <a:gd name="connsiteY13" fmla="*/ 266140 h 1963356"/>
                <a:gd name="connsiteX14" fmla="*/ 1933829 w 2856979"/>
                <a:gd name="connsiteY14" fmla="*/ 328935 h 1963356"/>
                <a:gd name="connsiteX15" fmla="*/ 2119378 w 2856979"/>
                <a:gd name="connsiteY15" fmla="*/ 517577 h 1963356"/>
                <a:gd name="connsiteX16" fmla="*/ 2286194 w 2856979"/>
                <a:gd name="connsiteY16" fmla="*/ 0 h 196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6979" h="1963356">
                  <a:moveTo>
                    <a:pt x="2856979" y="425798"/>
                  </a:moveTo>
                  <a:lnTo>
                    <a:pt x="2437982" y="1596548"/>
                  </a:lnTo>
                  <a:cubicBezTo>
                    <a:pt x="2400075" y="1742831"/>
                    <a:pt x="2119152" y="1805691"/>
                    <a:pt x="1972885" y="1767800"/>
                  </a:cubicBezTo>
                  <a:cubicBezTo>
                    <a:pt x="1883032" y="1744515"/>
                    <a:pt x="1816303" y="1678774"/>
                    <a:pt x="1776810" y="1589423"/>
                  </a:cubicBezTo>
                  <a:lnTo>
                    <a:pt x="1743016" y="1507619"/>
                  </a:lnTo>
                  <a:lnTo>
                    <a:pt x="1669405" y="1963357"/>
                  </a:lnTo>
                  <a:lnTo>
                    <a:pt x="692625" y="1781078"/>
                  </a:lnTo>
                  <a:lnTo>
                    <a:pt x="599097" y="1647765"/>
                  </a:lnTo>
                  <a:lnTo>
                    <a:pt x="269207" y="1477517"/>
                  </a:lnTo>
                  <a:cubicBezTo>
                    <a:pt x="136963" y="1426754"/>
                    <a:pt x="-41932" y="845718"/>
                    <a:pt x="8832" y="713458"/>
                  </a:cubicBezTo>
                  <a:lnTo>
                    <a:pt x="429237" y="205969"/>
                  </a:lnTo>
                  <a:cubicBezTo>
                    <a:pt x="475030" y="150688"/>
                    <a:pt x="544172" y="120213"/>
                    <a:pt x="615872" y="123695"/>
                  </a:cubicBezTo>
                  <a:lnTo>
                    <a:pt x="1328472" y="158314"/>
                  </a:lnTo>
                  <a:lnTo>
                    <a:pt x="1820141" y="266140"/>
                  </a:lnTo>
                  <a:cubicBezTo>
                    <a:pt x="1863326" y="275596"/>
                    <a:pt x="1902820" y="297424"/>
                    <a:pt x="1933829" y="328935"/>
                  </a:cubicBezTo>
                  <a:lnTo>
                    <a:pt x="2119378" y="517577"/>
                  </a:lnTo>
                  <a:lnTo>
                    <a:pt x="2286194" y="0"/>
                  </a:lnTo>
                </a:path>
              </a:pathLst>
            </a:custGeom>
            <a:solidFill>
              <a:srgbClr val="FFFFFF"/>
            </a:solidFill>
            <a:ln w="16193"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xmlns="" id="{0574D2BC-587F-67B2-133F-8F4C15C5681A}"/>
                </a:ext>
              </a:extLst>
            </p:cNvPr>
            <p:cNvSpPr/>
            <p:nvPr/>
          </p:nvSpPr>
          <p:spPr>
            <a:xfrm>
              <a:off x="7658927" y="3626742"/>
              <a:ext cx="2856979" cy="1963356"/>
            </a:xfrm>
            <a:custGeom>
              <a:avLst/>
              <a:gdLst>
                <a:gd name="connsiteX0" fmla="*/ 2856979 w 2856979"/>
                <a:gd name="connsiteY0" fmla="*/ 425798 h 1963356"/>
                <a:gd name="connsiteX1" fmla="*/ 2437982 w 2856979"/>
                <a:gd name="connsiteY1" fmla="*/ 1596548 h 1963356"/>
                <a:gd name="connsiteX2" fmla="*/ 1972885 w 2856979"/>
                <a:gd name="connsiteY2" fmla="*/ 1767800 h 1963356"/>
                <a:gd name="connsiteX3" fmla="*/ 1776810 w 2856979"/>
                <a:gd name="connsiteY3" fmla="*/ 1589423 h 1963356"/>
                <a:gd name="connsiteX4" fmla="*/ 1743016 w 2856979"/>
                <a:gd name="connsiteY4" fmla="*/ 1507619 h 1963356"/>
                <a:gd name="connsiteX5" fmla="*/ 1669405 w 2856979"/>
                <a:gd name="connsiteY5" fmla="*/ 1963357 h 1963356"/>
                <a:gd name="connsiteX6" fmla="*/ 692625 w 2856979"/>
                <a:gd name="connsiteY6" fmla="*/ 1781078 h 1963356"/>
                <a:gd name="connsiteX7" fmla="*/ 599097 w 2856979"/>
                <a:gd name="connsiteY7" fmla="*/ 1647765 h 1963356"/>
                <a:gd name="connsiteX8" fmla="*/ 269207 w 2856979"/>
                <a:gd name="connsiteY8" fmla="*/ 1477517 h 1963356"/>
                <a:gd name="connsiteX9" fmla="*/ 8832 w 2856979"/>
                <a:gd name="connsiteY9" fmla="*/ 713458 h 1963356"/>
                <a:gd name="connsiteX10" fmla="*/ 429237 w 2856979"/>
                <a:gd name="connsiteY10" fmla="*/ 205969 h 1963356"/>
                <a:gd name="connsiteX11" fmla="*/ 615872 w 2856979"/>
                <a:gd name="connsiteY11" fmla="*/ 123695 h 1963356"/>
                <a:gd name="connsiteX12" fmla="*/ 1328472 w 2856979"/>
                <a:gd name="connsiteY12" fmla="*/ 158314 h 1963356"/>
                <a:gd name="connsiteX13" fmla="*/ 1820141 w 2856979"/>
                <a:gd name="connsiteY13" fmla="*/ 266140 h 1963356"/>
                <a:gd name="connsiteX14" fmla="*/ 1933829 w 2856979"/>
                <a:gd name="connsiteY14" fmla="*/ 328935 h 1963356"/>
                <a:gd name="connsiteX15" fmla="*/ 2119378 w 2856979"/>
                <a:gd name="connsiteY15" fmla="*/ 517577 h 1963356"/>
                <a:gd name="connsiteX16" fmla="*/ 2286194 w 2856979"/>
                <a:gd name="connsiteY16" fmla="*/ 0 h 1963356"/>
                <a:gd name="connsiteX17" fmla="*/ 1740166 w 2856979"/>
                <a:gd name="connsiteY17" fmla="*/ 1530305 h 1963356"/>
                <a:gd name="connsiteX18" fmla="*/ 1813534 w 2856979"/>
                <a:gd name="connsiteY18" fmla="*/ 1054310 h 196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979" h="1963356">
                  <a:moveTo>
                    <a:pt x="2856979" y="425798"/>
                  </a:moveTo>
                  <a:lnTo>
                    <a:pt x="2437982" y="1596548"/>
                  </a:lnTo>
                  <a:cubicBezTo>
                    <a:pt x="2400075" y="1742831"/>
                    <a:pt x="2119152" y="1805691"/>
                    <a:pt x="1972885" y="1767800"/>
                  </a:cubicBezTo>
                  <a:cubicBezTo>
                    <a:pt x="1883032" y="1744515"/>
                    <a:pt x="1816303" y="1678774"/>
                    <a:pt x="1776810" y="1589423"/>
                  </a:cubicBezTo>
                  <a:lnTo>
                    <a:pt x="1743016" y="1507619"/>
                  </a:lnTo>
                  <a:lnTo>
                    <a:pt x="1669405" y="1963357"/>
                  </a:lnTo>
                  <a:lnTo>
                    <a:pt x="692625" y="1781078"/>
                  </a:lnTo>
                  <a:lnTo>
                    <a:pt x="599097" y="1647765"/>
                  </a:lnTo>
                  <a:lnTo>
                    <a:pt x="269207" y="1477517"/>
                  </a:lnTo>
                  <a:cubicBezTo>
                    <a:pt x="136963" y="1426754"/>
                    <a:pt x="-41932" y="845718"/>
                    <a:pt x="8832" y="713458"/>
                  </a:cubicBezTo>
                  <a:lnTo>
                    <a:pt x="429237" y="205969"/>
                  </a:lnTo>
                  <a:cubicBezTo>
                    <a:pt x="475030" y="150688"/>
                    <a:pt x="544172" y="120213"/>
                    <a:pt x="615872" y="123695"/>
                  </a:cubicBezTo>
                  <a:lnTo>
                    <a:pt x="1328472" y="158314"/>
                  </a:lnTo>
                  <a:lnTo>
                    <a:pt x="1820141" y="266140"/>
                  </a:lnTo>
                  <a:cubicBezTo>
                    <a:pt x="1863326" y="275596"/>
                    <a:pt x="1902820" y="297424"/>
                    <a:pt x="1933829" y="328935"/>
                  </a:cubicBezTo>
                  <a:lnTo>
                    <a:pt x="2119378" y="517577"/>
                  </a:lnTo>
                  <a:lnTo>
                    <a:pt x="2286194" y="0"/>
                  </a:lnTo>
                  <a:moveTo>
                    <a:pt x="1740166" y="1530305"/>
                  </a:moveTo>
                  <a:lnTo>
                    <a:pt x="1813534" y="1054310"/>
                  </a:lnTo>
                </a:path>
              </a:pathLst>
            </a:custGeom>
            <a:noFill/>
            <a:ln w="21374" cap="rnd">
              <a:solidFill>
                <a:srgbClr val="01133B"/>
              </a:solidFill>
              <a:prstDash val="solid"/>
              <a:round/>
            </a:ln>
          </p:spPr>
          <p:txBody>
            <a:bodyPr rtlCol="0" anchor="ctr"/>
            <a:lstStyle/>
            <a:p>
              <a:endParaRPr lang="zh-CN" altLang="en-US"/>
            </a:p>
          </p:txBody>
        </p:sp>
        <p:sp>
          <p:nvSpPr>
            <p:cNvPr id="25" name="任意多边形: 形状 24">
              <a:extLst>
                <a:ext uri="{FF2B5EF4-FFF2-40B4-BE49-F238E27FC236}">
                  <a16:creationId xmlns:a16="http://schemas.microsoft.com/office/drawing/2014/main" xmlns="" id="{A9116767-B673-02ED-0717-A0DA12B9E6F7}"/>
                </a:ext>
              </a:extLst>
            </p:cNvPr>
            <p:cNvSpPr/>
            <p:nvPr/>
          </p:nvSpPr>
          <p:spPr>
            <a:xfrm>
              <a:off x="8729938" y="3890971"/>
              <a:ext cx="515132" cy="272276"/>
            </a:xfrm>
            <a:custGeom>
              <a:avLst/>
              <a:gdLst>
                <a:gd name="connsiteX0" fmla="*/ 0 w 515132"/>
                <a:gd name="connsiteY0" fmla="*/ 0 h 272276"/>
                <a:gd name="connsiteX1" fmla="*/ 185080 w 515132"/>
                <a:gd name="connsiteY1" fmla="*/ 272277 h 272276"/>
                <a:gd name="connsiteX2" fmla="*/ 515132 w 515132"/>
                <a:gd name="connsiteY2" fmla="*/ 82873 h 272276"/>
              </a:gdLst>
              <a:ahLst/>
              <a:cxnLst>
                <a:cxn ang="0">
                  <a:pos x="connsiteX0" y="connsiteY0"/>
                </a:cxn>
                <a:cxn ang="0">
                  <a:pos x="connsiteX1" y="connsiteY1"/>
                </a:cxn>
                <a:cxn ang="0">
                  <a:pos x="connsiteX2" y="connsiteY2"/>
                </a:cxn>
              </a:cxnLst>
              <a:rect l="l" t="t" r="r" b="b"/>
              <a:pathLst>
                <a:path w="515132" h="272276">
                  <a:moveTo>
                    <a:pt x="0" y="0"/>
                  </a:moveTo>
                  <a:lnTo>
                    <a:pt x="185080" y="272277"/>
                  </a:lnTo>
                  <a:lnTo>
                    <a:pt x="515132" y="82873"/>
                  </a:lnTo>
                </a:path>
              </a:pathLst>
            </a:custGeom>
            <a:noFill/>
            <a:ln w="21374" cap="rnd">
              <a:solidFill>
                <a:schemeClr val="tx1"/>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xmlns="" id="{EAF8E092-673A-1D77-E946-7F1D0E7F5FEF}"/>
                </a:ext>
              </a:extLst>
            </p:cNvPr>
            <p:cNvSpPr/>
            <p:nvPr/>
          </p:nvSpPr>
          <p:spPr>
            <a:xfrm>
              <a:off x="9884998" y="3275462"/>
              <a:ext cx="821251" cy="782308"/>
            </a:xfrm>
            <a:custGeom>
              <a:avLst/>
              <a:gdLst>
                <a:gd name="connsiteX0" fmla="*/ 0 w 821251"/>
                <a:gd name="connsiteY0" fmla="*/ 625176 h 782308"/>
                <a:gd name="connsiteX1" fmla="*/ 619023 w 821251"/>
                <a:gd name="connsiteY1" fmla="*/ 782308 h 782308"/>
                <a:gd name="connsiteX2" fmla="*/ 821251 w 821251"/>
                <a:gd name="connsiteY2" fmla="*/ 226646 h 782308"/>
                <a:gd name="connsiteX3" fmla="*/ 198585 w 821251"/>
                <a:gd name="connsiteY3" fmla="*/ 0 h 782308"/>
                <a:gd name="connsiteX4" fmla="*/ 0 w 821251"/>
                <a:gd name="connsiteY4" fmla="*/ 625176 h 78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251" h="782308">
                  <a:moveTo>
                    <a:pt x="0" y="625176"/>
                  </a:moveTo>
                  <a:lnTo>
                    <a:pt x="619023" y="782308"/>
                  </a:lnTo>
                  <a:lnTo>
                    <a:pt x="821251" y="226646"/>
                  </a:lnTo>
                  <a:lnTo>
                    <a:pt x="198585" y="0"/>
                  </a:lnTo>
                  <a:lnTo>
                    <a:pt x="0" y="625176"/>
                  </a:lnTo>
                  <a:close/>
                </a:path>
              </a:pathLst>
            </a:custGeom>
            <a:solidFill>
              <a:srgbClr val="FFFFFF"/>
            </a:solidFill>
            <a:ln w="16193"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xmlns="" id="{22F81E62-20BD-DC1C-0999-EAAA78047ACA}"/>
                </a:ext>
              </a:extLst>
            </p:cNvPr>
            <p:cNvSpPr/>
            <p:nvPr/>
          </p:nvSpPr>
          <p:spPr>
            <a:xfrm>
              <a:off x="10511389" y="2807922"/>
              <a:ext cx="427795" cy="1258754"/>
            </a:xfrm>
            <a:custGeom>
              <a:avLst/>
              <a:gdLst>
                <a:gd name="connsiteX0" fmla="*/ 16 w 427795"/>
                <a:gd name="connsiteY0" fmla="*/ 1258754 h 1258754"/>
                <a:gd name="connsiteX1" fmla="*/ 421329 w 427795"/>
                <a:gd name="connsiteY1" fmla="*/ 136776 h 1258754"/>
                <a:gd name="connsiteX2" fmla="*/ 362307 w 427795"/>
                <a:gd name="connsiteY2" fmla="*/ 6799 h 1258754"/>
                <a:gd name="connsiteX3" fmla="*/ 361352 w 427795"/>
                <a:gd name="connsiteY3" fmla="*/ 6442 h 1258754"/>
                <a:gd name="connsiteX4" fmla="*/ 226630 w 427795"/>
                <a:gd name="connsiteY4" fmla="*/ 65804 h 1258754"/>
                <a:gd name="connsiteX5" fmla="*/ 0 w 427795"/>
                <a:gd name="connsiteY5" fmla="*/ 614908 h 12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95" h="1258754">
                  <a:moveTo>
                    <a:pt x="16" y="1258754"/>
                  </a:moveTo>
                  <a:lnTo>
                    <a:pt x="421329" y="136776"/>
                  </a:lnTo>
                  <a:cubicBezTo>
                    <a:pt x="440921" y="84586"/>
                    <a:pt x="414496" y="26395"/>
                    <a:pt x="362307" y="6799"/>
                  </a:cubicBezTo>
                  <a:lnTo>
                    <a:pt x="361352" y="6442"/>
                  </a:lnTo>
                  <a:cubicBezTo>
                    <a:pt x="307787" y="-13055"/>
                    <a:pt x="248377" y="13122"/>
                    <a:pt x="226630" y="65804"/>
                  </a:cubicBezTo>
                  <a:lnTo>
                    <a:pt x="0" y="614908"/>
                  </a:lnTo>
                </a:path>
              </a:pathLst>
            </a:custGeom>
            <a:solidFill>
              <a:srgbClr val="FFFFFF"/>
            </a:solidFill>
            <a:ln w="16193"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xmlns="" id="{828D5826-8F41-1066-42FD-120A93E18B42}"/>
                </a:ext>
              </a:extLst>
            </p:cNvPr>
            <p:cNvSpPr/>
            <p:nvPr/>
          </p:nvSpPr>
          <p:spPr>
            <a:xfrm>
              <a:off x="10511389" y="2807922"/>
              <a:ext cx="427795" cy="1258754"/>
            </a:xfrm>
            <a:custGeom>
              <a:avLst/>
              <a:gdLst>
                <a:gd name="connsiteX0" fmla="*/ 16 w 427795"/>
                <a:gd name="connsiteY0" fmla="*/ 1258754 h 1258754"/>
                <a:gd name="connsiteX1" fmla="*/ 421329 w 427795"/>
                <a:gd name="connsiteY1" fmla="*/ 136776 h 1258754"/>
                <a:gd name="connsiteX2" fmla="*/ 362307 w 427795"/>
                <a:gd name="connsiteY2" fmla="*/ 6799 h 1258754"/>
                <a:gd name="connsiteX3" fmla="*/ 361352 w 427795"/>
                <a:gd name="connsiteY3" fmla="*/ 6442 h 1258754"/>
                <a:gd name="connsiteX4" fmla="*/ 226630 w 427795"/>
                <a:gd name="connsiteY4" fmla="*/ 65804 h 1258754"/>
                <a:gd name="connsiteX5" fmla="*/ 0 w 427795"/>
                <a:gd name="connsiteY5" fmla="*/ 614908 h 12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95" h="1258754">
                  <a:moveTo>
                    <a:pt x="16" y="1258754"/>
                  </a:moveTo>
                  <a:lnTo>
                    <a:pt x="421329" y="136776"/>
                  </a:lnTo>
                  <a:cubicBezTo>
                    <a:pt x="440921" y="84586"/>
                    <a:pt x="414496" y="26395"/>
                    <a:pt x="362307" y="6799"/>
                  </a:cubicBezTo>
                  <a:lnTo>
                    <a:pt x="361352" y="6442"/>
                  </a:lnTo>
                  <a:cubicBezTo>
                    <a:pt x="307787" y="-13055"/>
                    <a:pt x="248377" y="13122"/>
                    <a:pt x="226630" y="65804"/>
                  </a:cubicBezTo>
                  <a:lnTo>
                    <a:pt x="0" y="614908"/>
                  </a:lnTo>
                </a:path>
              </a:pathLst>
            </a:custGeom>
            <a:noFill/>
            <a:ln w="21374" cap="rnd">
              <a:solidFill>
                <a:schemeClr val="tx1"/>
              </a:solidFill>
              <a:prstDash val="solid"/>
              <a:round/>
            </a:ln>
          </p:spPr>
          <p:txBody>
            <a:bodyPr rtlCol="0" anchor="ctr"/>
            <a:lstStyle/>
            <a:p>
              <a:endParaRPr lang="zh-CN" altLang="en-US"/>
            </a:p>
          </p:txBody>
        </p:sp>
        <p:sp>
          <p:nvSpPr>
            <p:cNvPr id="37" name="任意多边形: 形状 36">
              <a:extLst>
                <a:ext uri="{FF2B5EF4-FFF2-40B4-BE49-F238E27FC236}">
                  <a16:creationId xmlns:a16="http://schemas.microsoft.com/office/drawing/2014/main" xmlns="" id="{1242CBC1-4B3A-3CDE-68E6-255673B8B526}"/>
                </a:ext>
              </a:extLst>
            </p:cNvPr>
            <p:cNvSpPr/>
            <p:nvPr/>
          </p:nvSpPr>
          <p:spPr>
            <a:xfrm>
              <a:off x="10026616" y="3073923"/>
              <a:ext cx="674613" cy="709205"/>
            </a:xfrm>
            <a:custGeom>
              <a:avLst/>
              <a:gdLst>
                <a:gd name="connsiteX0" fmla="*/ 591934 w 674613"/>
                <a:gd name="connsiteY0" fmla="*/ 709206 h 709205"/>
                <a:gd name="connsiteX1" fmla="*/ 655328 w 674613"/>
                <a:gd name="connsiteY1" fmla="*/ 543168 h 709205"/>
                <a:gd name="connsiteX2" fmla="*/ 499427 w 674613"/>
                <a:gd name="connsiteY2" fmla="*/ 171323 h 709205"/>
                <a:gd name="connsiteX3" fmla="*/ 124667 w 674613"/>
                <a:gd name="connsiteY3" fmla="*/ 7520 h 709205"/>
                <a:gd name="connsiteX4" fmla="*/ 8810 w 674613"/>
                <a:gd name="connsiteY4" fmla="*/ 49183 h 709205"/>
                <a:gd name="connsiteX5" fmla="*/ 44806 w 674613"/>
                <a:gd name="connsiteY5" fmla="*/ 158888 h 709205"/>
                <a:gd name="connsiteX6" fmla="*/ 47526 w 674613"/>
                <a:gd name="connsiteY6" fmla="*/ 160199 h 709205"/>
                <a:gd name="connsiteX7" fmla="*/ 359896 w 674613"/>
                <a:gd name="connsiteY7" fmla="*/ 304070 h 7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13" h="709205">
                  <a:moveTo>
                    <a:pt x="591934" y="709206"/>
                  </a:moveTo>
                  <a:lnTo>
                    <a:pt x="655328" y="543168"/>
                  </a:lnTo>
                  <a:cubicBezTo>
                    <a:pt x="710965" y="397484"/>
                    <a:pt x="642342" y="233778"/>
                    <a:pt x="499427" y="171323"/>
                  </a:cubicBezTo>
                  <a:lnTo>
                    <a:pt x="124667" y="7520"/>
                  </a:lnTo>
                  <a:cubicBezTo>
                    <a:pt x="81109" y="-11521"/>
                    <a:pt x="30265" y="6764"/>
                    <a:pt x="8810" y="49183"/>
                  </a:cubicBezTo>
                  <a:cubicBezTo>
                    <a:pt x="-11544" y="89419"/>
                    <a:pt x="4568" y="138535"/>
                    <a:pt x="44806" y="158888"/>
                  </a:cubicBezTo>
                  <a:cubicBezTo>
                    <a:pt x="45713" y="159341"/>
                    <a:pt x="46619" y="159778"/>
                    <a:pt x="47526" y="160199"/>
                  </a:cubicBezTo>
                  <a:lnTo>
                    <a:pt x="359896" y="304070"/>
                  </a:lnTo>
                </a:path>
              </a:pathLst>
            </a:custGeom>
            <a:solidFill>
              <a:srgbClr val="FFFFFF"/>
            </a:solidFill>
            <a:ln w="16193"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xmlns="" id="{6C758795-F18C-34D0-543A-26E592CD08EB}"/>
                </a:ext>
              </a:extLst>
            </p:cNvPr>
            <p:cNvSpPr/>
            <p:nvPr/>
          </p:nvSpPr>
          <p:spPr>
            <a:xfrm>
              <a:off x="10026616" y="3073923"/>
              <a:ext cx="674613" cy="709205"/>
            </a:xfrm>
            <a:custGeom>
              <a:avLst/>
              <a:gdLst>
                <a:gd name="connsiteX0" fmla="*/ 591934 w 674613"/>
                <a:gd name="connsiteY0" fmla="*/ 709206 h 709205"/>
                <a:gd name="connsiteX1" fmla="*/ 655328 w 674613"/>
                <a:gd name="connsiteY1" fmla="*/ 543168 h 709205"/>
                <a:gd name="connsiteX2" fmla="*/ 499427 w 674613"/>
                <a:gd name="connsiteY2" fmla="*/ 171323 h 709205"/>
                <a:gd name="connsiteX3" fmla="*/ 124667 w 674613"/>
                <a:gd name="connsiteY3" fmla="*/ 7520 h 709205"/>
                <a:gd name="connsiteX4" fmla="*/ 8810 w 674613"/>
                <a:gd name="connsiteY4" fmla="*/ 49183 h 709205"/>
                <a:gd name="connsiteX5" fmla="*/ 44806 w 674613"/>
                <a:gd name="connsiteY5" fmla="*/ 158888 h 709205"/>
                <a:gd name="connsiteX6" fmla="*/ 47526 w 674613"/>
                <a:gd name="connsiteY6" fmla="*/ 160199 h 709205"/>
                <a:gd name="connsiteX7" fmla="*/ 359896 w 674613"/>
                <a:gd name="connsiteY7" fmla="*/ 304070 h 7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13" h="709205">
                  <a:moveTo>
                    <a:pt x="591934" y="709206"/>
                  </a:moveTo>
                  <a:lnTo>
                    <a:pt x="655328" y="543168"/>
                  </a:lnTo>
                  <a:cubicBezTo>
                    <a:pt x="710965" y="397484"/>
                    <a:pt x="642342" y="233778"/>
                    <a:pt x="499427" y="171323"/>
                  </a:cubicBezTo>
                  <a:lnTo>
                    <a:pt x="124667" y="7520"/>
                  </a:lnTo>
                  <a:cubicBezTo>
                    <a:pt x="81109" y="-11521"/>
                    <a:pt x="30265" y="6764"/>
                    <a:pt x="8810" y="49183"/>
                  </a:cubicBezTo>
                  <a:cubicBezTo>
                    <a:pt x="-11544" y="89419"/>
                    <a:pt x="4568" y="138535"/>
                    <a:pt x="44806" y="158888"/>
                  </a:cubicBezTo>
                  <a:cubicBezTo>
                    <a:pt x="45713" y="159341"/>
                    <a:pt x="46619" y="159778"/>
                    <a:pt x="47526" y="160199"/>
                  </a:cubicBezTo>
                  <a:lnTo>
                    <a:pt x="359896" y="304070"/>
                  </a:lnTo>
                </a:path>
              </a:pathLst>
            </a:custGeom>
            <a:noFill/>
            <a:ln w="21374" cap="rnd">
              <a:solidFill>
                <a:schemeClr val="tx1"/>
              </a:solidFill>
              <a:prstDash val="solid"/>
              <a:round/>
            </a:ln>
          </p:spPr>
          <p:txBody>
            <a:bodyPr rtlCol="0" anchor="ctr"/>
            <a:lstStyle/>
            <a:p>
              <a:endParaRPr lang="zh-CN" altLang="en-US"/>
            </a:p>
          </p:txBody>
        </p:sp>
        <p:sp>
          <p:nvSpPr>
            <p:cNvPr id="39" name="任意多边形: 形状 38">
              <a:extLst>
                <a:ext uri="{FF2B5EF4-FFF2-40B4-BE49-F238E27FC236}">
                  <a16:creationId xmlns:a16="http://schemas.microsoft.com/office/drawing/2014/main" xmlns="" id="{EAEF2016-6249-B109-57E8-3664A4F49854}"/>
                </a:ext>
              </a:extLst>
            </p:cNvPr>
            <p:cNvSpPr/>
            <p:nvPr/>
          </p:nvSpPr>
          <p:spPr>
            <a:xfrm>
              <a:off x="9952417" y="3225697"/>
              <a:ext cx="434111" cy="305023"/>
            </a:xfrm>
            <a:custGeom>
              <a:avLst/>
              <a:gdLst>
                <a:gd name="connsiteX0" fmla="*/ 434112 w 434111"/>
                <a:gd name="connsiteY0" fmla="*/ 152296 h 305023"/>
                <a:gd name="connsiteX1" fmla="*/ 120382 w 434111"/>
                <a:gd name="connsiteY1" fmla="*/ 7827 h 305023"/>
                <a:gd name="connsiteX2" fmla="*/ 8249 w 434111"/>
                <a:gd name="connsiteY2" fmla="*/ 47790 h 305023"/>
                <a:gd name="connsiteX3" fmla="*/ 45508 w 434111"/>
                <a:gd name="connsiteY3" fmla="*/ 156247 h 305023"/>
                <a:gd name="connsiteX4" fmla="*/ 47435 w 434111"/>
                <a:gd name="connsiteY4" fmla="*/ 157154 h 305023"/>
                <a:gd name="connsiteX5" fmla="*/ 371171 w 434111"/>
                <a:gd name="connsiteY5" fmla="*/ 305024 h 3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111" h="305023">
                  <a:moveTo>
                    <a:pt x="434112" y="152296"/>
                  </a:moveTo>
                  <a:lnTo>
                    <a:pt x="120382" y="7827"/>
                  </a:lnTo>
                  <a:cubicBezTo>
                    <a:pt x="78362" y="-11528"/>
                    <a:pt x="28554" y="6217"/>
                    <a:pt x="8249" y="47790"/>
                  </a:cubicBezTo>
                  <a:cubicBezTo>
                    <a:pt x="-11409" y="88028"/>
                    <a:pt x="5270" y="136589"/>
                    <a:pt x="45508" y="156247"/>
                  </a:cubicBezTo>
                  <a:cubicBezTo>
                    <a:pt x="46156" y="156555"/>
                    <a:pt x="46787" y="156862"/>
                    <a:pt x="47435" y="157154"/>
                  </a:cubicBezTo>
                  <a:lnTo>
                    <a:pt x="371171" y="305024"/>
                  </a:lnTo>
                </a:path>
              </a:pathLst>
            </a:custGeom>
            <a:solidFill>
              <a:srgbClr val="FFFFFF"/>
            </a:solidFill>
            <a:ln w="16193"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xmlns="" id="{A06D6E10-FC6F-B2AC-1ECD-5A76E631DB0F}"/>
                </a:ext>
              </a:extLst>
            </p:cNvPr>
            <p:cNvSpPr/>
            <p:nvPr/>
          </p:nvSpPr>
          <p:spPr>
            <a:xfrm>
              <a:off x="9952417" y="3225697"/>
              <a:ext cx="434111" cy="305023"/>
            </a:xfrm>
            <a:custGeom>
              <a:avLst/>
              <a:gdLst>
                <a:gd name="connsiteX0" fmla="*/ 434112 w 434111"/>
                <a:gd name="connsiteY0" fmla="*/ 152296 h 305023"/>
                <a:gd name="connsiteX1" fmla="*/ 120382 w 434111"/>
                <a:gd name="connsiteY1" fmla="*/ 7827 h 305023"/>
                <a:gd name="connsiteX2" fmla="*/ 8249 w 434111"/>
                <a:gd name="connsiteY2" fmla="*/ 47790 h 305023"/>
                <a:gd name="connsiteX3" fmla="*/ 45508 w 434111"/>
                <a:gd name="connsiteY3" fmla="*/ 156247 h 305023"/>
                <a:gd name="connsiteX4" fmla="*/ 47435 w 434111"/>
                <a:gd name="connsiteY4" fmla="*/ 157154 h 305023"/>
                <a:gd name="connsiteX5" fmla="*/ 371171 w 434111"/>
                <a:gd name="connsiteY5" fmla="*/ 305024 h 3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111" h="305023">
                  <a:moveTo>
                    <a:pt x="434112" y="152296"/>
                  </a:moveTo>
                  <a:lnTo>
                    <a:pt x="120382" y="7827"/>
                  </a:lnTo>
                  <a:cubicBezTo>
                    <a:pt x="78362" y="-11528"/>
                    <a:pt x="28554" y="6217"/>
                    <a:pt x="8249" y="47790"/>
                  </a:cubicBezTo>
                  <a:cubicBezTo>
                    <a:pt x="-11409" y="88028"/>
                    <a:pt x="5270" y="136589"/>
                    <a:pt x="45508" y="156247"/>
                  </a:cubicBezTo>
                  <a:cubicBezTo>
                    <a:pt x="46156" y="156555"/>
                    <a:pt x="46787" y="156862"/>
                    <a:pt x="47435" y="157154"/>
                  </a:cubicBezTo>
                  <a:lnTo>
                    <a:pt x="371171" y="305024"/>
                  </a:lnTo>
                </a:path>
              </a:pathLst>
            </a:custGeom>
            <a:noFill/>
            <a:ln w="21374" cap="rnd">
              <a:solidFill>
                <a:schemeClr val="tx1"/>
              </a:solidFill>
              <a:prstDash val="solid"/>
              <a:round/>
            </a:ln>
          </p:spPr>
          <p:txBody>
            <a:bodyPr rtlCol="0" anchor="ctr"/>
            <a:lstStyle/>
            <a:p>
              <a:endParaRPr lang="zh-CN" altLang="en-US"/>
            </a:p>
          </p:txBody>
        </p:sp>
        <p:sp>
          <p:nvSpPr>
            <p:cNvPr id="41" name="任意多边形: 形状 40">
              <a:extLst>
                <a:ext uri="{FF2B5EF4-FFF2-40B4-BE49-F238E27FC236}">
                  <a16:creationId xmlns:a16="http://schemas.microsoft.com/office/drawing/2014/main" xmlns="" id="{15EA8C80-C86D-28D7-7527-F797D6D736E8}"/>
                </a:ext>
              </a:extLst>
            </p:cNvPr>
            <p:cNvSpPr/>
            <p:nvPr/>
          </p:nvSpPr>
          <p:spPr>
            <a:xfrm>
              <a:off x="9882962" y="3374924"/>
              <a:ext cx="440625" cy="305139"/>
            </a:xfrm>
            <a:custGeom>
              <a:avLst/>
              <a:gdLst>
                <a:gd name="connsiteX0" fmla="*/ 440626 w 440625"/>
                <a:gd name="connsiteY0" fmla="*/ 155813 h 305139"/>
                <a:gd name="connsiteX1" fmla="*/ 115740 w 440625"/>
                <a:gd name="connsiteY1" fmla="*/ 7408 h 305139"/>
                <a:gd name="connsiteX2" fmla="*/ 7460 w 440625"/>
                <a:gd name="connsiteY2" fmla="*/ 47760 h 305139"/>
                <a:gd name="connsiteX3" fmla="*/ 7460 w 440625"/>
                <a:gd name="connsiteY3" fmla="*/ 47776 h 305139"/>
                <a:gd name="connsiteX4" fmla="*/ 7347 w 440625"/>
                <a:gd name="connsiteY4" fmla="*/ 48019 h 305139"/>
                <a:gd name="connsiteX5" fmla="*/ 48087 w 440625"/>
                <a:gd name="connsiteY5" fmla="*/ 156752 h 305139"/>
                <a:gd name="connsiteX6" fmla="*/ 372974 w 440625"/>
                <a:gd name="connsiteY6" fmla="*/ 305140 h 30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5" h="305139">
                  <a:moveTo>
                    <a:pt x="440626" y="155813"/>
                  </a:moveTo>
                  <a:lnTo>
                    <a:pt x="115740" y="7408"/>
                  </a:lnTo>
                  <a:cubicBezTo>
                    <a:pt x="74692" y="-11342"/>
                    <a:pt x="26227" y="6728"/>
                    <a:pt x="7460" y="47760"/>
                  </a:cubicBezTo>
                  <a:cubicBezTo>
                    <a:pt x="7460" y="47776"/>
                    <a:pt x="7460" y="47776"/>
                    <a:pt x="7460" y="47776"/>
                  </a:cubicBezTo>
                  <a:lnTo>
                    <a:pt x="7347" y="48019"/>
                  </a:lnTo>
                  <a:cubicBezTo>
                    <a:pt x="-11355" y="89294"/>
                    <a:pt x="6878" y="137920"/>
                    <a:pt x="48087" y="156752"/>
                  </a:cubicBezTo>
                  <a:lnTo>
                    <a:pt x="372974" y="305140"/>
                  </a:lnTo>
                </a:path>
              </a:pathLst>
            </a:custGeom>
            <a:solidFill>
              <a:srgbClr val="FFFFFF"/>
            </a:solidFill>
            <a:ln w="16193"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xmlns="" id="{708EEB3B-EA2F-C975-DD1E-9A80A2311F7D}"/>
                </a:ext>
              </a:extLst>
            </p:cNvPr>
            <p:cNvSpPr/>
            <p:nvPr/>
          </p:nvSpPr>
          <p:spPr>
            <a:xfrm>
              <a:off x="9882962" y="3374924"/>
              <a:ext cx="440625" cy="305139"/>
            </a:xfrm>
            <a:custGeom>
              <a:avLst/>
              <a:gdLst>
                <a:gd name="connsiteX0" fmla="*/ 440626 w 440625"/>
                <a:gd name="connsiteY0" fmla="*/ 155813 h 305139"/>
                <a:gd name="connsiteX1" fmla="*/ 115740 w 440625"/>
                <a:gd name="connsiteY1" fmla="*/ 7408 h 305139"/>
                <a:gd name="connsiteX2" fmla="*/ 7460 w 440625"/>
                <a:gd name="connsiteY2" fmla="*/ 47760 h 305139"/>
                <a:gd name="connsiteX3" fmla="*/ 7460 w 440625"/>
                <a:gd name="connsiteY3" fmla="*/ 47776 h 305139"/>
                <a:gd name="connsiteX4" fmla="*/ 7347 w 440625"/>
                <a:gd name="connsiteY4" fmla="*/ 48019 h 305139"/>
                <a:gd name="connsiteX5" fmla="*/ 48087 w 440625"/>
                <a:gd name="connsiteY5" fmla="*/ 156752 h 305139"/>
                <a:gd name="connsiteX6" fmla="*/ 372974 w 440625"/>
                <a:gd name="connsiteY6" fmla="*/ 305140 h 30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5" h="305139">
                  <a:moveTo>
                    <a:pt x="440626" y="155813"/>
                  </a:moveTo>
                  <a:lnTo>
                    <a:pt x="115740" y="7408"/>
                  </a:lnTo>
                  <a:cubicBezTo>
                    <a:pt x="74692" y="-11342"/>
                    <a:pt x="26227" y="6728"/>
                    <a:pt x="7460" y="47760"/>
                  </a:cubicBezTo>
                  <a:cubicBezTo>
                    <a:pt x="7460" y="47776"/>
                    <a:pt x="7460" y="47776"/>
                    <a:pt x="7460" y="47776"/>
                  </a:cubicBezTo>
                  <a:lnTo>
                    <a:pt x="7347" y="48019"/>
                  </a:lnTo>
                  <a:cubicBezTo>
                    <a:pt x="-11355" y="89294"/>
                    <a:pt x="6878" y="137920"/>
                    <a:pt x="48087" y="156752"/>
                  </a:cubicBezTo>
                  <a:lnTo>
                    <a:pt x="372974" y="305140"/>
                  </a:lnTo>
                </a:path>
              </a:pathLst>
            </a:custGeom>
            <a:noFill/>
            <a:ln w="21374" cap="rnd">
              <a:solidFill>
                <a:schemeClr val="tx1"/>
              </a:solidFill>
              <a:prstDash val="solid"/>
              <a:round/>
            </a:ln>
          </p:spPr>
          <p:txBody>
            <a:bodyPr rtlCol="0" anchor="ctr"/>
            <a:lstStyle/>
            <a:p>
              <a:endParaRPr lang="zh-CN" altLang="en-US"/>
            </a:p>
          </p:txBody>
        </p:sp>
        <p:sp>
          <p:nvSpPr>
            <p:cNvPr id="43" name="任意多边形: 形状 42">
              <a:extLst>
                <a:ext uri="{FF2B5EF4-FFF2-40B4-BE49-F238E27FC236}">
                  <a16:creationId xmlns:a16="http://schemas.microsoft.com/office/drawing/2014/main" xmlns="" id="{A9CC487E-81D1-8487-2B3D-34E8289C78F3}"/>
                </a:ext>
              </a:extLst>
            </p:cNvPr>
            <p:cNvSpPr/>
            <p:nvPr/>
          </p:nvSpPr>
          <p:spPr>
            <a:xfrm>
              <a:off x="9775831" y="3528059"/>
              <a:ext cx="480104" cy="318532"/>
            </a:xfrm>
            <a:custGeom>
              <a:avLst/>
              <a:gdLst>
                <a:gd name="connsiteX0" fmla="*/ 480105 w 480104"/>
                <a:gd name="connsiteY0" fmla="*/ 152021 h 318532"/>
                <a:gd name="connsiteX1" fmla="*/ 165727 w 480104"/>
                <a:gd name="connsiteY1" fmla="*/ 8426 h 318532"/>
                <a:gd name="connsiteX2" fmla="*/ 42567 w 480104"/>
                <a:gd name="connsiteY2" fmla="*/ 54332 h 318532"/>
                <a:gd name="connsiteX3" fmla="*/ 42324 w 480104"/>
                <a:gd name="connsiteY3" fmla="*/ 54882 h 318532"/>
                <a:gd name="connsiteX4" fmla="*/ 10522 w 480104"/>
                <a:gd name="connsiteY4" fmla="*/ 125708 h 318532"/>
                <a:gd name="connsiteX5" fmla="*/ 70547 w 480104"/>
                <a:gd name="connsiteY5" fmla="*/ 283634 h 318532"/>
                <a:gd name="connsiteX6" fmla="*/ 74434 w 480104"/>
                <a:gd name="connsiteY6" fmla="*/ 285302 h 318532"/>
                <a:gd name="connsiteX7" fmla="*/ 144385 w 480104"/>
                <a:gd name="connsiteY7" fmla="*/ 313833 h 318532"/>
                <a:gd name="connsiteX8" fmla="*/ 226870 w 480104"/>
                <a:gd name="connsiteY8" fmla="*/ 279116 h 318532"/>
                <a:gd name="connsiteX9" fmla="*/ 227518 w 480104"/>
                <a:gd name="connsiteY9" fmla="*/ 277464 h 318532"/>
                <a:gd name="connsiteX10" fmla="*/ 190097 w 480104"/>
                <a:gd name="connsiteY10" fmla="*/ 191984 h 318532"/>
                <a:gd name="connsiteX11" fmla="*/ 154117 w 480104"/>
                <a:gd name="connsiteY11" fmla="*/ 177362 h 31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104" h="318532">
                  <a:moveTo>
                    <a:pt x="480105" y="152021"/>
                  </a:moveTo>
                  <a:lnTo>
                    <a:pt x="165727" y="8426"/>
                  </a:lnTo>
                  <a:cubicBezTo>
                    <a:pt x="119044" y="-12899"/>
                    <a:pt x="63909" y="7649"/>
                    <a:pt x="42567" y="54332"/>
                  </a:cubicBezTo>
                  <a:lnTo>
                    <a:pt x="42324" y="54882"/>
                  </a:lnTo>
                  <a:lnTo>
                    <a:pt x="10522" y="125708"/>
                  </a:lnTo>
                  <a:cubicBezTo>
                    <a:pt x="-16520" y="185896"/>
                    <a:pt x="10360" y="256608"/>
                    <a:pt x="70547" y="283634"/>
                  </a:cubicBezTo>
                  <a:cubicBezTo>
                    <a:pt x="71827" y="284217"/>
                    <a:pt x="73122" y="284767"/>
                    <a:pt x="74434" y="285302"/>
                  </a:cubicBezTo>
                  <a:lnTo>
                    <a:pt x="144385" y="313833"/>
                  </a:lnTo>
                  <a:cubicBezTo>
                    <a:pt x="176754" y="327030"/>
                    <a:pt x="213673" y="311485"/>
                    <a:pt x="226870" y="279116"/>
                  </a:cubicBezTo>
                  <a:cubicBezTo>
                    <a:pt x="227097" y="278566"/>
                    <a:pt x="227307" y="278015"/>
                    <a:pt x="227518" y="277464"/>
                  </a:cubicBezTo>
                  <a:cubicBezTo>
                    <a:pt x="240245" y="243541"/>
                    <a:pt x="223648" y="205651"/>
                    <a:pt x="190097" y="191984"/>
                  </a:cubicBezTo>
                  <a:lnTo>
                    <a:pt x="154117" y="177362"/>
                  </a:lnTo>
                </a:path>
              </a:pathLst>
            </a:custGeom>
            <a:solidFill>
              <a:srgbClr val="FFFFFF"/>
            </a:solidFill>
            <a:ln w="16193"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xmlns="" id="{6FB02506-7FE8-1F8B-E308-6E49A8CF0AC3}"/>
                </a:ext>
              </a:extLst>
            </p:cNvPr>
            <p:cNvSpPr/>
            <p:nvPr/>
          </p:nvSpPr>
          <p:spPr>
            <a:xfrm>
              <a:off x="9775831" y="3528059"/>
              <a:ext cx="480104" cy="318532"/>
            </a:xfrm>
            <a:custGeom>
              <a:avLst/>
              <a:gdLst>
                <a:gd name="connsiteX0" fmla="*/ 480105 w 480104"/>
                <a:gd name="connsiteY0" fmla="*/ 152021 h 318532"/>
                <a:gd name="connsiteX1" fmla="*/ 165727 w 480104"/>
                <a:gd name="connsiteY1" fmla="*/ 8426 h 318532"/>
                <a:gd name="connsiteX2" fmla="*/ 42567 w 480104"/>
                <a:gd name="connsiteY2" fmla="*/ 54332 h 318532"/>
                <a:gd name="connsiteX3" fmla="*/ 42324 w 480104"/>
                <a:gd name="connsiteY3" fmla="*/ 54882 h 318532"/>
                <a:gd name="connsiteX4" fmla="*/ 10522 w 480104"/>
                <a:gd name="connsiteY4" fmla="*/ 125708 h 318532"/>
                <a:gd name="connsiteX5" fmla="*/ 70547 w 480104"/>
                <a:gd name="connsiteY5" fmla="*/ 283634 h 318532"/>
                <a:gd name="connsiteX6" fmla="*/ 74434 w 480104"/>
                <a:gd name="connsiteY6" fmla="*/ 285302 h 318532"/>
                <a:gd name="connsiteX7" fmla="*/ 144385 w 480104"/>
                <a:gd name="connsiteY7" fmla="*/ 313833 h 318532"/>
                <a:gd name="connsiteX8" fmla="*/ 226870 w 480104"/>
                <a:gd name="connsiteY8" fmla="*/ 279116 h 318532"/>
                <a:gd name="connsiteX9" fmla="*/ 227518 w 480104"/>
                <a:gd name="connsiteY9" fmla="*/ 277464 h 318532"/>
                <a:gd name="connsiteX10" fmla="*/ 190097 w 480104"/>
                <a:gd name="connsiteY10" fmla="*/ 191984 h 318532"/>
                <a:gd name="connsiteX11" fmla="*/ 154117 w 480104"/>
                <a:gd name="connsiteY11" fmla="*/ 177362 h 31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104" h="318532">
                  <a:moveTo>
                    <a:pt x="480105" y="152021"/>
                  </a:moveTo>
                  <a:lnTo>
                    <a:pt x="165727" y="8426"/>
                  </a:lnTo>
                  <a:cubicBezTo>
                    <a:pt x="119044" y="-12899"/>
                    <a:pt x="63909" y="7649"/>
                    <a:pt x="42567" y="54332"/>
                  </a:cubicBezTo>
                  <a:lnTo>
                    <a:pt x="42324" y="54882"/>
                  </a:lnTo>
                  <a:lnTo>
                    <a:pt x="10522" y="125708"/>
                  </a:lnTo>
                  <a:cubicBezTo>
                    <a:pt x="-16520" y="185896"/>
                    <a:pt x="10360" y="256608"/>
                    <a:pt x="70547" y="283634"/>
                  </a:cubicBezTo>
                  <a:cubicBezTo>
                    <a:pt x="71827" y="284217"/>
                    <a:pt x="73122" y="284767"/>
                    <a:pt x="74434" y="285302"/>
                  </a:cubicBezTo>
                  <a:lnTo>
                    <a:pt x="144385" y="313833"/>
                  </a:lnTo>
                  <a:cubicBezTo>
                    <a:pt x="176754" y="327030"/>
                    <a:pt x="213673" y="311485"/>
                    <a:pt x="226870" y="279116"/>
                  </a:cubicBezTo>
                  <a:cubicBezTo>
                    <a:pt x="227097" y="278566"/>
                    <a:pt x="227307" y="278015"/>
                    <a:pt x="227518" y="277464"/>
                  </a:cubicBezTo>
                  <a:cubicBezTo>
                    <a:pt x="240245" y="243541"/>
                    <a:pt x="223648" y="205651"/>
                    <a:pt x="190097" y="191984"/>
                  </a:cubicBezTo>
                  <a:lnTo>
                    <a:pt x="154117" y="177362"/>
                  </a:lnTo>
                </a:path>
              </a:pathLst>
            </a:custGeom>
            <a:noFill/>
            <a:ln w="21374" cap="rnd">
              <a:solidFill>
                <a:schemeClr val="tx1"/>
              </a:solidFill>
              <a:prstDash val="solid"/>
              <a:round/>
            </a:ln>
          </p:spPr>
          <p:txBody>
            <a:bodyPr rtlCol="0" anchor="ctr"/>
            <a:lstStyle/>
            <a:p>
              <a:endParaRPr lang="zh-CN" altLang="en-US"/>
            </a:p>
          </p:txBody>
        </p:sp>
        <p:sp>
          <p:nvSpPr>
            <p:cNvPr id="45" name="任意多边形: 形状 44">
              <a:extLst>
                <a:ext uri="{FF2B5EF4-FFF2-40B4-BE49-F238E27FC236}">
                  <a16:creationId xmlns:a16="http://schemas.microsoft.com/office/drawing/2014/main" xmlns="" id="{8B69FC21-F705-568B-7073-217E6F2E5183}"/>
                </a:ext>
              </a:extLst>
            </p:cNvPr>
            <p:cNvSpPr/>
            <p:nvPr/>
          </p:nvSpPr>
          <p:spPr>
            <a:xfrm>
              <a:off x="8845456" y="3472622"/>
              <a:ext cx="350000" cy="374241"/>
            </a:xfrm>
            <a:custGeom>
              <a:avLst/>
              <a:gdLst>
                <a:gd name="connsiteX0" fmla="*/ 303367 w 350000"/>
                <a:gd name="connsiteY0" fmla="*/ 374241 h 374241"/>
                <a:gd name="connsiteX1" fmla="*/ 350001 w 350000"/>
                <a:gd name="connsiteY1" fmla="*/ 42602 h 374241"/>
                <a:gd name="connsiteX2" fmla="*/ 46634 w 350000"/>
                <a:gd name="connsiteY2" fmla="*/ 0 h 374241"/>
                <a:gd name="connsiteX3" fmla="*/ 0 w 350000"/>
                <a:gd name="connsiteY3" fmla="*/ 331639 h 374241"/>
              </a:gdLst>
              <a:ahLst/>
              <a:cxnLst>
                <a:cxn ang="0">
                  <a:pos x="connsiteX0" y="connsiteY0"/>
                </a:cxn>
                <a:cxn ang="0">
                  <a:pos x="connsiteX1" y="connsiteY1"/>
                </a:cxn>
                <a:cxn ang="0">
                  <a:pos x="connsiteX2" y="connsiteY2"/>
                </a:cxn>
                <a:cxn ang="0">
                  <a:pos x="connsiteX3" y="connsiteY3"/>
                </a:cxn>
              </a:cxnLst>
              <a:rect l="l" t="t" r="r" b="b"/>
              <a:pathLst>
                <a:path w="350000" h="374241">
                  <a:moveTo>
                    <a:pt x="303367" y="374241"/>
                  </a:moveTo>
                  <a:lnTo>
                    <a:pt x="350001" y="42602"/>
                  </a:lnTo>
                  <a:lnTo>
                    <a:pt x="46634" y="0"/>
                  </a:lnTo>
                  <a:lnTo>
                    <a:pt x="0" y="331639"/>
                  </a:lnTo>
                </a:path>
              </a:pathLst>
            </a:custGeom>
            <a:solidFill>
              <a:srgbClr val="FFFFFF"/>
            </a:solidFill>
            <a:ln w="16193"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xmlns="" id="{389C3F46-3032-EFFC-D888-0EB926F8B703}"/>
                </a:ext>
              </a:extLst>
            </p:cNvPr>
            <p:cNvSpPr/>
            <p:nvPr/>
          </p:nvSpPr>
          <p:spPr>
            <a:xfrm>
              <a:off x="8845456" y="3472622"/>
              <a:ext cx="350000" cy="374241"/>
            </a:xfrm>
            <a:custGeom>
              <a:avLst/>
              <a:gdLst>
                <a:gd name="connsiteX0" fmla="*/ 303367 w 350000"/>
                <a:gd name="connsiteY0" fmla="*/ 374241 h 374241"/>
                <a:gd name="connsiteX1" fmla="*/ 350001 w 350000"/>
                <a:gd name="connsiteY1" fmla="*/ 42602 h 374241"/>
                <a:gd name="connsiteX2" fmla="*/ 46634 w 350000"/>
                <a:gd name="connsiteY2" fmla="*/ 0 h 374241"/>
                <a:gd name="connsiteX3" fmla="*/ 0 w 350000"/>
                <a:gd name="connsiteY3" fmla="*/ 331639 h 374241"/>
              </a:gdLst>
              <a:ahLst/>
              <a:cxnLst>
                <a:cxn ang="0">
                  <a:pos x="connsiteX0" y="connsiteY0"/>
                </a:cxn>
                <a:cxn ang="0">
                  <a:pos x="connsiteX1" y="connsiteY1"/>
                </a:cxn>
                <a:cxn ang="0">
                  <a:pos x="connsiteX2" y="connsiteY2"/>
                </a:cxn>
                <a:cxn ang="0">
                  <a:pos x="connsiteX3" y="connsiteY3"/>
                </a:cxn>
              </a:cxnLst>
              <a:rect l="l" t="t" r="r" b="b"/>
              <a:pathLst>
                <a:path w="350000" h="374241">
                  <a:moveTo>
                    <a:pt x="303367" y="374241"/>
                  </a:moveTo>
                  <a:lnTo>
                    <a:pt x="350001" y="42602"/>
                  </a:lnTo>
                  <a:lnTo>
                    <a:pt x="46634" y="0"/>
                  </a:lnTo>
                  <a:lnTo>
                    <a:pt x="0" y="331639"/>
                  </a:lnTo>
                </a:path>
              </a:pathLst>
            </a:custGeom>
            <a:noFill/>
            <a:ln w="21374" cap="rnd">
              <a:solidFill>
                <a:schemeClr val="tx1"/>
              </a:solidFill>
              <a:prstDash val="solid"/>
              <a:round/>
            </a:ln>
          </p:spPr>
          <p:txBody>
            <a:bodyPr rtlCol="0" anchor="ctr"/>
            <a:lstStyle/>
            <a:p>
              <a:endParaRPr lang="zh-CN" altLang="en-US"/>
            </a:p>
          </p:txBody>
        </p:sp>
        <p:sp>
          <p:nvSpPr>
            <p:cNvPr id="47" name="任意多边形: 形状 46">
              <a:extLst>
                <a:ext uri="{FF2B5EF4-FFF2-40B4-BE49-F238E27FC236}">
                  <a16:creationId xmlns:a16="http://schemas.microsoft.com/office/drawing/2014/main" xmlns="" id="{CB861534-7EA7-834C-271C-FB601D1EA1A9}"/>
                </a:ext>
              </a:extLst>
            </p:cNvPr>
            <p:cNvSpPr/>
            <p:nvPr/>
          </p:nvSpPr>
          <p:spPr>
            <a:xfrm>
              <a:off x="8812422" y="3029547"/>
              <a:ext cx="691114" cy="641963"/>
            </a:xfrm>
            <a:custGeom>
              <a:avLst/>
              <a:gdLst>
                <a:gd name="connsiteX0" fmla="*/ 300939 w 691114"/>
                <a:gd name="connsiteY0" fmla="*/ 638292 h 641963"/>
                <a:gd name="connsiteX1" fmla="*/ 2932 w 691114"/>
                <a:gd name="connsiteY1" fmla="*/ 272859 h 641963"/>
                <a:gd name="connsiteX2" fmla="*/ 390176 w 691114"/>
                <a:gd name="connsiteY2" fmla="*/ 3675 h 641963"/>
                <a:gd name="connsiteX3" fmla="*/ 688183 w 691114"/>
                <a:gd name="connsiteY3" fmla="*/ 369108 h 641963"/>
                <a:gd name="connsiteX4" fmla="*/ 300939 w 691114"/>
                <a:gd name="connsiteY4" fmla="*/ 638292 h 64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14" h="641963">
                  <a:moveTo>
                    <a:pt x="300939" y="638292"/>
                  </a:moveTo>
                  <a:cubicBezTo>
                    <a:pt x="111713" y="611704"/>
                    <a:pt x="-21713" y="448095"/>
                    <a:pt x="2932" y="272859"/>
                  </a:cubicBezTo>
                  <a:cubicBezTo>
                    <a:pt x="27577" y="97608"/>
                    <a:pt x="200950" y="-22913"/>
                    <a:pt x="390176" y="3675"/>
                  </a:cubicBezTo>
                  <a:cubicBezTo>
                    <a:pt x="579401" y="30231"/>
                    <a:pt x="712827" y="193856"/>
                    <a:pt x="688183" y="369108"/>
                  </a:cubicBezTo>
                  <a:cubicBezTo>
                    <a:pt x="663538" y="544343"/>
                    <a:pt x="490164" y="664864"/>
                    <a:pt x="300939" y="638292"/>
                  </a:cubicBezTo>
                  <a:close/>
                </a:path>
              </a:pathLst>
            </a:custGeom>
            <a:solidFill>
              <a:srgbClr val="01133B"/>
            </a:solidFill>
            <a:ln w="16193"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xmlns="" id="{6426BAF6-AEEF-303B-64BA-09BD65AFFA44}"/>
                </a:ext>
              </a:extLst>
            </p:cNvPr>
            <p:cNvSpPr/>
            <p:nvPr/>
          </p:nvSpPr>
          <p:spPr>
            <a:xfrm>
              <a:off x="7492806" y="4324785"/>
              <a:ext cx="433810" cy="1758998"/>
            </a:xfrm>
            <a:custGeom>
              <a:avLst/>
              <a:gdLst>
                <a:gd name="connsiteX0" fmla="*/ 187680 w 433810"/>
                <a:gd name="connsiteY0" fmla="*/ 0 h 1758998"/>
                <a:gd name="connsiteX1" fmla="*/ 97472 w 433810"/>
                <a:gd name="connsiteY1" fmla="*/ 112716 h 1758998"/>
                <a:gd name="connsiteX2" fmla="*/ 9417 w 433810"/>
                <a:gd name="connsiteY2" fmla="*/ 481516 h 1758998"/>
                <a:gd name="connsiteX3" fmla="*/ 262117 w 433810"/>
                <a:gd name="connsiteY3" fmla="*/ 1690384 h 1758998"/>
                <a:gd name="connsiteX4" fmla="*/ 364130 w 433810"/>
                <a:gd name="connsiteY4" fmla="*/ 1757162 h 1758998"/>
                <a:gd name="connsiteX5" fmla="*/ 365700 w 433810"/>
                <a:gd name="connsiteY5" fmla="*/ 1756821 h 1758998"/>
                <a:gd name="connsiteX6" fmla="*/ 431588 w 433810"/>
                <a:gd name="connsiteY6" fmla="*/ 1651878 h 1758998"/>
                <a:gd name="connsiteX7" fmla="*/ 431588 w 433810"/>
                <a:gd name="connsiteY7" fmla="*/ 1651862 h 1758998"/>
                <a:gd name="connsiteX8" fmla="*/ 431539 w 433810"/>
                <a:gd name="connsiteY8" fmla="*/ 1651667 h 1758998"/>
                <a:gd name="connsiteX9" fmla="*/ 343776 w 433810"/>
                <a:gd name="connsiteY9" fmla="*/ 1271662 h 175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0" h="1758998">
                  <a:moveTo>
                    <a:pt x="187680" y="0"/>
                  </a:moveTo>
                  <a:lnTo>
                    <a:pt x="97472" y="112716"/>
                  </a:lnTo>
                  <a:cubicBezTo>
                    <a:pt x="14545" y="216348"/>
                    <a:pt x="-17749" y="351604"/>
                    <a:pt x="9417" y="481516"/>
                  </a:cubicBezTo>
                  <a:lnTo>
                    <a:pt x="262117" y="1690384"/>
                  </a:lnTo>
                  <a:cubicBezTo>
                    <a:pt x="271849" y="1736986"/>
                    <a:pt x="317528" y="1766893"/>
                    <a:pt x="364130" y="1757162"/>
                  </a:cubicBezTo>
                  <a:lnTo>
                    <a:pt x="365700" y="1756821"/>
                  </a:lnTo>
                  <a:cubicBezTo>
                    <a:pt x="412869" y="1746037"/>
                    <a:pt x="442372" y="1699063"/>
                    <a:pt x="431588" y="1651878"/>
                  </a:cubicBezTo>
                  <a:cubicBezTo>
                    <a:pt x="431588" y="1651878"/>
                    <a:pt x="431588" y="1651862"/>
                    <a:pt x="431588" y="1651862"/>
                  </a:cubicBezTo>
                  <a:lnTo>
                    <a:pt x="431539" y="1651667"/>
                  </a:lnTo>
                  <a:lnTo>
                    <a:pt x="343776" y="1271662"/>
                  </a:lnTo>
                </a:path>
              </a:pathLst>
            </a:custGeom>
            <a:solidFill>
              <a:srgbClr val="FFFFFF"/>
            </a:solidFill>
            <a:ln w="16193"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xmlns="" id="{38F67FDF-3144-3008-A8C8-F1834F162E86}"/>
                </a:ext>
              </a:extLst>
            </p:cNvPr>
            <p:cNvSpPr/>
            <p:nvPr/>
          </p:nvSpPr>
          <p:spPr>
            <a:xfrm>
              <a:off x="7492806" y="4324785"/>
              <a:ext cx="433810" cy="1758998"/>
            </a:xfrm>
            <a:custGeom>
              <a:avLst/>
              <a:gdLst>
                <a:gd name="connsiteX0" fmla="*/ 187680 w 433810"/>
                <a:gd name="connsiteY0" fmla="*/ 0 h 1758998"/>
                <a:gd name="connsiteX1" fmla="*/ 97472 w 433810"/>
                <a:gd name="connsiteY1" fmla="*/ 112716 h 1758998"/>
                <a:gd name="connsiteX2" fmla="*/ 9417 w 433810"/>
                <a:gd name="connsiteY2" fmla="*/ 481516 h 1758998"/>
                <a:gd name="connsiteX3" fmla="*/ 262117 w 433810"/>
                <a:gd name="connsiteY3" fmla="*/ 1690384 h 1758998"/>
                <a:gd name="connsiteX4" fmla="*/ 364130 w 433810"/>
                <a:gd name="connsiteY4" fmla="*/ 1757162 h 1758998"/>
                <a:gd name="connsiteX5" fmla="*/ 365700 w 433810"/>
                <a:gd name="connsiteY5" fmla="*/ 1756821 h 1758998"/>
                <a:gd name="connsiteX6" fmla="*/ 431588 w 433810"/>
                <a:gd name="connsiteY6" fmla="*/ 1651878 h 1758998"/>
                <a:gd name="connsiteX7" fmla="*/ 431588 w 433810"/>
                <a:gd name="connsiteY7" fmla="*/ 1651862 h 1758998"/>
                <a:gd name="connsiteX8" fmla="*/ 431539 w 433810"/>
                <a:gd name="connsiteY8" fmla="*/ 1651667 h 1758998"/>
                <a:gd name="connsiteX9" fmla="*/ 343776 w 433810"/>
                <a:gd name="connsiteY9" fmla="*/ 1271662 h 175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0" h="1758998">
                  <a:moveTo>
                    <a:pt x="187680" y="0"/>
                  </a:moveTo>
                  <a:lnTo>
                    <a:pt x="97472" y="112716"/>
                  </a:lnTo>
                  <a:cubicBezTo>
                    <a:pt x="14545" y="216348"/>
                    <a:pt x="-17749" y="351604"/>
                    <a:pt x="9417" y="481516"/>
                  </a:cubicBezTo>
                  <a:lnTo>
                    <a:pt x="262117" y="1690384"/>
                  </a:lnTo>
                  <a:cubicBezTo>
                    <a:pt x="271849" y="1736986"/>
                    <a:pt x="317528" y="1766893"/>
                    <a:pt x="364130" y="1757162"/>
                  </a:cubicBezTo>
                  <a:lnTo>
                    <a:pt x="365700" y="1756821"/>
                  </a:lnTo>
                  <a:cubicBezTo>
                    <a:pt x="412869" y="1746037"/>
                    <a:pt x="442372" y="1699063"/>
                    <a:pt x="431588" y="1651878"/>
                  </a:cubicBezTo>
                  <a:cubicBezTo>
                    <a:pt x="431588" y="1651878"/>
                    <a:pt x="431588" y="1651862"/>
                    <a:pt x="431588" y="1651862"/>
                  </a:cubicBezTo>
                  <a:lnTo>
                    <a:pt x="431539" y="1651667"/>
                  </a:lnTo>
                  <a:lnTo>
                    <a:pt x="343776" y="1271662"/>
                  </a:lnTo>
                </a:path>
              </a:pathLst>
            </a:custGeom>
            <a:noFill/>
            <a:ln w="21374" cap="rnd">
              <a:solidFill>
                <a:schemeClr val="tx1"/>
              </a:solidFill>
              <a:prstDash val="solid"/>
              <a:round/>
            </a:ln>
          </p:spPr>
          <p:txBody>
            <a:bodyPr rtlCol="0" anchor="ctr"/>
            <a:lstStyle/>
            <a:p>
              <a:endParaRPr lang="zh-CN" altLang="en-US"/>
            </a:p>
          </p:txBody>
        </p:sp>
        <p:sp>
          <p:nvSpPr>
            <p:cNvPr id="50" name="任意多边形: 形状 49">
              <a:extLst>
                <a:ext uri="{FF2B5EF4-FFF2-40B4-BE49-F238E27FC236}">
                  <a16:creationId xmlns:a16="http://schemas.microsoft.com/office/drawing/2014/main" xmlns="" id="{5E5AE4F9-9FDB-440B-B3AA-B1D159542162}"/>
                </a:ext>
              </a:extLst>
            </p:cNvPr>
            <p:cNvSpPr/>
            <p:nvPr/>
          </p:nvSpPr>
          <p:spPr>
            <a:xfrm>
              <a:off x="8264129" y="5151590"/>
              <a:ext cx="258327" cy="417692"/>
            </a:xfrm>
            <a:custGeom>
              <a:avLst/>
              <a:gdLst>
                <a:gd name="connsiteX0" fmla="*/ 15901 w 258327"/>
                <a:gd name="connsiteY0" fmla="*/ 285279 h 417692"/>
                <a:gd name="connsiteX1" fmla="*/ 108101 w 258327"/>
                <a:gd name="connsiteY1" fmla="*/ 389284 h 417692"/>
                <a:gd name="connsiteX2" fmla="*/ 227245 w 258327"/>
                <a:gd name="connsiteY2" fmla="*/ 396441 h 417692"/>
                <a:gd name="connsiteX3" fmla="*/ 230371 w 258327"/>
                <a:gd name="connsiteY3" fmla="*/ 393526 h 417692"/>
                <a:gd name="connsiteX4" fmla="*/ 234791 w 258327"/>
                <a:gd name="connsiteY4" fmla="*/ 264844 h 417692"/>
                <a:gd name="connsiteX5" fmla="*/ 0 w 258327"/>
                <a:gd name="connsiteY5" fmla="*/ 0 h 4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27" h="417692">
                  <a:moveTo>
                    <a:pt x="15901" y="285279"/>
                  </a:moveTo>
                  <a:lnTo>
                    <a:pt x="108101" y="389284"/>
                  </a:lnTo>
                  <a:cubicBezTo>
                    <a:pt x="139029" y="424162"/>
                    <a:pt x="192367" y="427369"/>
                    <a:pt x="227245" y="396441"/>
                  </a:cubicBezTo>
                  <a:cubicBezTo>
                    <a:pt x="228314" y="395502"/>
                    <a:pt x="229351" y="394530"/>
                    <a:pt x="230371" y="393526"/>
                  </a:cubicBezTo>
                  <a:cubicBezTo>
                    <a:pt x="265865" y="358647"/>
                    <a:pt x="267808" y="302071"/>
                    <a:pt x="234791" y="264844"/>
                  </a:cubicBezTo>
                  <a:lnTo>
                    <a:pt x="0" y="0"/>
                  </a:lnTo>
                </a:path>
              </a:pathLst>
            </a:custGeom>
            <a:solidFill>
              <a:srgbClr val="FFFFFF"/>
            </a:solidFill>
            <a:ln w="16193"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xmlns="" id="{C77B93AD-E925-3F6C-8F85-B3980D2B62F2}"/>
                </a:ext>
              </a:extLst>
            </p:cNvPr>
            <p:cNvSpPr/>
            <p:nvPr/>
          </p:nvSpPr>
          <p:spPr>
            <a:xfrm>
              <a:off x="8264129" y="5151590"/>
              <a:ext cx="258327" cy="417692"/>
            </a:xfrm>
            <a:custGeom>
              <a:avLst/>
              <a:gdLst>
                <a:gd name="connsiteX0" fmla="*/ 15901 w 258327"/>
                <a:gd name="connsiteY0" fmla="*/ 285279 h 417692"/>
                <a:gd name="connsiteX1" fmla="*/ 108101 w 258327"/>
                <a:gd name="connsiteY1" fmla="*/ 389284 h 417692"/>
                <a:gd name="connsiteX2" fmla="*/ 227245 w 258327"/>
                <a:gd name="connsiteY2" fmla="*/ 396441 h 417692"/>
                <a:gd name="connsiteX3" fmla="*/ 230371 w 258327"/>
                <a:gd name="connsiteY3" fmla="*/ 393526 h 417692"/>
                <a:gd name="connsiteX4" fmla="*/ 234791 w 258327"/>
                <a:gd name="connsiteY4" fmla="*/ 264844 h 417692"/>
                <a:gd name="connsiteX5" fmla="*/ 0 w 258327"/>
                <a:gd name="connsiteY5" fmla="*/ 0 h 4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27" h="417692">
                  <a:moveTo>
                    <a:pt x="15901" y="285279"/>
                  </a:moveTo>
                  <a:lnTo>
                    <a:pt x="108101" y="389284"/>
                  </a:lnTo>
                  <a:cubicBezTo>
                    <a:pt x="139029" y="424162"/>
                    <a:pt x="192367" y="427369"/>
                    <a:pt x="227245" y="396441"/>
                  </a:cubicBezTo>
                  <a:cubicBezTo>
                    <a:pt x="228314" y="395502"/>
                    <a:pt x="229351" y="394530"/>
                    <a:pt x="230371" y="393526"/>
                  </a:cubicBezTo>
                  <a:cubicBezTo>
                    <a:pt x="265865" y="358647"/>
                    <a:pt x="267808" y="302071"/>
                    <a:pt x="234791" y="264844"/>
                  </a:cubicBezTo>
                  <a:lnTo>
                    <a:pt x="0" y="0"/>
                  </a:lnTo>
                </a:path>
              </a:pathLst>
            </a:custGeom>
            <a:noFill/>
            <a:ln w="21374" cap="rnd">
              <a:solidFill>
                <a:schemeClr val="tx1"/>
              </a:solidFill>
              <a:prstDash val="solid"/>
              <a:round/>
            </a:ln>
          </p:spPr>
          <p:txBody>
            <a:bodyPr rtlCol="0" anchor="ctr"/>
            <a:lstStyle/>
            <a:p>
              <a:endParaRPr lang="zh-CN" altLang="en-US"/>
            </a:p>
          </p:txBody>
        </p:sp>
        <p:sp>
          <p:nvSpPr>
            <p:cNvPr id="52" name="任意多边形: 形状 51">
              <a:extLst>
                <a:ext uri="{FF2B5EF4-FFF2-40B4-BE49-F238E27FC236}">
                  <a16:creationId xmlns:a16="http://schemas.microsoft.com/office/drawing/2014/main" xmlns="" id="{6DFB1C78-7E79-E350-94DF-8DB2CDD4E193}"/>
                </a:ext>
              </a:extLst>
            </p:cNvPr>
            <p:cNvSpPr/>
            <p:nvPr/>
          </p:nvSpPr>
          <p:spPr>
            <a:xfrm>
              <a:off x="7836566" y="5556613"/>
              <a:ext cx="257316" cy="487908"/>
            </a:xfrm>
            <a:custGeom>
              <a:avLst/>
              <a:gdLst>
                <a:gd name="connsiteX0" fmla="*/ 0 w 257316"/>
                <a:gd name="connsiteY0" fmla="*/ 39785 h 487908"/>
                <a:gd name="connsiteX1" fmla="*/ 88233 w 257316"/>
                <a:gd name="connsiteY1" fmla="*/ 421831 h 487908"/>
                <a:gd name="connsiteX2" fmla="*/ 190440 w 257316"/>
                <a:gd name="connsiteY2" fmla="*/ 485710 h 487908"/>
                <a:gd name="connsiteX3" fmla="*/ 190958 w 257316"/>
                <a:gd name="connsiteY3" fmla="*/ 485581 h 487908"/>
                <a:gd name="connsiteX4" fmla="*/ 255081 w 257316"/>
                <a:gd name="connsiteY4" fmla="*/ 382159 h 487908"/>
                <a:gd name="connsiteX5" fmla="*/ 166815 w 257316"/>
                <a:gd name="connsiteY5" fmla="*/ 0 h 48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16" h="487908">
                  <a:moveTo>
                    <a:pt x="0" y="39785"/>
                  </a:moveTo>
                  <a:lnTo>
                    <a:pt x="88233" y="421831"/>
                  </a:lnTo>
                  <a:cubicBezTo>
                    <a:pt x="98823" y="467688"/>
                    <a:pt x="144583" y="496284"/>
                    <a:pt x="190440" y="485710"/>
                  </a:cubicBezTo>
                  <a:cubicBezTo>
                    <a:pt x="190618" y="485662"/>
                    <a:pt x="190780" y="485629"/>
                    <a:pt x="190958" y="485581"/>
                  </a:cubicBezTo>
                  <a:cubicBezTo>
                    <a:pt x="237123" y="474586"/>
                    <a:pt x="265767" y="428405"/>
                    <a:pt x="255081" y="382159"/>
                  </a:cubicBezTo>
                  <a:lnTo>
                    <a:pt x="166815" y="0"/>
                  </a:lnTo>
                </a:path>
              </a:pathLst>
            </a:custGeom>
            <a:solidFill>
              <a:srgbClr val="FFFFFF"/>
            </a:solidFill>
            <a:ln w="16193"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xmlns="" id="{6DBE6D2F-BC82-985E-0A04-007D54B1820B}"/>
                </a:ext>
              </a:extLst>
            </p:cNvPr>
            <p:cNvSpPr/>
            <p:nvPr/>
          </p:nvSpPr>
          <p:spPr>
            <a:xfrm>
              <a:off x="7836566" y="5556613"/>
              <a:ext cx="257316" cy="487908"/>
            </a:xfrm>
            <a:custGeom>
              <a:avLst/>
              <a:gdLst>
                <a:gd name="connsiteX0" fmla="*/ 0 w 257316"/>
                <a:gd name="connsiteY0" fmla="*/ 39785 h 487908"/>
                <a:gd name="connsiteX1" fmla="*/ 88233 w 257316"/>
                <a:gd name="connsiteY1" fmla="*/ 421831 h 487908"/>
                <a:gd name="connsiteX2" fmla="*/ 190440 w 257316"/>
                <a:gd name="connsiteY2" fmla="*/ 485710 h 487908"/>
                <a:gd name="connsiteX3" fmla="*/ 190958 w 257316"/>
                <a:gd name="connsiteY3" fmla="*/ 485581 h 487908"/>
                <a:gd name="connsiteX4" fmla="*/ 255081 w 257316"/>
                <a:gd name="connsiteY4" fmla="*/ 382159 h 487908"/>
                <a:gd name="connsiteX5" fmla="*/ 166815 w 257316"/>
                <a:gd name="connsiteY5" fmla="*/ 0 h 48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16" h="487908">
                  <a:moveTo>
                    <a:pt x="0" y="39785"/>
                  </a:moveTo>
                  <a:lnTo>
                    <a:pt x="88233" y="421831"/>
                  </a:lnTo>
                  <a:cubicBezTo>
                    <a:pt x="98823" y="467688"/>
                    <a:pt x="144583" y="496284"/>
                    <a:pt x="190440" y="485710"/>
                  </a:cubicBezTo>
                  <a:cubicBezTo>
                    <a:pt x="190618" y="485662"/>
                    <a:pt x="190780" y="485629"/>
                    <a:pt x="190958" y="485581"/>
                  </a:cubicBezTo>
                  <a:cubicBezTo>
                    <a:pt x="237123" y="474586"/>
                    <a:pt x="265767" y="428405"/>
                    <a:pt x="255081" y="382159"/>
                  </a:cubicBezTo>
                  <a:lnTo>
                    <a:pt x="166815" y="0"/>
                  </a:lnTo>
                </a:path>
              </a:pathLst>
            </a:custGeom>
            <a:noFill/>
            <a:ln w="21374" cap="rnd">
              <a:solidFill>
                <a:schemeClr val="tx1"/>
              </a:solidFill>
              <a:prstDash val="solid"/>
              <a:round/>
            </a:ln>
          </p:spPr>
          <p:txBody>
            <a:bodyPr rtlCol="0" anchor="ctr"/>
            <a:lstStyle/>
            <a:p>
              <a:endParaRPr lang="zh-CN" altLang="en-US"/>
            </a:p>
          </p:txBody>
        </p:sp>
        <p:sp>
          <p:nvSpPr>
            <p:cNvPr id="54" name="任意多边形: 形状 53">
              <a:extLst>
                <a:ext uri="{FF2B5EF4-FFF2-40B4-BE49-F238E27FC236}">
                  <a16:creationId xmlns:a16="http://schemas.microsoft.com/office/drawing/2014/main" xmlns="" id="{995CE214-7D88-113F-382F-2102F9EA6EF3}"/>
                </a:ext>
              </a:extLst>
            </p:cNvPr>
            <p:cNvSpPr/>
            <p:nvPr/>
          </p:nvSpPr>
          <p:spPr>
            <a:xfrm>
              <a:off x="8003429" y="5514367"/>
              <a:ext cx="259798" cy="489711"/>
            </a:xfrm>
            <a:custGeom>
              <a:avLst/>
              <a:gdLst>
                <a:gd name="connsiteX0" fmla="*/ 0 w 259798"/>
                <a:gd name="connsiteY0" fmla="*/ 42214 h 489711"/>
                <a:gd name="connsiteX1" fmla="*/ 87909 w 259798"/>
                <a:gd name="connsiteY1" fmla="*/ 422867 h 489711"/>
                <a:gd name="connsiteX2" fmla="*/ 191282 w 259798"/>
                <a:gd name="connsiteY2" fmla="*/ 487491 h 489711"/>
                <a:gd name="connsiteX3" fmla="*/ 192351 w 259798"/>
                <a:gd name="connsiteY3" fmla="*/ 487233 h 489711"/>
                <a:gd name="connsiteX4" fmla="*/ 257509 w 259798"/>
                <a:gd name="connsiteY4" fmla="*/ 381431 h 489711"/>
                <a:gd name="connsiteX5" fmla="*/ 169406 w 259798"/>
                <a:gd name="connsiteY5" fmla="*/ 0 h 4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98" h="489711">
                  <a:moveTo>
                    <a:pt x="0" y="42214"/>
                  </a:moveTo>
                  <a:lnTo>
                    <a:pt x="87909" y="422867"/>
                  </a:lnTo>
                  <a:cubicBezTo>
                    <a:pt x="98613" y="469259"/>
                    <a:pt x="144891" y="498179"/>
                    <a:pt x="191282" y="487491"/>
                  </a:cubicBezTo>
                  <a:lnTo>
                    <a:pt x="192351" y="487233"/>
                  </a:lnTo>
                  <a:cubicBezTo>
                    <a:pt x="239358" y="475735"/>
                    <a:pt x="268407" y="428583"/>
                    <a:pt x="257509" y="381431"/>
                  </a:cubicBezTo>
                  <a:lnTo>
                    <a:pt x="169406" y="0"/>
                  </a:lnTo>
                </a:path>
              </a:pathLst>
            </a:custGeom>
            <a:solidFill>
              <a:srgbClr val="FFFFFF"/>
            </a:solidFill>
            <a:ln w="16193"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xmlns="" id="{4D665EB2-6134-B02D-0FF1-7D706A5055FF}"/>
                </a:ext>
              </a:extLst>
            </p:cNvPr>
            <p:cNvSpPr/>
            <p:nvPr/>
          </p:nvSpPr>
          <p:spPr>
            <a:xfrm>
              <a:off x="8003429" y="5514367"/>
              <a:ext cx="259798" cy="489711"/>
            </a:xfrm>
            <a:custGeom>
              <a:avLst/>
              <a:gdLst>
                <a:gd name="connsiteX0" fmla="*/ 0 w 259798"/>
                <a:gd name="connsiteY0" fmla="*/ 42214 h 489711"/>
                <a:gd name="connsiteX1" fmla="*/ 87909 w 259798"/>
                <a:gd name="connsiteY1" fmla="*/ 422867 h 489711"/>
                <a:gd name="connsiteX2" fmla="*/ 191282 w 259798"/>
                <a:gd name="connsiteY2" fmla="*/ 487491 h 489711"/>
                <a:gd name="connsiteX3" fmla="*/ 192351 w 259798"/>
                <a:gd name="connsiteY3" fmla="*/ 487233 h 489711"/>
                <a:gd name="connsiteX4" fmla="*/ 257509 w 259798"/>
                <a:gd name="connsiteY4" fmla="*/ 381431 h 489711"/>
                <a:gd name="connsiteX5" fmla="*/ 169406 w 259798"/>
                <a:gd name="connsiteY5" fmla="*/ 0 h 4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98" h="489711">
                  <a:moveTo>
                    <a:pt x="0" y="42214"/>
                  </a:moveTo>
                  <a:lnTo>
                    <a:pt x="87909" y="422867"/>
                  </a:lnTo>
                  <a:cubicBezTo>
                    <a:pt x="98613" y="469259"/>
                    <a:pt x="144891" y="498179"/>
                    <a:pt x="191282" y="487491"/>
                  </a:cubicBezTo>
                  <a:lnTo>
                    <a:pt x="192351" y="487233"/>
                  </a:lnTo>
                  <a:cubicBezTo>
                    <a:pt x="239358" y="475735"/>
                    <a:pt x="268407" y="428583"/>
                    <a:pt x="257509" y="381431"/>
                  </a:cubicBezTo>
                  <a:lnTo>
                    <a:pt x="169406" y="0"/>
                  </a:lnTo>
                </a:path>
              </a:pathLst>
            </a:custGeom>
            <a:noFill/>
            <a:ln w="21374" cap="rnd">
              <a:solidFill>
                <a:schemeClr val="tx1"/>
              </a:solidFill>
              <a:prstDash val="solid"/>
              <a:round/>
            </a:ln>
          </p:spPr>
          <p:txBody>
            <a:bodyPr rtlCol="0" anchor="ctr"/>
            <a:lstStyle/>
            <a:p>
              <a:endParaRPr lang="zh-CN" altLang="en-US"/>
            </a:p>
          </p:txBody>
        </p:sp>
        <p:sp>
          <p:nvSpPr>
            <p:cNvPr id="56" name="任意多边形: 形状 55">
              <a:extLst>
                <a:ext uri="{FF2B5EF4-FFF2-40B4-BE49-F238E27FC236}">
                  <a16:creationId xmlns:a16="http://schemas.microsoft.com/office/drawing/2014/main" xmlns="" id="{5A7E83AE-80B3-A3AF-5592-9FE3B491D3C5}"/>
                </a:ext>
              </a:extLst>
            </p:cNvPr>
            <p:cNvSpPr/>
            <p:nvPr/>
          </p:nvSpPr>
          <p:spPr>
            <a:xfrm>
              <a:off x="8172933" y="4760508"/>
              <a:ext cx="267451" cy="1201955"/>
            </a:xfrm>
            <a:custGeom>
              <a:avLst/>
              <a:gdLst>
                <a:gd name="connsiteX0" fmla="*/ 0 w 267451"/>
                <a:gd name="connsiteY0" fmla="*/ 753842 h 1201955"/>
                <a:gd name="connsiteX1" fmla="*/ 87245 w 267451"/>
                <a:gd name="connsiteY1" fmla="*/ 1131629 h 1201955"/>
                <a:gd name="connsiteX2" fmla="*/ 195994 w 267451"/>
                <a:gd name="connsiteY2" fmla="*/ 1199622 h 1201955"/>
                <a:gd name="connsiteX3" fmla="*/ 196334 w 267451"/>
                <a:gd name="connsiteY3" fmla="*/ 1199540 h 1201955"/>
                <a:gd name="connsiteX4" fmla="*/ 265249 w 267451"/>
                <a:gd name="connsiteY4" fmla="*/ 1089836 h 1201955"/>
                <a:gd name="connsiteX5" fmla="*/ 23835 w 267451"/>
                <a:gd name="connsiteY5" fmla="*/ 0 h 12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51" h="1201955">
                  <a:moveTo>
                    <a:pt x="0" y="753842"/>
                  </a:moveTo>
                  <a:lnTo>
                    <a:pt x="87245" y="1131629"/>
                  </a:lnTo>
                  <a:cubicBezTo>
                    <a:pt x="98515" y="1180433"/>
                    <a:pt x="147190" y="1210859"/>
                    <a:pt x="195994" y="1199622"/>
                  </a:cubicBezTo>
                  <a:lnTo>
                    <a:pt x="196334" y="1199540"/>
                  </a:lnTo>
                  <a:cubicBezTo>
                    <a:pt x="245462" y="1187995"/>
                    <a:pt x="276163" y="1139094"/>
                    <a:pt x="265249" y="1089836"/>
                  </a:cubicBezTo>
                  <a:lnTo>
                    <a:pt x="23835" y="0"/>
                  </a:lnTo>
                </a:path>
              </a:pathLst>
            </a:custGeom>
            <a:solidFill>
              <a:srgbClr val="FFFFFF"/>
            </a:solidFill>
            <a:ln w="16193"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xmlns="" id="{B27EB191-7BE4-EE94-42C3-B721CF18D65D}"/>
                </a:ext>
              </a:extLst>
            </p:cNvPr>
            <p:cNvSpPr/>
            <p:nvPr/>
          </p:nvSpPr>
          <p:spPr>
            <a:xfrm>
              <a:off x="8172933" y="4760508"/>
              <a:ext cx="267451" cy="1201955"/>
            </a:xfrm>
            <a:custGeom>
              <a:avLst/>
              <a:gdLst>
                <a:gd name="connsiteX0" fmla="*/ 0 w 267451"/>
                <a:gd name="connsiteY0" fmla="*/ 753842 h 1201955"/>
                <a:gd name="connsiteX1" fmla="*/ 87245 w 267451"/>
                <a:gd name="connsiteY1" fmla="*/ 1131629 h 1201955"/>
                <a:gd name="connsiteX2" fmla="*/ 195994 w 267451"/>
                <a:gd name="connsiteY2" fmla="*/ 1199622 h 1201955"/>
                <a:gd name="connsiteX3" fmla="*/ 196334 w 267451"/>
                <a:gd name="connsiteY3" fmla="*/ 1199540 h 1201955"/>
                <a:gd name="connsiteX4" fmla="*/ 265249 w 267451"/>
                <a:gd name="connsiteY4" fmla="*/ 1089836 h 1201955"/>
                <a:gd name="connsiteX5" fmla="*/ 23835 w 267451"/>
                <a:gd name="connsiteY5" fmla="*/ 0 h 12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51" h="1201955">
                  <a:moveTo>
                    <a:pt x="0" y="753842"/>
                  </a:moveTo>
                  <a:lnTo>
                    <a:pt x="87245" y="1131629"/>
                  </a:lnTo>
                  <a:cubicBezTo>
                    <a:pt x="98515" y="1180433"/>
                    <a:pt x="147190" y="1210859"/>
                    <a:pt x="195994" y="1199622"/>
                  </a:cubicBezTo>
                  <a:lnTo>
                    <a:pt x="196334" y="1199540"/>
                  </a:lnTo>
                  <a:cubicBezTo>
                    <a:pt x="245462" y="1187995"/>
                    <a:pt x="276163" y="1139094"/>
                    <a:pt x="265249" y="1089836"/>
                  </a:cubicBezTo>
                  <a:lnTo>
                    <a:pt x="23835" y="0"/>
                  </a:lnTo>
                </a:path>
              </a:pathLst>
            </a:custGeom>
            <a:noFill/>
            <a:ln w="21374" cap="rnd">
              <a:solidFill>
                <a:schemeClr val="tx1"/>
              </a:solidFill>
              <a:prstDash val="solid"/>
              <a:round/>
            </a:ln>
          </p:spPr>
          <p:txBody>
            <a:bodyPr rtlCol="0" anchor="ctr"/>
            <a:lstStyle/>
            <a:p>
              <a:endParaRPr lang="zh-CN" altLang="en-US"/>
            </a:p>
          </p:txBody>
        </p:sp>
        <p:sp>
          <p:nvSpPr>
            <p:cNvPr id="58" name="任意多边形: 形状 57">
              <a:extLst>
                <a:ext uri="{FF2B5EF4-FFF2-40B4-BE49-F238E27FC236}">
                  <a16:creationId xmlns:a16="http://schemas.microsoft.com/office/drawing/2014/main" xmlns="" id="{6DBCE5D1-094A-2335-7F62-7328A8630403}"/>
                </a:ext>
              </a:extLst>
            </p:cNvPr>
            <p:cNvSpPr/>
            <p:nvPr/>
          </p:nvSpPr>
          <p:spPr>
            <a:xfrm>
              <a:off x="7522836" y="4590973"/>
              <a:ext cx="770001" cy="990867"/>
            </a:xfrm>
            <a:custGeom>
              <a:avLst/>
              <a:gdLst>
                <a:gd name="connsiteX0" fmla="*/ 0 w 770001"/>
                <a:gd name="connsiteY0" fmla="*/ 116554 h 990867"/>
                <a:gd name="connsiteX1" fmla="*/ 599948 w 770001"/>
                <a:gd name="connsiteY1" fmla="*/ 0 h 990867"/>
                <a:gd name="connsiteX2" fmla="*/ 770002 w 770001"/>
                <a:gd name="connsiteY2" fmla="*/ 874330 h 990867"/>
                <a:gd name="connsiteX3" fmla="*/ 170054 w 770001"/>
                <a:gd name="connsiteY3" fmla="*/ 990868 h 990867"/>
                <a:gd name="connsiteX4" fmla="*/ 0 w 770001"/>
                <a:gd name="connsiteY4" fmla="*/ 116554 h 99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001" h="990867">
                  <a:moveTo>
                    <a:pt x="0" y="116554"/>
                  </a:moveTo>
                  <a:lnTo>
                    <a:pt x="599948" y="0"/>
                  </a:lnTo>
                  <a:lnTo>
                    <a:pt x="770002" y="874330"/>
                  </a:lnTo>
                  <a:lnTo>
                    <a:pt x="170054" y="990868"/>
                  </a:lnTo>
                  <a:lnTo>
                    <a:pt x="0" y="116554"/>
                  </a:lnTo>
                  <a:close/>
                </a:path>
              </a:pathLst>
            </a:custGeom>
            <a:solidFill>
              <a:srgbClr val="FFFFFF"/>
            </a:solidFill>
            <a:ln w="16193"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xmlns="" id="{44D1BAF4-D8F5-6C3E-6C17-6747F181A50D}"/>
                </a:ext>
              </a:extLst>
            </p:cNvPr>
            <p:cNvSpPr/>
            <p:nvPr/>
          </p:nvSpPr>
          <p:spPr>
            <a:xfrm>
              <a:off x="8996700" y="3846491"/>
              <a:ext cx="1550847" cy="2523940"/>
            </a:xfrm>
            <a:custGeom>
              <a:avLst/>
              <a:gdLst>
                <a:gd name="connsiteX0" fmla="*/ 268660 w 1550847"/>
                <a:gd name="connsiteY0" fmla="*/ 0 h 2523940"/>
                <a:gd name="connsiteX1" fmla="*/ 4171 w 1550847"/>
                <a:gd name="connsiteY1" fmla="*/ 1832473 h 2523940"/>
                <a:gd name="connsiteX2" fmla="*/ 139444 w 1550847"/>
                <a:gd name="connsiteY2" fmla="*/ 2196772 h 2523940"/>
                <a:gd name="connsiteX3" fmla="*/ 515223 w 1550847"/>
                <a:gd name="connsiteY3" fmla="*/ 2523941 h 2523940"/>
                <a:gd name="connsiteX4" fmla="*/ 564772 w 1550847"/>
                <a:gd name="connsiteY4" fmla="*/ 1532976 h 2523940"/>
                <a:gd name="connsiteX5" fmla="*/ 1100744 w 1550847"/>
                <a:gd name="connsiteY5" fmla="*/ 1562738 h 2523940"/>
                <a:gd name="connsiteX6" fmla="*/ 1208311 w 1550847"/>
                <a:gd name="connsiteY6" fmla="*/ 1398158 h 2523940"/>
                <a:gd name="connsiteX7" fmla="*/ 1550847 w 1550847"/>
                <a:gd name="connsiteY7" fmla="*/ 353822 h 2523940"/>
                <a:gd name="connsiteX8" fmla="*/ 737255 w 1550847"/>
                <a:gd name="connsiteY8" fmla="*/ 80881 h 2523940"/>
                <a:gd name="connsiteX9" fmla="*/ 737255 w 1550847"/>
                <a:gd name="connsiteY9" fmla="*/ 310766 h 2523940"/>
                <a:gd name="connsiteX10" fmla="*/ 733174 w 1550847"/>
                <a:gd name="connsiteY10" fmla="*/ 240442 h 2523940"/>
                <a:gd name="connsiteX11" fmla="*/ 588041 w 1550847"/>
                <a:gd name="connsiteY11" fmla="*/ 70275 h 2523940"/>
                <a:gd name="connsiteX12" fmla="*/ 268660 w 1550847"/>
                <a:gd name="connsiteY12" fmla="*/ 0 h 252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0847" h="2523940">
                  <a:moveTo>
                    <a:pt x="268660" y="0"/>
                  </a:moveTo>
                  <a:lnTo>
                    <a:pt x="4171" y="1832473"/>
                  </a:lnTo>
                  <a:cubicBezTo>
                    <a:pt x="-15535" y="1968992"/>
                    <a:pt x="35407" y="2106191"/>
                    <a:pt x="139444" y="2196772"/>
                  </a:cubicBezTo>
                  <a:lnTo>
                    <a:pt x="515223" y="2523941"/>
                  </a:lnTo>
                  <a:lnTo>
                    <a:pt x="564772" y="1532976"/>
                  </a:lnTo>
                  <a:cubicBezTo>
                    <a:pt x="704562" y="1689202"/>
                    <a:pt x="944519" y="1702512"/>
                    <a:pt x="1100744" y="1562738"/>
                  </a:cubicBezTo>
                  <a:cubicBezTo>
                    <a:pt x="1150439" y="1518274"/>
                    <a:pt x="1187536" y="1461519"/>
                    <a:pt x="1208311" y="1398158"/>
                  </a:cubicBezTo>
                  <a:lnTo>
                    <a:pt x="1550847" y="353822"/>
                  </a:lnTo>
                  <a:lnTo>
                    <a:pt x="737255" y="80881"/>
                  </a:lnTo>
                  <a:lnTo>
                    <a:pt x="737255" y="310766"/>
                  </a:lnTo>
                  <a:lnTo>
                    <a:pt x="733174" y="240442"/>
                  </a:lnTo>
                  <a:cubicBezTo>
                    <a:pt x="728365" y="157618"/>
                    <a:pt x="669068" y="88103"/>
                    <a:pt x="588041" y="70275"/>
                  </a:cubicBezTo>
                  <a:lnTo>
                    <a:pt x="268660" y="0"/>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60" name="任意多边形: 形状 59">
              <a:extLst>
                <a:ext uri="{FF2B5EF4-FFF2-40B4-BE49-F238E27FC236}">
                  <a16:creationId xmlns:a16="http://schemas.microsoft.com/office/drawing/2014/main" xmlns="" id="{E71EE26D-0EAF-E759-6681-39CDAD0F5FD5}"/>
                </a:ext>
              </a:extLst>
            </p:cNvPr>
            <p:cNvSpPr/>
            <p:nvPr/>
          </p:nvSpPr>
          <p:spPr>
            <a:xfrm>
              <a:off x="9041709" y="3890971"/>
              <a:ext cx="659374" cy="1504785"/>
            </a:xfrm>
            <a:custGeom>
              <a:avLst/>
              <a:gdLst>
                <a:gd name="connsiteX0" fmla="*/ 659375 w 659374"/>
                <a:gd name="connsiteY0" fmla="*/ 214875 h 1504785"/>
                <a:gd name="connsiteX1" fmla="*/ 589941 w 659374"/>
                <a:gd name="connsiteY1" fmla="*/ 535114 h 1504785"/>
                <a:gd name="connsiteX2" fmla="*/ 520087 w 659374"/>
                <a:gd name="connsiteY2" fmla="*/ 1487897 h 1504785"/>
                <a:gd name="connsiteX3" fmla="*/ 407258 w 659374"/>
                <a:gd name="connsiteY3" fmla="*/ 1379196 h 1504785"/>
                <a:gd name="connsiteX4" fmla="*/ 430753 w 659374"/>
                <a:gd name="connsiteY4" fmla="*/ 0 h 1504785"/>
                <a:gd name="connsiteX5" fmla="*/ 222485 w 659374"/>
                <a:gd name="connsiteY5" fmla="*/ 378645 h 1504785"/>
                <a:gd name="connsiteX6" fmla="*/ 399210 w 659374"/>
                <a:gd name="connsiteY6" fmla="*/ 583837 h 1504785"/>
                <a:gd name="connsiteX7" fmla="*/ 416196 w 659374"/>
                <a:gd name="connsiteY7" fmla="*/ 745308 h 1504785"/>
                <a:gd name="connsiteX8" fmla="*/ 0 w 659374"/>
                <a:gd name="connsiteY8" fmla="*/ 1504785 h 150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374" h="1504785">
                  <a:moveTo>
                    <a:pt x="659375" y="214875"/>
                  </a:moveTo>
                  <a:lnTo>
                    <a:pt x="589941" y="535114"/>
                  </a:lnTo>
                  <a:moveTo>
                    <a:pt x="520087" y="1487897"/>
                  </a:moveTo>
                  <a:lnTo>
                    <a:pt x="407258" y="1379196"/>
                  </a:lnTo>
                  <a:moveTo>
                    <a:pt x="430753" y="0"/>
                  </a:moveTo>
                  <a:lnTo>
                    <a:pt x="222485" y="378645"/>
                  </a:lnTo>
                  <a:lnTo>
                    <a:pt x="399210" y="583837"/>
                  </a:lnTo>
                  <a:cubicBezTo>
                    <a:pt x="437975" y="628852"/>
                    <a:pt x="444743" y="693201"/>
                    <a:pt x="416196" y="745308"/>
                  </a:cubicBezTo>
                  <a:lnTo>
                    <a:pt x="0" y="1504785"/>
                  </a:lnTo>
                </a:path>
              </a:pathLst>
            </a:custGeom>
            <a:noFill/>
            <a:ln w="21374" cap="rnd">
              <a:solidFill>
                <a:schemeClr val="tx1"/>
              </a:solidFill>
              <a:prstDash val="solid"/>
              <a:round/>
            </a:ln>
          </p:spPr>
          <p:txBody>
            <a:bodyPr rtlCol="0" anchor="ctr"/>
            <a:lstStyle/>
            <a:p>
              <a:endParaRPr lang="zh-CN" altLang="en-US"/>
            </a:p>
          </p:txBody>
        </p:sp>
        <p:sp>
          <p:nvSpPr>
            <p:cNvPr id="61" name="任意多边形: 形状 60">
              <a:extLst>
                <a:ext uri="{FF2B5EF4-FFF2-40B4-BE49-F238E27FC236}">
                  <a16:creationId xmlns:a16="http://schemas.microsoft.com/office/drawing/2014/main" xmlns="" id="{9C51413D-2237-2D46-933A-16E10FA453E6}"/>
                </a:ext>
              </a:extLst>
            </p:cNvPr>
            <p:cNvSpPr/>
            <p:nvPr/>
          </p:nvSpPr>
          <p:spPr>
            <a:xfrm>
              <a:off x="7411123" y="3738241"/>
              <a:ext cx="3186052" cy="1657515"/>
            </a:xfrm>
            <a:custGeom>
              <a:avLst/>
              <a:gdLst>
                <a:gd name="connsiteX0" fmla="*/ 2255244 w 3186052"/>
                <a:gd name="connsiteY0" fmla="*/ 152730 h 1657515"/>
                <a:gd name="connsiteX1" fmla="*/ 2171026 w 3186052"/>
                <a:gd name="connsiteY1" fmla="*/ 431338 h 1657515"/>
                <a:gd name="connsiteX2" fmla="*/ 3117689 w 3186052"/>
                <a:gd name="connsiteY2" fmla="*/ 833981 h 1657515"/>
                <a:gd name="connsiteX3" fmla="*/ 3186053 w 3186052"/>
                <a:gd name="connsiteY3" fmla="*/ 462072 h 1657515"/>
                <a:gd name="connsiteX4" fmla="*/ 2255244 w 3186052"/>
                <a:gd name="connsiteY4" fmla="*/ 152730 h 1657515"/>
                <a:gd name="connsiteX5" fmla="*/ 985493 w 3186052"/>
                <a:gd name="connsiteY5" fmla="*/ 1424263 h 1657515"/>
                <a:gd name="connsiteX6" fmla="*/ 961868 w 3186052"/>
                <a:gd name="connsiteY6" fmla="*/ 1319951 h 1657515"/>
                <a:gd name="connsiteX7" fmla="*/ 1349435 w 3186052"/>
                <a:gd name="connsiteY7" fmla="*/ 40905 h 1657515"/>
                <a:gd name="connsiteX8" fmla="*/ 890556 w 3186052"/>
                <a:gd name="connsiteY8" fmla="*/ 1395 h 1657515"/>
                <a:gd name="connsiteX9" fmla="*/ 574106 w 3186052"/>
                <a:gd name="connsiteY9" fmla="*/ 128814 h 1657515"/>
                <a:gd name="connsiteX10" fmla="*/ 125331 w 3186052"/>
                <a:gd name="connsiteY10" fmla="*/ 641209 h 1657515"/>
                <a:gd name="connsiteX11" fmla="*/ 6834 w 3186052"/>
                <a:gd name="connsiteY11" fmla="*/ 1057357 h 1657515"/>
                <a:gd name="connsiteX12" fmla="*/ 106483 w 3186052"/>
                <a:gd name="connsiteY12" fmla="*/ 1657516 h 1657515"/>
                <a:gd name="connsiteX13" fmla="*/ 985493 w 3186052"/>
                <a:gd name="connsiteY13" fmla="*/ 1424263 h 16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6052" h="1657515">
                  <a:moveTo>
                    <a:pt x="2255244" y="152730"/>
                  </a:moveTo>
                  <a:lnTo>
                    <a:pt x="2171026" y="431338"/>
                  </a:lnTo>
                  <a:lnTo>
                    <a:pt x="3117689" y="833981"/>
                  </a:lnTo>
                  <a:lnTo>
                    <a:pt x="3186053" y="462072"/>
                  </a:lnTo>
                  <a:lnTo>
                    <a:pt x="2255244" y="152730"/>
                  </a:lnTo>
                  <a:close/>
                  <a:moveTo>
                    <a:pt x="985493" y="1424263"/>
                  </a:moveTo>
                  <a:lnTo>
                    <a:pt x="961868" y="1319951"/>
                  </a:lnTo>
                  <a:lnTo>
                    <a:pt x="1349435" y="40905"/>
                  </a:lnTo>
                  <a:lnTo>
                    <a:pt x="890556" y="1395"/>
                  </a:lnTo>
                  <a:cubicBezTo>
                    <a:pt x="770812" y="-8919"/>
                    <a:pt x="653303" y="38395"/>
                    <a:pt x="574106" y="128814"/>
                  </a:cubicBezTo>
                  <a:lnTo>
                    <a:pt x="125331" y="641209"/>
                  </a:lnTo>
                  <a:cubicBezTo>
                    <a:pt x="25507" y="755188"/>
                    <a:pt x="-17978" y="907900"/>
                    <a:pt x="6834" y="1057357"/>
                  </a:cubicBezTo>
                  <a:lnTo>
                    <a:pt x="106483" y="1657516"/>
                  </a:lnTo>
                  <a:lnTo>
                    <a:pt x="985493" y="1424263"/>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62" name="任意多边形: 形状 61">
              <a:extLst>
                <a:ext uri="{FF2B5EF4-FFF2-40B4-BE49-F238E27FC236}">
                  <a16:creationId xmlns:a16="http://schemas.microsoft.com/office/drawing/2014/main" xmlns="" id="{430BA7BE-1CE9-EE63-E959-A0F7910C800B}"/>
                </a:ext>
              </a:extLst>
            </p:cNvPr>
            <p:cNvSpPr/>
            <p:nvPr/>
          </p:nvSpPr>
          <p:spPr>
            <a:xfrm>
              <a:off x="8260664" y="4528778"/>
              <a:ext cx="123111" cy="575853"/>
            </a:xfrm>
            <a:custGeom>
              <a:avLst/>
              <a:gdLst>
                <a:gd name="connsiteX0" fmla="*/ 0 w 123111"/>
                <a:gd name="connsiteY0" fmla="*/ 0 h 575853"/>
                <a:gd name="connsiteX1" fmla="*/ 123112 w 123111"/>
                <a:gd name="connsiteY1" fmla="*/ 575854 h 575853"/>
              </a:gdLst>
              <a:ahLst/>
              <a:cxnLst>
                <a:cxn ang="0">
                  <a:pos x="connsiteX0" y="connsiteY0"/>
                </a:cxn>
                <a:cxn ang="0">
                  <a:pos x="connsiteX1" y="connsiteY1"/>
                </a:cxn>
              </a:cxnLst>
              <a:rect l="l" t="t" r="r" b="b"/>
              <a:pathLst>
                <a:path w="123111" h="575853">
                  <a:moveTo>
                    <a:pt x="0" y="0"/>
                  </a:moveTo>
                  <a:lnTo>
                    <a:pt x="123112" y="575854"/>
                  </a:lnTo>
                </a:path>
              </a:pathLst>
            </a:custGeom>
            <a:noFill/>
            <a:ln w="21374" cap="rnd">
              <a:solidFill>
                <a:schemeClr val="tx1"/>
              </a:solidFill>
              <a:prstDash val="solid"/>
              <a:round/>
            </a:ln>
          </p:spPr>
          <p:txBody>
            <a:bodyPr rtlCol="0" anchor="ctr"/>
            <a:lstStyle/>
            <a:p>
              <a:endParaRPr lang="zh-CN" altLang="en-US"/>
            </a:p>
          </p:txBody>
        </p:sp>
        <p:sp>
          <p:nvSpPr>
            <p:cNvPr id="63" name="任意多边形: 形状 62">
              <a:extLst>
                <a:ext uri="{FF2B5EF4-FFF2-40B4-BE49-F238E27FC236}">
                  <a16:creationId xmlns:a16="http://schemas.microsoft.com/office/drawing/2014/main" xmlns="" id="{2A18DCD5-65EC-216E-7433-DA554BB5950E}"/>
                </a:ext>
              </a:extLst>
            </p:cNvPr>
            <p:cNvSpPr/>
            <p:nvPr/>
          </p:nvSpPr>
          <p:spPr>
            <a:xfrm>
              <a:off x="7399158" y="4912200"/>
              <a:ext cx="1024256" cy="483556"/>
            </a:xfrm>
            <a:custGeom>
              <a:avLst/>
              <a:gdLst>
                <a:gd name="connsiteX0" fmla="*/ 0 w 1024256"/>
                <a:gd name="connsiteY0" fmla="*/ 174215 h 483556"/>
                <a:gd name="connsiteX1" fmla="*/ 973833 w 1024256"/>
                <a:gd name="connsiteY1" fmla="*/ 0 h 483556"/>
                <a:gd name="connsiteX2" fmla="*/ 1024257 w 1024256"/>
                <a:gd name="connsiteY2" fmla="*/ 249008 h 483556"/>
                <a:gd name="connsiteX3" fmla="*/ 95099 w 1024256"/>
                <a:gd name="connsiteY3" fmla="*/ 483557 h 483556"/>
                <a:gd name="connsiteX4" fmla="*/ 0 w 1024256"/>
                <a:gd name="connsiteY4" fmla="*/ 174215 h 483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56" h="483556">
                  <a:moveTo>
                    <a:pt x="0" y="174215"/>
                  </a:moveTo>
                  <a:lnTo>
                    <a:pt x="973833" y="0"/>
                  </a:lnTo>
                  <a:lnTo>
                    <a:pt x="1024257" y="249008"/>
                  </a:lnTo>
                  <a:lnTo>
                    <a:pt x="95099" y="483557"/>
                  </a:lnTo>
                  <a:lnTo>
                    <a:pt x="0" y="174215"/>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160" name="任意多边形: 形状 159">
              <a:extLst>
                <a:ext uri="{FF2B5EF4-FFF2-40B4-BE49-F238E27FC236}">
                  <a16:creationId xmlns:a16="http://schemas.microsoft.com/office/drawing/2014/main" xmlns="" id="{14684C93-1D81-7683-8C38-8CB147033C79}"/>
                </a:ext>
              </a:extLst>
            </p:cNvPr>
            <p:cNvSpPr/>
            <p:nvPr/>
          </p:nvSpPr>
          <p:spPr>
            <a:xfrm>
              <a:off x="8283808" y="3755812"/>
              <a:ext cx="285338" cy="925239"/>
            </a:xfrm>
            <a:custGeom>
              <a:avLst/>
              <a:gdLst>
                <a:gd name="connsiteX0" fmla="*/ 266523 w 285338"/>
                <a:gd name="connsiteY0" fmla="*/ 0 h 925239"/>
                <a:gd name="connsiteX1" fmla="*/ 285339 w 285338"/>
                <a:gd name="connsiteY1" fmla="*/ 392150 h 925239"/>
                <a:gd name="connsiteX2" fmla="*/ 87061 w 285338"/>
                <a:gd name="connsiteY2" fmla="*/ 475898 h 925239"/>
                <a:gd name="connsiteX3" fmla="*/ 59 w 285338"/>
                <a:gd name="connsiteY3" fmla="*/ 611235 h 925239"/>
                <a:gd name="connsiteX4" fmla="*/ 9030 w 285338"/>
                <a:gd name="connsiteY4" fmla="*/ 925239 h 9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38" h="925239">
                  <a:moveTo>
                    <a:pt x="266523" y="0"/>
                  </a:moveTo>
                  <a:lnTo>
                    <a:pt x="285339" y="392150"/>
                  </a:lnTo>
                  <a:lnTo>
                    <a:pt x="87061" y="475898"/>
                  </a:lnTo>
                  <a:cubicBezTo>
                    <a:pt x="32930" y="498761"/>
                    <a:pt x="-1625" y="552504"/>
                    <a:pt x="59" y="611235"/>
                  </a:cubicBezTo>
                  <a:lnTo>
                    <a:pt x="9030" y="925239"/>
                  </a:lnTo>
                </a:path>
              </a:pathLst>
            </a:custGeom>
            <a:noFill/>
            <a:ln w="21374" cap="rnd">
              <a:solidFill>
                <a:schemeClr val="tx1"/>
              </a:solidFill>
              <a:prstDash val="solid"/>
              <a:round/>
            </a:ln>
          </p:spPr>
          <p:txBody>
            <a:bodyPr rtlCol="0" anchor="ctr"/>
            <a:lstStyle/>
            <a:p>
              <a:endParaRPr lang="zh-CN" altLang="en-US"/>
            </a:p>
          </p:txBody>
        </p:sp>
        <p:sp>
          <p:nvSpPr>
            <p:cNvPr id="161" name="任意多边形: 形状 160">
              <a:extLst>
                <a:ext uri="{FF2B5EF4-FFF2-40B4-BE49-F238E27FC236}">
                  <a16:creationId xmlns:a16="http://schemas.microsoft.com/office/drawing/2014/main" xmlns="" id="{40508C8D-317F-B5D8-666E-802301A1951E}"/>
                </a:ext>
              </a:extLst>
            </p:cNvPr>
            <p:cNvSpPr/>
            <p:nvPr/>
          </p:nvSpPr>
          <p:spPr>
            <a:xfrm>
              <a:off x="7620364" y="2841654"/>
              <a:ext cx="2813058" cy="2546281"/>
            </a:xfrm>
            <a:custGeom>
              <a:avLst/>
              <a:gdLst>
                <a:gd name="connsiteX0" fmla="*/ 2056836 w 2813058"/>
                <a:gd name="connsiteY0" fmla="*/ 1387676 h 2546281"/>
                <a:gd name="connsiteX1" fmla="*/ 2794745 w 2813058"/>
                <a:gd name="connsiteY1" fmla="*/ 1749319 h 2546281"/>
                <a:gd name="connsiteX2" fmla="*/ 2813058 w 2813058"/>
                <a:gd name="connsiteY2" fmla="*/ 1687124 h 2546281"/>
                <a:gd name="connsiteX3" fmla="*/ 2063572 w 2813058"/>
                <a:gd name="connsiteY3" fmla="*/ 1373556 h 2546281"/>
                <a:gd name="connsiteX4" fmla="*/ 2056836 w 2813058"/>
                <a:gd name="connsiteY4" fmla="*/ 1387676 h 2546281"/>
                <a:gd name="connsiteX5" fmla="*/ 0 w 2813058"/>
                <a:gd name="connsiteY5" fmla="*/ 2529021 h 2546281"/>
                <a:gd name="connsiteX6" fmla="*/ 3076 w 2813058"/>
                <a:gd name="connsiteY6" fmla="*/ 2546282 h 2546281"/>
                <a:gd name="connsiteX7" fmla="*/ 684862 w 2813058"/>
                <a:gd name="connsiteY7" fmla="*/ 2409941 h 2546281"/>
                <a:gd name="connsiteX8" fmla="*/ 672474 w 2813058"/>
                <a:gd name="connsiteY8" fmla="*/ 2353057 h 2546281"/>
                <a:gd name="connsiteX9" fmla="*/ 0 w 2813058"/>
                <a:gd name="connsiteY9" fmla="*/ 2529021 h 2546281"/>
                <a:gd name="connsiteX10" fmla="*/ 1510955 w 2813058"/>
                <a:gd name="connsiteY10" fmla="*/ 2667 h 2546281"/>
                <a:gd name="connsiteX11" fmla="*/ 1205030 w 2813058"/>
                <a:gd name="connsiteY11" fmla="*/ 233248 h 2546281"/>
                <a:gd name="connsiteX12" fmla="*/ 1203783 w 2813058"/>
                <a:gd name="connsiteY12" fmla="*/ 243530 h 2546281"/>
                <a:gd name="connsiteX13" fmla="*/ 1192480 w 2813058"/>
                <a:gd name="connsiteY13" fmla="*/ 354611 h 2546281"/>
                <a:gd name="connsiteX14" fmla="*/ 1431368 w 2813058"/>
                <a:gd name="connsiteY14" fmla="*/ 659418 h 2546281"/>
                <a:gd name="connsiteX15" fmla="*/ 1734945 w 2813058"/>
                <a:gd name="connsiteY15" fmla="*/ 430618 h 2546281"/>
                <a:gd name="connsiteX16" fmla="*/ 1750425 w 2813058"/>
                <a:gd name="connsiteY16" fmla="*/ 320509 h 2546281"/>
                <a:gd name="connsiteX17" fmla="*/ 1510955 w 2813058"/>
                <a:gd name="connsiteY17" fmla="*/ 2650 h 254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13058" h="2546281">
                  <a:moveTo>
                    <a:pt x="2056836" y="1387676"/>
                  </a:moveTo>
                  <a:lnTo>
                    <a:pt x="2794745" y="1749319"/>
                  </a:lnTo>
                  <a:lnTo>
                    <a:pt x="2813058" y="1687124"/>
                  </a:lnTo>
                  <a:lnTo>
                    <a:pt x="2063572" y="1373556"/>
                  </a:lnTo>
                  <a:lnTo>
                    <a:pt x="2056836" y="1387676"/>
                  </a:lnTo>
                  <a:close/>
                  <a:moveTo>
                    <a:pt x="0" y="2529021"/>
                  </a:moveTo>
                  <a:lnTo>
                    <a:pt x="3076" y="2546282"/>
                  </a:lnTo>
                  <a:lnTo>
                    <a:pt x="684862" y="2409941"/>
                  </a:lnTo>
                  <a:lnTo>
                    <a:pt x="672474" y="2353057"/>
                  </a:lnTo>
                  <a:lnTo>
                    <a:pt x="0" y="2529021"/>
                  </a:lnTo>
                  <a:close/>
                  <a:moveTo>
                    <a:pt x="1510955" y="2667"/>
                  </a:moveTo>
                  <a:cubicBezTo>
                    <a:pt x="1362842" y="-18141"/>
                    <a:pt x="1225869" y="85086"/>
                    <a:pt x="1205030" y="233248"/>
                  </a:cubicBezTo>
                  <a:cubicBezTo>
                    <a:pt x="1204560" y="236664"/>
                    <a:pt x="1204139" y="240097"/>
                    <a:pt x="1203783" y="243530"/>
                  </a:cubicBezTo>
                  <a:lnTo>
                    <a:pt x="1192480" y="354611"/>
                  </a:lnTo>
                  <a:cubicBezTo>
                    <a:pt x="1177276" y="503938"/>
                    <a:pt x="1282770" y="638546"/>
                    <a:pt x="1431368" y="659418"/>
                  </a:cubicBezTo>
                  <a:cubicBezTo>
                    <a:pt x="1578348" y="680064"/>
                    <a:pt x="1714268" y="577614"/>
                    <a:pt x="1734945" y="430618"/>
                  </a:cubicBezTo>
                  <a:lnTo>
                    <a:pt x="1750425" y="320509"/>
                  </a:lnTo>
                  <a:cubicBezTo>
                    <a:pt x="1772059" y="166583"/>
                    <a:pt x="1664848" y="24284"/>
                    <a:pt x="1510955" y="2650"/>
                  </a:cubicBezTo>
                  <a:close/>
                </a:path>
              </a:pathLst>
            </a:custGeom>
            <a:solidFill>
              <a:schemeClr val="accent1">
                <a:lumMod val="75000"/>
              </a:schemeClr>
            </a:solidFill>
            <a:ln w="16193"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xmlns="" id="{31C2B43F-79F7-20D5-A13F-85A94686DE41}"/>
                </a:ext>
              </a:extLst>
            </p:cNvPr>
            <p:cNvSpPr/>
            <p:nvPr/>
          </p:nvSpPr>
          <p:spPr>
            <a:xfrm>
              <a:off x="8817402" y="2923097"/>
              <a:ext cx="515307" cy="667163"/>
            </a:xfrm>
            <a:custGeom>
              <a:avLst/>
              <a:gdLst>
                <a:gd name="connsiteX0" fmla="*/ 27260 w 515307"/>
                <a:gd name="connsiteY0" fmla="*/ 211166 h 667163"/>
                <a:gd name="connsiteX1" fmla="*/ 2421 w 515307"/>
                <a:gd name="connsiteY1" fmla="*/ 387794 h 667163"/>
                <a:gd name="connsiteX2" fmla="*/ 211078 w 515307"/>
                <a:gd name="connsiteY2" fmla="*/ 664751 h 667163"/>
                <a:gd name="connsiteX3" fmla="*/ 488050 w 515307"/>
                <a:gd name="connsiteY3" fmla="*/ 455997 h 667163"/>
                <a:gd name="connsiteX4" fmla="*/ 512890 w 515307"/>
                <a:gd name="connsiteY4" fmla="*/ 279369 h 667163"/>
                <a:gd name="connsiteX5" fmla="*/ 304217 w 515307"/>
                <a:gd name="connsiteY5" fmla="*/ 2413 h 667163"/>
                <a:gd name="connsiteX6" fmla="*/ 27260 w 515307"/>
                <a:gd name="connsiteY6" fmla="*/ 211166 h 6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307" h="667163">
                  <a:moveTo>
                    <a:pt x="27260" y="211166"/>
                  </a:moveTo>
                  <a:lnTo>
                    <a:pt x="2421" y="387794"/>
                  </a:lnTo>
                  <a:cubicBezTo>
                    <a:pt x="-16443" y="521917"/>
                    <a:pt x="76988" y="645919"/>
                    <a:pt x="211078" y="664751"/>
                  </a:cubicBezTo>
                  <a:cubicBezTo>
                    <a:pt x="345184" y="683583"/>
                    <a:pt x="469186" y="590119"/>
                    <a:pt x="488050" y="455997"/>
                  </a:cubicBezTo>
                  <a:lnTo>
                    <a:pt x="512890" y="279369"/>
                  </a:lnTo>
                  <a:cubicBezTo>
                    <a:pt x="531738" y="145247"/>
                    <a:pt x="438323" y="21245"/>
                    <a:pt x="304217" y="2413"/>
                  </a:cubicBezTo>
                  <a:cubicBezTo>
                    <a:pt x="170127" y="-16419"/>
                    <a:pt x="46125" y="77044"/>
                    <a:pt x="27260" y="211166"/>
                  </a:cubicBez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63" name="任意多边形: 形状 162">
              <a:extLst>
                <a:ext uri="{FF2B5EF4-FFF2-40B4-BE49-F238E27FC236}">
                  <a16:creationId xmlns:a16="http://schemas.microsoft.com/office/drawing/2014/main" xmlns="" id="{AC988147-1BA7-2B50-222D-097C6A963CEA}"/>
                </a:ext>
              </a:extLst>
            </p:cNvPr>
            <p:cNvSpPr/>
            <p:nvPr/>
          </p:nvSpPr>
          <p:spPr>
            <a:xfrm>
              <a:off x="9049611" y="3386462"/>
              <a:ext cx="94143" cy="71774"/>
            </a:xfrm>
            <a:custGeom>
              <a:avLst/>
              <a:gdLst>
                <a:gd name="connsiteX0" fmla="*/ 0 w 94143"/>
                <a:gd name="connsiteY0" fmla="*/ 70955 h 71774"/>
                <a:gd name="connsiteX1" fmla="*/ 94143 w 94143"/>
                <a:gd name="connsiteY1" fmla="*/ 0 h 71774"/>
              </a:gdLst>
              <a:ahLst/>
              <a:cxnLst>
                <a:cxn ang="0">
                  <a:pos x="connsiteX0" y="connsiteY0"/>
                </a:cxn>
                <a:cxn ang="0">
                  <a:pos x="connsiteX1" y="connsiteY1"/>
                </a:cxn>
              </a:cxnLst>
              <a:rect l="l" t="t" r="r" b="b"/>
              <a:pathLst>
                <a:path w="94143" h="71774">
                  <a:moveTo>
                    <a:pt x="0" y="70955"/>
                  </a:moveTo>
                  <a:cubicBezTo>
                    <a:pt x="45582" y="77352"/>
                    <a:pt x="87731" y="45582"/>
                    <a:pt x="94143" y="0"/>
                  </a:cubicBezTo>
                </a:path>
              </a:pathLst>
            </a:custGeom>
            <a:noFill/>
            <a:ln w="21374" cap="rnd">
              <a:solidFill>
                <a:srgbClr val="01133B"/>
              </a:solidFill>
              <a:prstDash val="solid"/>
              <a:round/>
            </a:ln>
          </p:spPr>
          <p:txBody>
            <a:bodyPr rtlCol="0" anchor="ctr"/>
            <a:lstStyle/>
            <a:p>
              <a:endParaRPr lang="zh-CN" altLang="en-US"/>
            </a:p>
          </p:txBody>
        </p:sp>
        <p:sp>
          <p:nvSpPr>
            <p:cNvPr id="164" name="任意多边形: 形状 163">
              <a:extLst>
                <a:ext uri="{FF2B5EF4-FFF2-40B4-BE49-F238E27FC236}">
                  <a16:creationId xmlns:a16="http://schemas.microsoft.com/office/drawing/2014/main" xmlns="" id="{3767F998-5699-FF17-A599-26432BB8F253}"/>
                </a:ext>
              </a:extLst>
            </p:cNvPr>
            <p:cNvSpPr/>
            <p:nvPr/>
          </p:nvSpPr>
          <p:spPr>
            <a:xfrm>
              <a:off x="9240604" y="2927453"/>
              <a:ext cx="192236" cy="463045"/>
            </a:xfrm>
            <a:custGeom>
              <a:avLst/>
              <a:gdLst>
                <a:gd name="connsiteX0" fmla="*/ 47668 w 192236"/>
                <a:gd name="connsiteY0" fmla="*/ 7740 h 463045"/>
                <a:gd name="connsiteX1" fmla="*/ 185434 w 192236"/>
                <a:gd name="connsiteY1" fmla="*/ 102790 h 463045"/>
                <a:gd name="connsiteX2" fmla="*/ 87761 w 192236"/>
                <a:gd name="connsiteY2" fmla="*/ 462668 h 463045"/>
                <a:gd name="connsiteX3" fmla="*/ 81186 w 192236"/>
                <a:gd name="connsiteY3" fmla="*/ 356931 h 463045"/>
                <a:gd name="connsiteX4" fmla="*/ 4369 w 192236"/>
                <a:gd name="connsiteY4" fmla="*/ 137328 h 463045"/>
                <a:gd name="connsiteX5" fmla="*/ 47668 w 192236"/>
                <a:gd name="connsiteY5" fmla="*/ 7740 h 46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36" h="463045">
                  <a:moveTo>
                    <a:pt x="47668" y="7740"/>
                  </a:moveTo>
                  <a:cubicBezTo>
                    <a:pt x="116502" y="-16225"/>
                    <a:pt x="162424" y="15464"/>
                    <a:pt x="185434" y="102790"/>
                  </a:cubicBezTo>
                  <a:cubicBezTo>
                    <a:pt x="203667" y="171964"/>
                    <a:pt x="189757" y="283709"/>
                    <a:pt x="87761" y="462668"/>
                  </a:cubicBezTo>
                  <a:cubicBezTo>
                    <a:pt x="83518" y="470084"/>
                    <a:pt x="86482" y="365869"/>
                    <a:pt x="81186" y="356931"/>
                  </a:cubicBezTo>
                  <a:cubicBezTo>
                    <a:pt x="41062" y="289295"/>
                    <a:pt x="15445" y="216089"/>
                    <a:pt x="4369" y="137328"/>
                  </a:cubicBezTo>
                  <a:cubicBezTo>
                    <a:pt x="-8164" y="48189"/>
                    <a:pt x="6264" y="4987"/>
                    <a:pt x="47668" y="7740"/>
                  </a:cubicBezTo>
                  <a:close/>
                </a:path>
              </a:pathLst>
            </a:custGeom>
            <a:solidFill>
              <a:srgbClr val="01133B"/>
            </a:solidFill>
            <a:ln w="16193"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xmlns="" id="{4DDB7AB4-C41E-6D2B-198E-528559579ED4}"/>
                </a:ext>
              </a:extLst>
            </p:cNvPr>
            <p:cNvSpPr/>
            <p:nvPr/>
          </p:nvSpPr>
          <p:spPr>
            <a:xfrm>
              <a:off x="9295721" y="3288038"/>
              <a:ext cx="110777" cy="158902"/>
            </a:xfrm>
            <a:custGeom>
              <a:avLst/>
              <a:gdLst>
                <a:gd name="connsiteX0" fmla="*/ 22297 w 110777"/>
                <a:gd name="connsiteY0" fmla="*/ 378 h 158902"/>
                <a:gd name="connsiteX1" fmla="*/ 51103 w 110777"/>
                <a:gd name="connsiteY1" fmla="*/ 5 h 158902"/>
                <a:gd name="connsiteX2" fmla="*/ 110773 w 110777"/>
                <a:gd name="connsiteY2" fmla="*/ 58088 h 158902"/>
                <a:gd name="connsiteX3" fmla="*/ 109008 w 110777"/>
                <a:gd name="connsiteY3" fmla="*/ 73179 h 158902"/>
                <a:gd name="connsiteX4" fmla="*/ 14670 w 110777"/>
                <a:gd name="connsiteY4" fmla="*/ 157040 h 158902"/>
                <a:gd name="connsiteX5" fmla="*/ 0 w 110777"/>
                <a:gd name="connsiteY5" fmla="*/ 158903 h 158902"/>
                <a:gd name="connsiteX6" fmla="*/ 22297 w 110777"/>
                <a:gd name="connsiteY6" fmla="*/ 378 h 15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777" h="158902">
                  <a:moveTo>
                    <a:pt x="22297" y="378"/>
                  </a:moveTo>
                  <a:lnTo>
                    <a:pt x="51103" y="5"/>
                  </a:lnTo>
                  <a:cubicBezTo>
                    <a:pt x="83618" y="-432"/>
                    <a:pt x="110336" y="25573"/>
                    <a:pt x="110773" y="58088"/>
                  </a:cubicBezTo>
                  <a:cubicBezTo>
                    <a:pt x="110837" y="63172"/>
                    <a:pt x="110239" y="68241"/>
                    <a:pt x="109008" y="73179"/>
                  </a:cubicBezTo>
                  <a:cubicBezTo>
                    <a:pt x="97851" y="117903"/>
                    <a:pt x="60398" y="151195"/>
                    <a:pt x="14670" y="157040"/>
                  </a:cubicBezTo>
                  <a:lnTo>
                    <a:pt x="0" y="158903"/>
                  </a:lnTo>
                  <a:lnTo>
                    <a:pt x="22297" y="378"/>
                  </a:ln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66" name="任意多边形: 形状 165">
              <a:extLst>
                <a:ext uri="{FF2B5EF4-FFF2-40B4-BE49-F238E27FC236}">
                  <a16:creationId xmlns:a16="http://schemas.microsoft.com/office/drawing/2014/main" xmlns="" id="{D7D33698-7D8C-C92F-F8B4-06DD3FE00184}"/>
                </a:ext>
              </a:extLst>
            </p:cNvPr>
            <p:cNvSpPr/>
            <p:nvPr/>
          </p:nvSpPr>
          <p:spPr>
            <a:xfrm>
              <a:off x="9020658" y="3289193"/>
              <a:ext cx="345062" cy="100911"/>
            </a:xfrm>
            <a:custGeom>
              <a:avLst/>
              <a:gdLst>
                <a:gd name="connsiteX0" fmla="*/ 323753 w 345062"/>
                <a:gd name="connsiteY0" fmla="*/ 51557 h 100911"/>
                <a:gd name="connsiteX1" fmla="*/ 316806 w 345062"/>
                <a:gd name="connsiteY1" fmla="*/ 100912 h 100911"/>
                <a:gd name="connsiteX2" fmla="*/ 319381 w 345062"/>
                <a:gd name="connsiteY2" fmla="*/ 82598 h 100911"/>
                <a:gd name="connsiteX3" fmla="*/ 345062 w 345062"/>
                <a:gd name="connsiteY3" fmla="*/ 67199 h 100911"/>
                <a:gd name="connsiteX4" fmla="*/ 18751 w 345062"/>
                <a:gd name="connsiteY4" fmla="*/ 0 h 100911"/>
                <a:gd name="connsiteX5" fmla="*/ 0 w 345062"/>
                <a:gd name="connsiteY5" fmla="*/ 60851 h 100911"/>
                <a:gd name="connsiteX6" fmla="*/ 33340 w 345062"/>
                <a:gd name="connsiteY6" fmla="*/ 71506 h 10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62" h="100911">
                  <a:moveTo>
                    <a:pt x="323753" y="51557"/>
                  </a:moveTo>
                  <a:lnTo>
                    <a:pt x="316806" y="100912"/>
                  </a:lnTo>
                  <a:moveTo>
                    <a:pt x="319381" y="82598"/>
                  </a:moveTo>
                  <a:lnTo>
                    <a:pt x="345062" y="67199"/>
                  </a:lnTo>
                  <a:moveTo>
                    <a:pt x="18751" y="0"/>
                  </a:moveTo>
                  <a:lnTo>
                    <a:pt x="0" y="60851"/>
                  </a:lnTo>
                  <a:lnTo>
                    <a:pt x="33340" y="71506"/>
                  </a:lnTo>
                </a:path>
              </a:pathLst>
            </a:custGeom>
            <a:noFill/>
            <a:ln w="21374" cap="rnd">
              <a:solidFill>
                <a:srgbClr val="01133B"/>
              </a:solidFill>
              <a:prstDash val="solid"/>
              <a:round/>
            </a:ln>
          </p:spPr>
          <p:txBody>
            <a:bodyPr rtlCol="0" anchor="ctr"/>
            <a:lstStyle/>
            <a:p>
              <a:endParaRPr lang="zh-CN" altLang="en-US"/>
            </a:p>
          </p:txBody>
        </p:sp>
        <p:sp>
          <p:nvSpPr>
            <p:cNvPr id="167" name="任意多边形: 形状 166">
              <a:extLst>
                <a:ext uri="{FF2B5EF4-FFF2-40B4-BE49-F238E27FC236}">
                  <a16:creationId xmlns:a16="http://schemas.microsoft.com/office/drawing/2014/main" xmlns="" id="{BA216FB3-EFC2-497F-69B8-3247FA0BF7D8}"/>
                </a:ext>
              </a:extLst>
            </p:cNvPr>
            <p:cNvSpPr/>
            <p:nvPr/>
          </p:nvSpPr>
          <p:spPr>
            <a:xfrm>
              <a:off x="9164516" y="3238198"/>
              <a:ext cx="95966" cy="56587"/>
            </a:xfrm>
            <a:custGeom>
              <a:avLst/>
              <a:gdLst>
                <a:gd name="connsiteX0" fmla="*/ 44121 w 95966"/>
                <a:gd name="connsiteY0" fmla="*/ 55772 h 56587"/>
                <a:gd name="connsiteX1" fmla="*/ 159 w 95966"/>
                <a:gd name="connsiteY1" fmla="*/ 21574 h 56587"/>
                <a:gd name="connsiteX2" fmla="*/ 51861 w 95966"/>
                <a:gd name="connsiteY2" fmla="*/ 815 h 56587"/>
                <a:gd name="connsiteX3" fmla="*/ 95808 w 95966"/>
                <a:gd name="connsiteY3" fmla="*/ 35014 h 56587"/>
                <a:gd name="connsiteX4" fmla="*/ 44121 w 95966"/>
                <a:gd name="connsiteY4" fmla="*/ 55772 h 5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6" h="56587">
                  <a:moveTo>
                    <a:pt x="44121" y="55772"/>
                  </a:moveTo>
                  <a:cubicBezTo>
                    <a:pt x="17711" y="52064"/>
                    <a:pt x="-1979" y="36762"/>
                    <a:pt x="159" y="21574"/>
                  </a:cubicBezTo>
                  <a:cubicBezTo>
                    <a:pt x="2296" y="6402"/>
                    <a:pt x="25435" y="-2893"/>
                    <a:pt x="51861" y="815"/>
                  </a:cubicBezTo>
                  <a:cubicBezTo>
                    <a:pt x="78271" y="4523"/>
                    <a:pt x="97945" y="19825"/>
                    <a:pt x="95808" y="35014"/>
                  </a:cubicBezTo>
                  <a:cubicBezTo>
                    <a:pt x="93687" y="50186"/>
                    <a:pt x="70531" y="59481"/>
                    <a:pt x="44121" y="55772"/>
                  </a:cubicBezTo>
                  <a:close/>
                </a:path>
              </a:pathLst>
            </a:custGeom>
            <a:noFill/>
            <a:ln w="14865" cap="rnd">
              <a:solidFill>
                <a:srgbClr val="01133B"/>
              </a:solidFill>
              <a:prstDash val="solid"/>
              <a:round/>
            </a:ln>
          </p:spPr>
          <p:txBody>
            <a:bodyPr rtlCol="0" anchor="ctr"/>
            <a:lstStyle/>
            <a:p>
              <a:endParaRPr lang="zh-CN" altLang="en-US"/>
            </a:p>
          </p:txBody>
        </p:sp>
        <p:sp>
          <p:nvSpPr>
            <p:cNvPr id="168" name="任意多边形: 形状 167">
              <a:extLst>
                <a:ext uri="{FF2B5EF4-FFF2-40B4-BE49-F238E27FC236}">
                  <a16:creationId xmlns:a16="http://schemas.microsoft.com/office/drawing/2014/main" xmlns="" id="{52574F93-78EB-C4F0-C10B-301F22220A4F}"/>
                </a:ext>
              </a:extLst>
            </p:cNvPr>
            <p:cNvSpPr/>
            <p:nvPr/>
          </p:nvSpPr>
          <p:spPr>
            <a:xfrm>
              <a:off x="9183551" y="3238713"/>
              <a:ext cx="57912" cy="55552"/>
            </a:xfrm>
            <a:custGeom>
              <a:avLst/>
              <a:gdLst>
                <a:gd name="connsiteX0" fmla="*/ 25087 w 57912"/>
                <a:gd name="connsiteY0" fmla="*/ 55257 h 55552"/>
                <a:gd name="connsiteX1" fmla="*/ 263 w 57912"/>
                <a:gd name="connsiteY1" fmla="*/ 23746 h 55552"/>
                <a:gd name="connsiteX2" fmla="*/ 32826 w 57912"/>
                <a:gd name="connsiteY2" fmla="*/ 300 h 55552"/>
                <a:gd name="connsiteX3" fmla="*/ 57650 w 57912"/>
                <a:gd name="connsiteY3" fmla="*/ 31794 h 55552"/>
                <a:gd name="connsiteX4" fmla="*/ 25087 w 57912"/>
                <a:gd name="connsiteY4" fmla="*/ 55257 h 5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 h="55552">
                  <a:moveTo>
                    <a:pt x="25087" y="55257"/>
                  </a:moveTo>
                  <a:cubicBezTo>
                    <a:pt x="9234" y="53022"/>
                    <a:pt x="-1874" y="38919"/>
                    <a:pt x="263" y="23746"/>
                  </a:cubicBezTo>
                  <a:cubicBezTo>
                    <a:pt x="2401" y="8574"/>
                    <a:pt x="16974" y="-1935"/>
                    <a:pt x="32826" y="300"/>
                  </a:cubicBezTo>
                  <a:cubicBezTo>
                    <a:pt x="48663" y="2518"/>
                    <a:pt x="59787" y="16622"/>
                    <a:pt x="57650" y="31794"/>
                  </a:cubicBezTo>
                  <a:cubicBezTo>
                    <a:pt x="55512" y="46983"/>
                    <a:pt x="40939" y="57475"/>
                    <a:pt x="25087" y="55257"/>
                  </a:cubicBezTo>
                  <a:close/>
                </a:path>
              </a:pathLst>
            </a:custGeom>
            <a:solidFill>
              <a:srgbClr val="01133B"/>
            </a:solidFill>
            <a:ln w="16193"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xmlns="" id="{56CDFDE7-4101-E0EF-C747-F194C8860235}"/>
                </a:ext>
              </a:extLst>
            </p:cNvPr>
            <p:cNvSpPr/>
            <p:nvPr/>
          </p:nvSpPr>
          <p:spPr>
            <a:xfrm>
              <a:off x="8899607" y="3200956"/>
              <a:ext cx="95966" cy="56602"/>
            </a:xfrm>
            <a:custGeom>
              <a:avLst/>
              <a:gdLst>
                <a:gd name="connsiteX0" fmla="*/ 44121 w 95966"/>
                <a:gd name="connsiteY0" fmla="*/ 55788 h 56602"/>
                <a:gd name="connsiteX1" fmla="*/ 159 w 95966"/>
                <a:gd name="connsiteY1" fmla="*/ 21589 h 56602"/>
                <a:gd name="connsiteX2" fmla="*/ 51845 w 95966"/>
                <a:gd name="connsiteY2" fmla="*/ 814 h 56602"/>
                <a:gd name="connsiteX3" fmla="*/ 95808 w 95966"/>
                <a:gd name="connsiteY3" fmla="*/ 35013 h 56602"/>
                <a:gd name="connsiteX4" fmla="*/ 44121 w 95966"/>
                <a:gd name="connsiteY4" fmla="*/ 55788 h 5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6" h="56602">
                  <a:moveTo>
                    <a:pt x="44121" y="55788"/>
                  </a:moveTo>
                  <a:cubicBezTo>
                    <a:pt x="17695" y="52063"/>
                    <a:pt x="-1979" y="36761"/>
                    <a:pt x="159" y="21589"/>
                  </a:cubicBezTo>
                  <a:cubicBezTo>
                    <a:pt x="2296" y="6417"/>
                    <a:pt x="25435" y="-2894"/>
                    <a:pt x="51845" y="814"/>
                  </a:cubicBezTo>
                  <a:cubicBezTo>
                    <a:pt x="78255" y="4538"/>
                    <a:pt x="97945" y="19840"/>
                    <a:pt x="95808" y="35013"/>
                  </a:cubicBezTo>
                  <a:cubicBezTo>
                    <a:pt x="93671" y="50201"/>
                    <a:pt x="70531" y="59496"/>
                    <a:pt x="44121" y="55788"/>
                  </a:cubicBezTo>
                  <a:close/>
                </a:path>
              </a:pathLst>
            </a:custGeom>
            <a:noFill/>
            <a:ln w="14865" cap="rnd">
              <a:solidFill>
                <a:srgbClr val="01133B"/>
              </a:solidFill>
              <a:prstDash val="solid"/>
              <a:round/>
            </a:ln>
          </p:spPr>
          <p:txBody>
            <a:bodyPr rtlCol="0" anchor="ctr"/>
            <a:lstStyle/>
            <a:p>
              <a:endParaRPr lang="zh-CN" altLang="en-US"/>
            </a:p>
          </p:txBody>
        </p:sp>
        <p:sp>
          <p:nvSpPr>
            <p:cNvPr id="170" name="任意多边形: 形状 169">
              <a:extLst>
                <a:ext uri="{FF2B5EF4-FFF2-40B4-BE49-F238E27FC236}">
                  <a16:creationId xmlns:a16="http://schemas.microsoft.com/office/drawing/2014/main" xmlns="" id="{0C418B30-28A5-7D77-1606-BB2D1E200DF5}"/>
                </a:ext>
              </a:extLst>
            </p:cNvPr>
            <p:cNvSpPr/>
            <p:nvPr/>
          </p:nvSpPr>
          <p:spPr>
            <a:xfrm>
              <a:off x="8918626" y="3201474"/>
              <a:ext cx="57912" cy="55552"/>
            </a:xfrm>
            <a:custGeom>
              <a:avLst/>
              <a:gdLst>
                <a:gd name="connsiteX0" fmla="*/ 25102 w 57912"/>
                <a:gd name="connsiteY0" fmla="*/ 55253 h 55552"/>
                <a:gd name="connsiteX1" fmla="*/ 263 w 57912"/>
                <a:gd name="connsiteY1" fmla="*/ 23759 h 55552"/>
                <a:gd name="connsiteX2" fmla="*/ 32826 w 57912"/>
                <a:gd name="connsiteY2" fmla="*/ 296 h 55552"/>
                <a:gd name="connsiteX3" fmla="*/ 57649 w 57912"/>
                <a:gd name="connsiteY3" fmla="*/ 31806 h 55552"/>
                <a:gd name="connsiteX4" fmla="*/ 25102 w 57912"/>
                <a:gd name="connsiteY4" fmla="*/ 55253 h 5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 h="55552">
                  <a:moveTo>
                    <a:pt x="25102" y="55253"/>
                  </a:moveTo>
                  <a:cubicBezTo>
                    <a:pt x="9250" y="53035"/>
                    <a:pt x="-1874" y="38931"/>
                    <a:pt x="263" y="23759"/>
                  </a:cubicBezTo>
                  <a:cubicBezTo>
                    <a:pt x="2400" y="8570"/>
                    <a:pt x="16974" y="-1922"/>
                    <a:pt x="32826" y="296"/>
                  </a:cubicBezTo>
                  <a:cubicBezTo>
                    <a:pt x="48678" y="2530"/>
                    <a:pt x="59787" y="16634"/>
                    <a:pt x="57649" y="31806"/>
                  </a:cubicBezTo>
                  <a:cubicBezTo>
                    <a:pt x="55528" y="46979"/>
                    <a:pt x="40938" y="57488"/>
                    <a:pt x="25102" y="55253"/>
                  </a:cubicBezTo>
                  <a:close/>
                </a:path>
              </a:pathLst>
            </a:custGeom>
            <a:solidFill>
              <a:srgbClr val="01133B"/>
            </a:solidFill>
            <a:ln w="16193"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xmlns="" id="{13C812B3-FFFC-350E-ADF3-E38BECEE1EC1}"/>
                </a:ext>
              </a:extLst>
            </p:cNvPr>
            <p:cNvSpPr/>
            <p:nvPr/>
          </p:nvSpPr>
          <p:spPr>
            <a:xfrm>
              <a:off x="8704081" y="2859157"/>
              <a:ext cx="557245" cy="334316"/>
            </a:xfrm>
            <a:custGeom>
              <a:avLst/>
              <a:gdLst>
                <a:gd name="connsiteX0" fmla="*/ 504006 w 557245"/>
                <a:gd name="connsiteY0" fmla="*/ 63633 h 334316"/>
                <a:gd name="connsiteX1" fmla="*/ 74354 w 557245"/>
                <a:gd name="connsiteY1" fmla="*/ 28463 h 334316"/>
                <a:gd name="connsiteX2" fmla="*/ 337482 w 557245"/>
                <a:gd name="connsiteY2" fmla="*/ 330728 h 334316"/>
                <a:gd name="connsiteX3" fmla="*/ 504006 w 557245"/>
                <a:gd name="connsiteY3" fmla="*/ 63633 h 334316"/>
              </a:gdLst>
              <a:ahLst/>
              <a:cxnLst>
                <a:cxn ang="0">
                  <a:pos x="connsiteX0" y="connsiteY0"/>
                </a:cxn>
                <a:cxn ang="0">
                  <a:pos x="connsiteX1" y="connsiteY1"/>
                </a:cxn>
                <a:cxn ang="0">
                  <a:pos x="connsiteX2" y="connsiteY2"/>
                </a:cxn>
                <a:cxn ang="0">
                  <a:pos x="connsiteX3" y="connsiteY3"/>
                </a:cxn>
              </a:cxnLst>
              <a:rect l="l" t="t" r="r" b="b"/>
              <a:pathLst>
                <a:path w="557245" h="334316">
                  <a:moveTo>
                    <a:pt x="504006" y="63633"/>
                  </a:moveTo>
                  <a:cubicBezTo>
                    <a:pt x="321856" y="-7161"/>
                    <a:pt x="178634" y="-18884"/>
                    <a:pt x="74354" y="28463"/>
                  </a:cubicBezTo>
                  <a:cubicBezTo>
                    <a:pt x="-82066" y="99467"/>
                    <a:pt x="9551" y="368343"/>
                    <a:pt x="337482" y="330728"/>
                  </a:cubicBezTo>
                  <a:cubicBezTo>
                    <a:pt x="556113" y="305662"/>
                    <a:pt x="611605" y="216619"/>
                    <a:pt x="504006" y="63633"/>
                  </a:cubicBezTo>
                  <a:close/>
                </a:path>
              </a:pathLst>
            </a:custGeom>
            <a:solidFill>
              <a:srgbClr val="01133B"/>
            </a:solidFill>
            <a:ln w="16193"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xmlns="" id="{57727A88-DFBE-A1A6-0D93-74D9C5247732}"/>
                </a:ext>
              </a:extLst>
            </p:cNvPr>
            <p:cNvSpPr/>
            <p:nvPr/>
          </p:nvSpPr>
          <p:spPr>
            <a:xfrm>
              <a:off x="8958664" y="2776130"/>
              <a:ext cx="381519" cy="272263"/>
            </a:xfrm>
            <a:custGeom>
              <a:avLst/>
              <a:gdLst>
                <a:gd name="connsiteX0" fmla="*/ 381295 w 381519"/>
                <a:gd name="connsiteY0" fmla="*/ 207883 h 272263"/>
                <a:gd name="connsiteX1" fmla="*/ 53089 w 381519"/>
                <a:gd name="connsiteY1" fmla="*/ 2028 h 272263"/>
                <a:gd name="connsiteX2" fmla="*/ 82948 w 381519"/>
                <a:gd name="connsiteY2" fmla="*/ 270273 h 272263"/>
                <a:gd name="connsiteX3" fmla="*/ 381295 w 381519"/>
                <a:gd name="connsiteY3" fmla="*/ 207883 h 272263"/>
              </a:gdLst>
              <a:ahLst/>
              <a:cxnLst>
                <a:cxn ang="0">
                  <a:pos x="connsiteX0" y="connsiteY0"/>
                </a:cxn>
                <a:cxn ang="0">
                  <a:pos x="connsiteX1" y="connsiteY1"/>
                </a:cxn>
                <a:cxn ang="0">
                  <a:pos x="connsiteX2" y="connsiteY2"/>
                </a:cxn>
                <a:cxn ang="0">
                  <a:pos x="connsiteX3" y="connsiteY3"/>
                </a:cxn>
              </a:cxnLst>
              <a:rect l="l" t="t" r="r" b="b"/>
              <a:pathLst>
                <a:path w="381519" h="272263">
                  <a:moveTo>
                    <a:pt x="381295" y="207883"/>
                  </a:moveTo>
                  <a:cubicBezTo>
                    <a:pt x="372874" y="132184"/>
                    <a:pt x="172541" y="-19249"/>
                    <a:pt x="53089" y="2028"/>
                  </a:cubicBezTo>
                  <a:cubicBezTo>
                    <a:pt x="-26546" y="16213"/>
                    <a:pt x="-16588" y="105628"/>
                    <a:pt x="82948" y="270273"/>
                  </a:cubicBezTo>
                  <a:cubicBezTo>
                    <a:pt x="287459" y="279147"/>
                    <a:pt x="386913" y="258356"/>
                    <a:pt x="381295" y="207883"/>
                  </a:cubicBezTo>
                  <a:close/>
                </a:path>
              </a:pathLst>
            </a:custGeom>
            <a:solidFill>
              <a:srgbClr val="01133B"/>
            </a:solidFill>
            <a:ln w="16193" cap="flat">
              <a:noFill/>
              <a:prstDash val="solid"/>
              <a:miter/>
            </a:ln>
          </p:spPr>
          <p:txBody>
            <a:bodyPr rtlCol="0" anchor="ctr"/>
            <a:lstStyle/>
            <a:p>
              <a:endParaRPr lang="zh-CN" altLang="en-US"/>
            </a:p>
          </p:txBody>
        </p:sp>
      </p:grpSp>
      <p:sp>
        <p:nvSpPr>
          <p:cNvPr id="3" name="TextBox 1"/>
          <p:cNvSpPr txBox="1"/>
          <p:nvPr>
            <p:custDataLst>
              <p:tags r:id="rId7"/>
            </p:custDataLst>
          </p:nvPr>
        </p:nvSpPr>
        <p:spPr>
          <a:xfrm>
            <a:off x="10125715" y="250989"/>
            <a:ext cx="1542410" cy="261610"/>
          </a:xfrm>
          <a:prstGeom prst="rect">
            <a:avLst/>
          </a:prstGeom>
          <a:noFill/>
        </p:spPr>
        <p:txBody>
          <a:bodyPr wrap="none" rtlCol="0" anchor="ctr">
            <a:spAutoFit/>
          </a:bodyPr>
          <a:lstStyle/>
          <a:p>
            <a:pPr marR="0" defTabSz="914400" eaLnBrk="1" fontAlgn="auto" hangingPunct="1">
              <a:spcBef>
                <a:spcPts val="0"/>
              </a:spcBef>
              <a:spcAft>
                <a:spcPts val="0"/>
              </a:spcAft>
              <a:buClrTx/>
              <a:buSzTx/>
              <a:buFontTx/>
              <a:buNone/>
              <a:defRPr/>
            </a:pPr>
            <a:r>
              <a:rPr kumimoji="0" lang="en-US" sz="1100" i="1" kern="1200" cap="none" spc="0" normalizeH="0" baseline="0" noProof="0" dirty="0">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 name="序号">
            <a:extLst>
              <a:ext uri="{FF2B5EF4-FFF2-40B4-BE49-F238E27FC236}">
                <a16:creationId xmlns:a16="http://schemas.microsoft.com/office/drawing/2014/main" xmlns="" id="{7B0E2E8B-78F0-9D78-DF66-81576253FD5B}"/>
              </a:ext>
            </a:extLst>
          </p:cNvPr>
          <p:cNvSpPr txBox="1"/>
          <p:nvPr>
            <p:custDataLst>
              <p:tags r:id="rId9"/>
            </p:custDataLst>
          </p:nvPr>
        </p:nvSpPr>
        <p:spPr>
          <a:xfrm>
            <a:off x="771757" y="1947948"/>
            <a:ext cx="1637811" cy="928948"/>
          </a:xfrm>
          <a:prstGeom prst="rect">
            <a:avLst/>
          </a:prstGeom>
          <a:noFill/>
        </p:spPr>
        <p:txBody>
          <a:bodyPr wrap="square" rtlCol="0" anchor="ctr">
            <a:normAutofit fontScale="70000" lnSpcReduction="20000"/>
          </a:bodyPr>
          <a:lstStyle/>
          <a:p>
            <a:pPr>
              <a:lnSpc>
                <a:spcPct val="120000"/>
              </a:lnSpc>
              <a:spcBef>
                <a:spcPct val="0"/>
              </a:spcBef>
            </a:pPr>
            <a:r>
              <a:rPr lang="en-US" altLang="zh-CN" sz="7200" b="1" smtClean="0">
                <a:solidFill>
                  <a:schemeClr val="accent1"/>
                </a:solidFill>
                <a:latin typeface="微软雅黑" panose="020B0503020204020204" charset="-122"/>
                <a:ea typeface="微软雅黑" panose="020B0503020204020204" charset="-122"/>
              </a:rPr>
              <a:t>01</a:t>
            </a:r>
            <a:endParaRPr lang="zh-CN" altLang="en-US" sz="7200" b="1" dirty="0">
              <a:solidFill>
                <a:schemeClr val="accent1"/>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232948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to="" calcmode="lin" valueType="num">
                                      <p:cBhvr>
                                        <p:cTn id="7" dur="400" accel="50000" fill="hold">
                                          <p:stCondLst>
                                            <p:cond delay="0"/>
                                          </p:stCondLst>
                                        </p:cTn>
                                        <p:tgtEl>
                                          <p:spTgt spid="18"/>
                                        </p:tgtEl>
                                        <p:attrNameLst>
                                          <p:attrName>ppt_w</p:attrName>
                                        </p:attrNameLst>
                                      </p:cBhvr>
                                      <p:tavLst>
                                        <p:tav tm="0">
                                          <p:val>
                                            <p:strVal val="0"/>
                                          </p:val>
                                        </p:tav>
                                        <p:tav tm="100000">
                                          <p:val>
                                            <p:strVal val="#ppt_w"/>
                                          </p:val>
                                        </p:tav>
                                      </p:tavLst>
                                    </p:anim>
                                    <p:anim to="" calcmode="lin" valueType="num">
                                      <p:cBhvr>
                                        <p:cTn id="8" dur="400" accel="50000" fill="hold">
                                          <p:stCondLst>
                                            <p:cond delay="0"/>
                                          </p:stCondLst>
                                        </p:cTn>
                                        <p:tgtEl>
                                          <p:spTgt spid="18"/>
                                        </p:tgtEl>
                                        <p:attrNameLst>
                                          <p:attrName>ppt_h</p:attrName>
                                        </p:attrNameLst>
                                      </p:cBhvr>
                                      <p:tavLst>
                                        <p:tav tm="0">
                                          <p:val>
                                            <p:strVal val="0"/>
                                          </p:val>
                                        </p:tav>
                                        <p:tav tm="100000">
                                          <p:val>
                                            <p:strVal val="#ppt_h"/>
                                          </p:val>
                                        </p:tav>
                                      </p:tavLst>
                                    </p:anim>
                                    <p:anim to="" calcmode="lin" valueType="num">
                                      <p:cBhvr>
                                        <p:cTn id="9" dur="100" autoRev="1" fill="hold">
                                          <p:stCondLst>
                                            <p:cond delay="400"/>
                                          </p:stCondLst>
                                        </p:cTn>
                                        <p:tgtEl>
                                          <p:spTgt spid="18"/>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18"/>
                                        </p:tgtEl>
                                        <p:attrNameLst>
                                          <p:attrName>ppt_h</p:attrName>
                                        </p:attrNameLst>
                                      </p:cBhvr>
                                      <p:tavLst>
                                        <p:tav tm="0">
                                          <p:val>
                                            <p:strVal val="#ppt_h"/>
                                          </p:val>
                                        </p:tav>
                                        <p:tav tm="100000">
                                          <p:val>
                                            <p:strVal val="#ppt_h*1.4"/>
                                          </p:val>
                                        </p:tav>
                                      </p:tavLst>
                                    </p:anim>
                                  </p:childTnLst>
                                </p:cTn>
                              </p:par>
                              <p:par>
                                <p:cTn id="11" presetID="42"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0" presetClass="entr" presetSubtype="0" fill="hold" grpId="0" nodeType="withEffect">
                                  <p:stCondLst>
                                    <p:cond delay="0"/>
                                  </p:stCondLst>
                                  <p:childTnLst>
                                    <p:set>
                                      <p:cBhvr>
                                        <p:cTn id="17" dur="1" fill="hold">
                                          <p:stCondLst>
                                            <p:cond delay="0"/>
                                          </p:stCondLst>
                                        </p:cTn>
                                        <p:tgtEl>
                                          <p:spTgt spid="188"/>
                                        </p:tgtEl>
                                        <p:attrNameLst>
                                          <p:attrName>style.visibility</p:attrName>
                                        </p:attrNameLst>
                                      </p:cBhvr>
                                      <p:to>
                                        <p:strVal val="visible"/>
                                      </p:to>
                                    </p:set>
                                    <p:anim to="" calcmode="lin" valueType="num">
                                      <p:cBhvr>
                                        <p:cTn id="18" dur="500" fill="hold">
                                          <p:stCondLst>
                                            <p:cond delay="0"/>
                                          </p:stCondLst>
                                        </p:cTn>
                                        <p:tgtEl>
                                          <p:spTgt spid="18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9" dur="500" fill="hold">
                                          <p:stCondLst>
                                            <p:cond delay="0"/>
                                          </p:stCondLst>
                                        </p:cTn>
                                        <p:tgtEl>
                                          <p:spTgt spid="18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0" dur="500" fill="hold">
                                          <p:stCondLst>
                                            <p:cond delay="0"/>
                                          </p:stCondLst>
                                        </p:cTn>
                                        <p:tgtEl>
                                          <p:spTgt spid="188"/>
                                        </p:tgtEl>
                                        <p:attrNameLst>
                                          <p:attrName>style.opacity</p:attrName>
                                        </p:attrNameLst>
                                      </p:cBhvr>
                                      <p:tavLst>
                                        <p:tav tm="0">
                                          <p:val>
                                            <p:strVal val="0"/>
                                          </p:val>
                                        </p:tav>
                                        <p:tav tm="100000">
                                          <p:val>
                                            <p:str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to="" calcmode="lin" valueType="num">
                                      <p:cBhvr>
                                        <p:cTn id="23" dur="500" fill="hold">
                                          <p:stCondLst>
                                            <p:cond delay="0"/>
                                          </p:stCondLst>
                                        </p:cTn>
                                        <p:tgtEl>
                                          <p:spTgt spid="2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4" dur="500" fill="hold">
                                          <p:stCondLst>
                                            <p:cond delay="0"/>
                                          </p:stCondLst>
                                        </p:cTn>
                                        <p:tgtEl>
                                          <p:spTgt spid="2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5" dur="500" fill="hold">
                                          <p:stCondLst>
                                            <p:cond delay="0"/>
                                          </p:stCondLst>
                                        </p:cTn>
                                        <p:tgtEl>
                                          <p:spTgt spid="26"/>
                                        </p:tgtEl>
                                        <p:attrNameLst>
                                          <p:attrName>style.opacity</p:attrName>
                                        </p:attrNameLst>
                                      </p:cBhvr>
                                      <p:tavLst>
                                        <p:tav tm="0">
                                          <p:val>
                                            <p:strVal val="0"/>
                                          </p:val>
                                        </p:tav>
                                        <p:tav tm="100000">
                                          <p:val>
                                            <p:strVal val="1"/>
                                          </p:val>
                                        </p:tav>
                                      </p:tavLst>
                                    </p:anim>
                                  </p:childTnLst>
                                </p:cTn>
                              </p:par>
                              <p:par>
                                <p:cTn id="26" presetID="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 to="" calcmode="lin" valueType="num">
                                      <p:cBhvr>
                                        <p:cTn id="28" dur="500" fill="hold">
                                          <p:stCondLst>
                                            <p:cond delay="0"/>
                                          </p:stCondLst>
                                        </p:cTn>
                                        <p:tgtEl>
                                          <p:spTgt spid="2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9" dur="500" fill="hold">
                                          <p:stCondLst>
                                            <p:cond delay="0"/>
                                          </p:stCondLst>
                                        </p:cTn>
                                        <p:tgtEl>
                                          <p:spTgt spid="2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0" dur="500" fill="hold">
                                          <p:stCondLst>
                                            <p:cond delay="0"/>
                                          </p:stCondLst>
                                        </p:cTn>
                                        <p:tgtEl>
                                          <p:spTgt spid="28"/>
                                        </p:tgtEl>
                                        <p:attrNameLst>
                                          <p:attrName>style.opacity</p:attrName>
                                        </p:attrNameLst>
                                      </p:cBhvr>
                                      <p:tavLst>
                                        <p:tav tm="0">
                                          <p:val>
                                            <p:strVal val="0"/>
                                          </p:val>
                                        </p:tav>
                                        <p:tav tm="100000">
                                          <p:val>
                                            <p:strVal val="1"/>
                                          </p:val>
                                        </p:tav>
                                      </p:tavLst>
                                    </p:anim>
                                  </p:childTnLst>
                                </p:cTn>
                              </p:par>
                              <p:par>
                                <p:cTn id="31" presetID="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 to="" calcmode="lin" valueType="num">
                                      <p:cBhvr>
                                        <p:cTn id="33" dur="500" fill="hold">
                                          <p:stCondLst>
                                            <p:cond delay="0"/>
                                          </p:stCondLst>
                                        </p:cTn>
                                        <p:tgtEl>
                                          <p:spTgt spid="3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4" dur="500" fill="hold">
                                          <p:stCondLst>
                                            <p:cond delay="0"/>
                                          </p:stCondLst>
                                        </p:cTn>
                                        <p:tgtEl>
                                          <p:spTgt spid="3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5" dur="500" fill="hold">
                                          <p:stCondLst>
                                            <p:cond delay="0"/>
                                          </p:stCondLst>
                                        </p:cTn>
                                        <p:tgtEl>
                                          <p:spTgt spid="31"/>
                                        </p:tgtEl>
                                        <p:attrNameLst>
                                          <p:attrName>style.opacity</p:attrName>
                                        </p:attrNameLst>
                                      </p:cBhvr>
                                      <p:tavLst>
                                        <p:tav tm="0">
                                          <p:val>
                                            <p:strVal val="0"/>
                                          </p:val>
                                        </p:tav>
                                        <p:tav tm="100000">
                                          <p:val>
                                            <p:strVal val="1"/>
                                          </p:val>
                                        </p:tav>
                                      </p:tavLst>
                                    </p:anim>
                                  </p:childTnLst>
                                </p:cTn>
                              </p:par>
                              <p:par>
                                <p:cTn id="36" presetID="0"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 to="" calcmode="lin" valueType="num">
                                      <p:cBhvr>
                                        <p:cTn id="38"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9"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0" dur="500" fill="hold">
                                          <p:stCondLst>
                                            <p:cond delay="0"/>
                                          </p:stCondLst>
                                        </p:cTn>
                                        <p:tgtEl>
                                          <p:spTgt spid="4"/>
                                        </p:tgtEl>
                                        <p:attrNameLst>
                                          <p:attrName>style.opacity</p:attrName>
                                        </p:attrNameLst>
                                      </p:cBhvr>
                                      <p:tavLst>
                                        <p:tav tm="0">
                                          <p:val>
                                            <p:strVal val="0"/>
                                          </p:val>
                                        </p:tav>
                                        <p:tav tm="100000">
                                          <p:val>
                                            <p:strVal val="1"/>
                                          </p:val>
                                        </p:tav>
                                      </p:tavLst>
                                    </p:anim>
                                  </p:childTnLst>
                                </p:cTn>
                              </p:par>
                              <p:par>
                                <p:cTn id="41" presetID="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 to="" calcmode="lin" valueType="num">
                                      <p:cBhvr>
                                        <p:cTn id="43"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4"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5" dur="500" fill="hold">
                                          <p:stCondLst>
                                            <p:cond delay="0"/>
                                          </p:stCondLst>
                                        </p:cTn>
                                        <p:tgtEl>
                                          <p:spTgt spid="3"/>
                                        </p:tgtEl>
                                        <p:attrNameLst>
                                          <p:attrName>style.opacity</p:attrName>
                                        </p:attrNameLst>
                                      </p:cBhvr>
                                      <p:tavLst>
                                        <p:tav tm="0">
                                          <p:val>
                                            <p:strVal val="0"/>
                                          </p:val>
                                        </p:tav>
                                        <p:tav tm="100000">
                                          <p:val>
                                            <p:strVal val="1"/>
                                          </p:val>
                                        </p:tav>
                                      </p:tavLst>
                                    </p:anim>
                                  </p:childTnLst>
                                </p:cTn>
                              </p:par>
                              <p:par>
                                <p:cTn id="46" presetID="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to="" calcmode="lin" valueType="num">
                                      <p:cBhvr>
                                        <p:cTn id="48"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9"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0" dur="500" fill="hold">
                                          <p:stCondLst>
                                            <p:cond delay="0"/>
                                          </p:stCondLst>
                                        </p:cTn>
                                        <p:tgtEl>
                                          <p:spTgt spid="9"/>
                                        </p:tgtEl>
                                        <p:attrNameLst>
                                          <p:attrName>style.opacity</p:attrName>
                                        </p:attrNameLst>
                                      </p:cBhvr>
                                      <p:tavLst>
                                        <p:tav tm="0">
                                          <p:val>
                                            <p:strVal val="0"/>
                                          </p:val>
                                        </p:tav>
                                        <p:tav tm="100000">
                                          <p:val>
                                            <p:strVal val="1"/>
                                          </p:val>
                                        </p:tav>
                                      </p:tavLst>
                                    </p:anim>
                                  </p:childTnLst>
                                </p:cTn>
                              </p:par>
                              <p:par>
                                <p:cTn id="51" presetID="0"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 to="" calcmode="lin" valueType="num">
                                      <p:cBhvr>
                                        <p:cTn id="53"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4"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5" dur="500" fill="hold">
                                          <p:stCondLst>
                                            <p:cond delay="0"/>
                                          </p:stCondLst>
                                        </p:cTn>
                                        <p:tgtEl>
                                          <p:spTgt spid="2"/>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88" grpId="0" animBg="1"/>
      <p:bldP spid="26" grpId="0" animBg="1"/>
      <p:bldP spid="28" grpId="0" animBg="1"/>
      <p:bldP spid="3" grpId="0"/>
      <p:bldP spid="9"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9"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7"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44" name="Rectangle 3"/>
          <p:cNvSpPr/>
          <p:nvPr userDrawn="1">
            <p:custDataLst>
              <p:tags r:id="rId4"/>
            </p:custDataLst>
          </p:nvPr>
        </p:nvSpPr>
        <p:spPr>
          <a:xfrm>
            <a:off x="0" y="0"/>
            <a:ext cx="321754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ea"/>
            </a:endParaRPr>
          </a:p>
        </p:txBody>
      </p:sp>
      <p:sp>
        <p:nvSpPr>
          <p:cNvPr id="3" name="图片"/>
          <p:cNvSpPr/>
          <p:nvPr>
            <p:custDataLst>
              <p:tags r:id="rId5"/>
            </p:custDataLst>
          </p:nvPr>
        </p:nvSpPr>
        <p:spPr>
          <a:xfrm>
            <a:off x="499044" y="763771"/>
            <a:ext cx="5355657" cy="5355658"/>
          </a:xfrm>
          <a:custGeom>
            <a:avLst/>
            <a:gdLst/>
            <a:ahLst/>
            <a:cxnLst>
              <a:cxn ang="3">
                <a:pos x="hc" y="t"/>
              </a:cxn>
              <a:cxn ang="cd2">
                <a:pos x="l" y="vc"/>
              </a:cxn>
              <a:cxn ang="cd4">
                <a:pos x="hc" y="b"/>
              </a:cxn>
              <a:cxn ang="0">
                <a:pos x="r" y="vc"/>
              </a:cxn>
            </a:cxnLst>
            <a:rect l="l" t="t" r="r" b="b"/>
            <a:pathLst>
              <a:path w="8434" h="8434">
                <a:moveTo>
                  <a:pt x="4217" y="0"/>
                </a:moveTo>
                <a:cubicBezTo>
                  <a:pt x="4352" y="0"/>
                  <a:pt x="4486" y="51"/>
                  <a:pt x="4589" y="154"/>
                </a:cubicBezTo>
                <a:lnTo>
                  <a:pt x="8280" y="3845"/>
                </a:lnTo>
                <a:cubicBezTo>
                  <a:pt x="8485" y="4051"/>
                  <a:pt x="8485" y="4383"/>
                  <a:pt x="8280" y="4589"/>
                </a:cubicBezTo>
                <a:lnTo>
                  <a:pt x="4589" y="8280"/>
                </a:lnTo>
                <a:cubicBezTo>
                  <a:pt x="4383" y="8485"/>
                  <a:pt x="4051" y="8485"/>
                  <a:pt x="3845" y="8280"/>
                </a:cubicBezTo>
                <a:lnTo>
                  <a:pt x="154" y="4589"/>
                </a:lnTo>
                <a:cubicBezTo>
                  <a:pt x="-51" y="4383"/>
                  <a:pt x="-51" y="4051"/>
                  <a:pt x="154" y="3845"/>
                </a:cubicBezTo>
                <a:lnTo>
                  <a:pt x="3845" y="154"/>
                </a:lnTo>
                <a:cubicBezTo>
                  <a:pt x="3948" y="51"/>
                  <a:pt x="4083" y="0"/>
                  <a:pt x="4217" y="0"/>
                </a:cubicBezTo>
                <a:close/>
              </a:path>
            </a:pathLst>
          </a:custGeom>
          <a:blipFill dpi="0" rotWithShape="0">
            <a:blip r:embed="rId11"/>
            <a:srcRect/>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标题"/>
          <p:cNvSpPr txBox="1"/>
          <p:nvPr>
            <p:custDataLst>
              <p:tags r:id="rId6"/>
            </p:custDataLst>
          </p:nvPr>
        </p:nvSpPr>
        <p:spPr>
          <a:xfrm>
            <a:off x="6149340" y="1609090"/>
            <a:ext cx="4342765" cy="553720"/>
          </a:xfrm>
          <a:prstGeom prst="rect">
            <a:avLst/>
          </a:prstGeom>
          <a:noFill/>
        </p:spPr>
        <p:txBody>
          <a:bodyPr wrap="square" rtlCol="0" anchor="ctr" anchorCtr="0">
            <a:noAutofit/>
          </a:bodyPr>
          <a:lstStyle/>
          <a:p>
            <a:pPr algn="l" fontAlgn="auto">
              <a:lnSpc>
                <a:spcPct val="100000"/>
              </a:lnSpc>
              <a:buClrTx/>
              <a:buSzTx/>
              <a:buFontTx/>
            </a:pPr>
            <a:r>
              <a:rPr lang="en-US" altLang="zh-CN" sz="28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IPv6</a:t>
            </a:r>
            <a:r>
              <a:rPr lang="zh-CN" altLang="en-US" sz="2800" b="1" smtClean="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应用场景</a:t>
            </a:r>
            <a:endParaRPr lang="zh-CN" altLang="en-US" sz="2800" b="1" dirty="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endParaRPr>
          </a:p>
        </p:txBody>
      </p:sp>
      <p:sp>
        <p:nvSpPr>
          <p:cNvPr id="42" name="!!平滑2"/>
          <p:cNvSpPr/>
          <p:nvPr>
            <p:custDataLst>
              <p:tags r:id="rId7"/>
            </p:custDataLst>
          </p:nvPr>
        </p:nvSpPr>
        <p:spPr>
          <a:xfrm>
            <a:off x="6281479" y="1149895"/>
            <a:ext cx="1251995" cy="1488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43" name="内容"/>
          <p:cNvSpPr/>
          <p:nvPr>
            <p:custDataLst>
              <p:tags r:id="rId8"/>
            </p:custDataLst>
          </p:nvPr>
        </p:nvSpPr>
        <p:spPr>
          <a:xfrm>
            <a:off x="6149340" y="2244725"/>
            <a:ext cx="5185410" cy="3874770"/>
          </a:xfrm>
          <a:prstGeom prst="rect">
            <a:avLst/>
          </a:prstGeom>
        </p:spPr>
        <p:txBody>
          <a:bodyPr wrap="square">
            <a:normAutofit fontScale="85000" lnSpcReduction="10000"/>
          </a:bodyPr>
          <a:lstStyle/>
          <a:p>
            <a:pPr algn="just">
              <a:lnSpc>
                <a:spcPct val="150000"/>
              </a:lnSpc>
              <a:spcBef>
                <a:spcPts val="300"/>
              </a:spcBef>
              <a:spcAft>
                <a:spcPts val="300"/>
              </a:spcAft>
            </a:pPr>
            <a:r>
              <a:rPr lang="en-US" altLang="zh-CN" sz="1400" b="1"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 IoT</a:t>
            </a:r>
            <a:r>
              <a:rPr lang="zh-CN" altLang="en-US" sz="1400" b="1"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智能家居网络</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技术为智能家居的发展提供了强有力的支持。通过</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技术的应用，智能家居设备可以快速、稳定地连接至互联网，实现智能化控制。同时，</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技术的地址长度可以满足大规模设备接入的需求，避免了</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地址池的枯竭。此外，</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技术的流量标记功能可以帮助网络管理员对网络流量进行分类和管理，实现更好的带宽控制和内容过滤。
</a:t>
            </a:r>
            <a:r>
              <a:rPr lang="en-US" altLang="zh-CN" sz="1400" b="1"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 </a:t>
            </a:r>
            <a:r>
              <a:rPr lang="zh-CN" altLang="en-US" sz="1400" b="1"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移动互联网应用</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技术不仅可以为移动终端提供更快速、更可靠的连接方式，还可以提升移动应用的交互和用户体验。例如，</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技术可以简化移动终端与服务器之间的通信过程，缩短应用响应时间，提高应用的用户响应速度。此外，</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技术的流程和</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QoS</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功能也可以为移动应用提供更好的服务质量。
</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技术在车联网领域的应用也具有重要意义。</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技术可以帮助车辆实现快速、稳定的网络连接，加速车载信息传输，提升智能化车联网服务的水平。通过</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技术的应用，车辆可以更好地实现互联互通，与其它车辆以及基础设施进行交互，实现更智能的自动驾驶和智能交通控制。此外，</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技术还可以帮助车辆与智能设备进行互联，实现车辆管理、维护和追踪等功能。</a:t>
            </a:r>
            <a:endParaRPr lang="zh-CN" altLang="en-US" sz="12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335994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strVal val="4/3*#ppt_w"/>
                                              </p:val>
                                            </p:tav>
                                            <p:tav tm="100000">
                                              <p:val>
                                                <p:strVal val="#ppt_w"/>
                                              </p:val>
                                            </p:tav>
                                          </p:tavLst>
                                        </p:anim>
                                        <p:anim calcmode="lin" valueType="num">
                                          <p:cBhvr>
                                            <p:cTn id="12" dur="500" fill="hold"/>
                                            <p:tgtEl>
                                              <p:spTgt spid="4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strVal val="4/3*#ppt_w"/>
                                              </p:val>
                                            </p:tav>
                                            <p:tav tm="100000">
                                              <p:val>
                                                <p:strVal val="#ppt_w"/>
                                              </p:val>
                                            </p:tav>
                                          </p:tavLst>
                                        </p:anim>
                                        <p:anim calcmode="lin" valueType="num">
                                          <p:cBhvr>
                                            <p:cTn id="16" dur="500" fill="hold"/>
                                            <p:tgtEl>
                                              <p:spTgt spid="8"/>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strVal val="4/3*#ppt_w"/>
                                              </p:val>
                                            </p:tav>
                                            <p:tav tm="100000">
                                              <p:val>
                                                <p:strVal val="#ppt_w"/>
                                              </p:val>
                                            </p:tav>
                                          </p:tavLst>
                                        </p:anim>
                                        <p:anim calcmode="lin" valueType="num">
                                          <p:cBhvr>
                                            <p:cTn id="20" dur="500" fill="hold"/>
                                            <p:tgtEl>
                                              <p:spTgt spid="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par>
                                    <p:cTn id="25" presetID="53" presetClass="entr" presetSubtype="16" fill="hold" grpId="0" nodeType="withEffect" p14:presetBounceEnd="100000">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Effect transition="in" filter="fade">
                                          <p:cBhvr>
                                            <p:cTn id="29" dur="500"/>
                                            <p:tgtEl>
                                              <p:spTgt spid="41"/>
                                            </p:tgtEl>
                                          </p:cBhvr>
                                        </p:animEffect>
                                      </p:childTnLst>
                                    </p:cTn>
                                  </p:par>
                                  <p:par>
                                    <p:cTn id="30" presetID="23" presetClass="entr" presetSubtype="288"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strVal val="4/3*#ppt_w"/>
                                              </p:val>
                                            </p:tav>
                                            <p:tav tm="100000">
                                              <p:val>
                                                <p:strVal val="#ppt_w"/>
                                              </p:val>
                                            </p:tav>
                                          </p:tavLst>
                                        </p:anim>
                                        <p:anim calcmode="lin" valueType="num">
                                          <p:cBhvr>
                                            <p:cTn id="33" dur="500" fill="hold"/>
                                            <p:tgtEl>
                                              <p:spTgt spid="42"/>
                                            </p:tgtEl>
                                            <p:attrNameLst>
                                              <p:attrName>ppt_h</p:attrName>
                                            </p:attrNameLst>
                                          </p:cBhvr>
                                          <p:tavLst>
                                            <p:tav tm="0">
                                              <p:val>
                                                <p:strVal val="4/3*#ppt_h"/>
                                              </p:val>
                                            </p:tav>
                                            <p:tav tm="100000">
                                              <p:val>
                                                <p:strVal val="#ppt_h"/>
                                              </p:val>
                                            </p:tav>
                                          </p:tavLst>
                                        </p:anim>
                                      </p:childTnLst>
                                    </p:cTn>
                                  </p:par>
                                  <p:par>
                                    <p:cTn id="34" presetID="23" presetClass="entr" presetSubtype="288"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500" fill="hold"/>
                                            <p:tgtEl>
                                              <p:spTgt spid="43"/>
                                            </p:tgtEl>
                                            <p:attrNameLst>
                                              <p:attrName>ppt_w</p:attrName>
                                            </p:attrNameLst>
                                          </p:cBhvr>
                                          <p:tavLst>
                                            <p:tav tm="0">
                                              <p:val>
                                                <p:strVal val="4/3*#ppt_w"/>
                                              </p:val>
                                            </p:tav>
                                            <p:tav tm="100000">
                                              <p:val>
                                                <p:strVal val="#ppt_w"/>
                                              </p:val>
                                            </p:tav>
                                          </p:tavLst>
                                        </p:anim>
                                        <p:anim calcmode="lin" valueType="num">
                                          <p:cBhvr>
                                            <p:cTn id="37" dur="500" fill="hold"/>
                                            <p:tgtEl>
                                              <p:spTgt spid="4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7" grpId="0" animBg="1"/>
          <p:bldP spid="44" grpId="0" animBg="1"/>
          <p:bldP spid="3" grpId="0" animBg="1"/>
          <p:bldP spid="41" grpId="0"/>
          <p:bldP spid="42" grpId="0" animBg="1"/>
          <p:bldP spid="4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strVal val="4/3*#ppt_w"/>
                                              </p:val>
                                            </p:tav>
                                            <p:tav tm="100000">
                                              <p:val>
                                                <p:strVal val="#ppt_w"/>
                                              </p:val>
                                            </p:tav>
                                          </p:tavLst>
                                        </p:anim>
                                        <p:anim calcmode="lin" valueType="num">
                                          <p:cBhvr>
                                            <p:cTn id="12" dur="500" fill="hold"/>
                                            <p:tgtEl>
                                              <p:spTgt spid="4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strVal val="4/3*#ppt_w"/>
                                              </p:val>
                                            </p:tav>
                                            <p:tav tm="100000">
                                              <p:val>
                                                <p:strVal val="#ppt_w"/>
                                              </p:val>
                                            </p:tav>
                                          </p:tavLst>
                                        </p:anim>
                                        <p:anim calcmode="lin" valueType="num">
                                          <p:cBhvr>
                                            <p:cTn id="16" dur="500" fill="hold"/>
                                            <p:tgtEl>
                                              <p:spTgt spid="8"/>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strVal val="4/3*#ppt_w"/>
                                              </p:val>
                                            </p:tav>
                                            <p:tav tm="100000">
                                              <p:val>
                                                <p:strVal val="#ppt_w"/>
                                              </p:val>
                                            </p:tav>
                                          </p:tavLst>
                                        </p:anim>
                                        <p:anim calcmode="lin" valueType="num">
                                          <p:cBhvr>
                                            <p:cTn id="20" dur="500" fill="hold"/>
                                            <p:tgtEl>
                                              <p:spTgt spid="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Effect transition="in" filter="fade">
                                          <p:cBhvr>
                                            <p:cTn id="29" dur="500"/>
                                            <p:tgtEl>
                                              <p:spTgt spid="41"/>
                                            </p:tgtEl>
                                          </p:cBhvr>
                                        </p:animEffect>
                                      </p:childTnLst>
                                    </p:cTn>
                                  </p:par>
                                  <p:par>
                                    <p:cTn id="30" presetID="23" presetClass="entr" presetSubtype="288"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strVal val="4/3*#ppt_w"/>
                                              </p:val>
                                            </p:tav>
                                            <p:tav tm="100000">
                                              <p:val>
                                                <p:strVal val="#ppt_w"/>
                                              </p:val>
                                            </p:tav>
                                          </p:tavLst>
                                        </p:anim>
                                        <p:anim calcmode="lin" valueType="num">
                                          <p:cBhvr>
                                            <p:cTn id="33" dur="500" fill="hold"/>
                                            <p:tgtEl>
                                              <p:spTgt spid="42"/>
                                            </p:tgtEl>
                                            <p:attrNameLst>
                                              <p:attrName>ppt_h</p:attrName>
                                            </p:attrNameLst>
                                          </p:cBhvr>
                                          <p:tavLst>
                                            <p:tav tm="0">
                                              <p:val>
                                                <p:strVal val="4/3*#ppt_h"/>
                                              </p:val>
                                            </p:tav>
                                            <p:tav tm="100000">
                                              <p:val>
                                                <p:strVal val="#ppt_h"/>
                                              </p:val>
                                            </p:tav>
                                          </p:tavLst>
                                        </p:anim>
                                      </p:childTnLst>
                                    </p:cTn>
                                  </p:par>
                                  <p:par>
                                    <p:cTn id="34" presetID="23" presetClass="entr" presetSubtype="288"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500" fill="hold"/>
                                            <p:tgtEl>
                                              <p:spTgt spid="43"/>
                                            </p:tgtEl>
                                            <p:attrNameLst>
                                              <p:attrName>ppt_w</p:attrName>
                                            </p:attrNameLst>
                                          </p:cBhvr>
                                          <p:tavLst>
                                            <p:tav tm="0">
                                              <p:val>
                                                <p:strVal val="4/3*#ppt_w"/>
                                              </p:val>
                                            </p:tav>
                                            <p:tav tm="100000">
                                              <p:val>
                                                <p:strVal val="#ppt_w"/>
                                              </p:val>
                                            </p:tav>
                                          </p:tavLst>
                                        </p:anim>
                                        <p:anim calcmode="lin" valueType="num">
                                          <p:cBhvr>
                                            <p:cTn id="37" dur="500" fill="hold"/>
                                            <p:tgtEl>
                                              <p:spTgt spid="4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7" grpId="0" animBg="1"/>
          <p:bldP spid="44" grpId="0" animBg="1"/>
          <p:bldP spid="3" grpId="0" animBg="1"/>
          <p:bldP spid="41" grpId="0"/>
          <p:bldP spid="42" grpId="0" animBg="1"/>
          <p:bldP spid="43"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2"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10"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9" name="!!平滑4"/>
          <p:cNvSpPr/>
          <p:nvPr>
            <p:custDataLst>
              <p:tags r:id="rId4"/>
            </p:custDataLst>
          </p:nvPr>
        </p:nvSpPr>
        <p:spPr>
          <a:xfrm>
            <a:off x="8337653" y="2772228"/>
            <a:ext cx="3854347" cy="4085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p:cNvSpPr txBox="1"/>
          <p:nvPr>
            <p:custDataLst>
              <p:tags r:id="rId5"/>
            </p:custDataLst>
          </p:nvPr>
        </p:nvSpPr>
        <p:spPr>
          <a:xfrm>
            <a:off x="1062989" y="1417955"/>
            <a:ext cx="4752975" cy="662940"/>
          </a:xfrm>
          <a:prstGeom prst="rect">
            <a:avLst/>
          </a:prstGeom>
          <a:noFill/>
        </p:spPr>
        <p:txBody>
          <a:bodyPr wrap="square" rtlCol="0" anchor="ctr" anchorCtr="0">
            <a:normAutofit/>
          </a:bodyPr>
          <a:lstStyle/>
          <a:p>
            <a:pPr fontAlgn="auto"/>
            <a:r>
              <a:rPr lang="en-US" sz="3200" b="1"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3200" b="1"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推广方案</a:t>
            </a:r>
            <a:endParaRPr lang="en-US" sz="3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内容"/>
          <p:cNvSpPr txBox="1"/>
          <p:nvPr>
            <p:custDataLst>
              <p:tags r:id="rId6"/>
            </p:custDataLst>
          </p:nvPr>
        </p:nvSpPr>
        <p:spPr>
          <a:xfrm>
            <a:off x="1062990" y="2212340"/>
            <a:ext cx="4752975" cy="3027680"/>
          </a:xfrm>
          <a:prstGeom prst="rect">
            <a:avLst/>
          </a:prstGeom>
          <a:noFill/>
        </p:spPr>
        <p:txBody>
          <a:bodyPr wrap="square">
            <a:normAutofit fontScale="92500" lnSpcReduction="20000"/>
          </a:bodyPr>
          <a:lstStyle/>
          <a:p>
            <a:pPr algn="l">
              <a:lnSpc>
                <a:spcPct val="150000"/>
              </a:lnSpc>
              <a:spcBef>
                <a:spcPts val="300"/>
              </a:spcBef>
              <a:spcAft>
                <a:spcPts val="300"/>
              </a:spcAft>
              <a:buClrTx/>
              <a:buSzTx/>
              <a:buNone/>
            </a:pPr>
            <a:r>
              <a:rPr lang="zh-CN" altLang="en-US" sz="1400" b="1"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一、加强</a:t>
            </a:r>
            <a:r>
              <a:rPr lang="en-US" altLang="zh-CN" sz="1400" b="1"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400" b="1"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技术宣传，提高用户意识</a:t>
            </a:r>
            <a:r>
              <a:rPr lang="zh-CN" altLang="en-US"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
</a:t>
            </a:r>
            <a:r>
              <a:rPr lang="en-US" altLang="zh-CN"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技术在未来的应用中扮演着重要的角色，但目前大部分用户对其了解还不足够充分。因此，需要加强</a:t>
            </a:r>
            <a:r>
              <a:rPr lang="en-US" altLang="zh-CN"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技术的宣传，提高用户对</a:t>
            </a:r>
            <a:r>
              <a:rPr lang="en-US" altLang="zh-CN"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技术的认识和意识。可以通过各种渠道，如媒体、网络、社交平台等，向用户普及</a:t>
            </a:r>
            <a:r>
              <a:rPr lang="en-US" altLang="zh-CN"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技术的基本概念和应用特点，让用户了解</a:t>
            </a:r>
            <a:r>
              <a:rPr lang="en-US" altLang="zh-CN"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技术的重要性和必要性。
三、</a:t>
            </a:r>
            <a:r>
              <a:rPr lang="zh-CN" altLang="en-US" sz="1400" b="1"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加快</a:t>
            </a:r>
            <a:r>
              <a:rPr lang="en-US" altLang="zh-CN" sz="1400" b="1"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400" b="1"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技术在各行业的应用推广</a:t>
            </a:r>
            <a:r>
              <a:rPr lang="zh-CN" altLang="en-US"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
</a:t>
            </a:r>
            <a:r>
              <a:rPr lang="en-US" altLang="zh-CN"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技术不仅仅适用于网络领域，在工业、农业、医疗等多个领域也有广泛的应用前景。因此，在</a:t>
            </a:r>
            <a:r>
              <a:rPr lang="en-US" altLang="zh-CN"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推广方案中，需要加快其在各行业的应用推广。可以通过与各行业的合作伙伴进行技术整合和合作，推广</a:t>
            </a:r>
            <a:r>
              <a:rPr lang="en-US" altLang="zh-CN"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技术的应用，提高</a:t>
            </a:r>
            <a:r>
              <a:rPr lang="en-US" altLang="zh-CN"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技术在各行业的普及率和应用水平。
五、</a:t>
            </a:r>
            <a:r>
              <a:rPr lang="zh-CN" altLang="en-US" sz="1400" b="1"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提高</a:t>
            </a:r>
            <a:r>
              <a:rPr lang="en-US" altLang="zh-CN" sz="1400" b="1"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IPv6</a:t>
            </a:r>
            <a:r>
              <a:rPr lang="zh-CN" altLang="en-US" sz="1400" b="1" smtClean="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rPr>
              <a:t>技术的安全性和可靠性</a:t>
            </a:r>
            <a:endParaRPr lang="zh-CN" altLang="en-US" sz="1400" b="1" i="0" dirty="0">
              <a:latin typeface="思源黑体 CN" panose="020B0500000000000000" pitchFamily="34" charset="-122"/>
              <a:ea typeface="思源黑体 CN" panose="020B0500000000000000" pitchFamily="34" charset="-122"/>
              <a:cs typeface="阿里巴巴普惠体 2.0 55 Regular" panose="00020600040101010101" charset="-122"/>
              <a:sym typeface="思源黑体 CN" panose="020B0500000000000000" pitchFamily="34" charset="-122"/>
            </a:endParaRPr>
          </a:p>
        </p:txBody>
      </p:sp>
      <p:sp>
        <p:nvSpPr>
          <p:cNvPr id="3" name="图片"/>
          <p:cNvSpPr/>
          <p:nvPr>
            <p:custDataLst>
              <p:tags r:id="rId7"/>
            </p:custDataLst>
          </p:nvPr>
        </p:nvSpPr>
        <p:spPr>
          <a:xfrm>
            <a:off x="6096000" y="1518920"/>
            <a:ext cx="4889500" cy="3193415"/>
          </a:xfrm>
          <a:prstGeom prst="roundRect">
            <a:avLst>
              <a:gd name="adj" fmla="val 3042"/>
            </a:avLst>
          </a:prstGeom>
          <a:blipFill dpi="0" rotWithShape="0">
            <a:blip r:embed="rId12"/>
            <a:srcRect/>
            <a:stretch>
              <a:fillRect t="-26556" b="-265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cxnSp>
        <p:nvCxnSpPr>
          <p:cNvPr id="8" name="平滑2"/>
          <p:cNvCxnSpPr/>
          <p:nvPr>
            <p:custDataLst>
              <p:tags r:id="rId8"/>
            </p:custDataLst>
          </p:nvPr>
        </p:nvCxnSpPr>
        <p:spPr>
          <a:xfrm>
            <a:off x="1175190" y="5545158"/>
            <a:ext cx="2240280" cy="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平滑1"/>
          <p:cNvCxnSpPr/>
          <p:nvPr>
            <p:custDataLst>
              <p:tags r:id="rId9"/>
            </p:custDataLst>
          </p:nvPr>
        </p:nvCxnSpPr>
        <p:spPr>
          <a:xfrm>
            <a:off x="7764145" y="-71055"/>
            <a:ext cx="0" cy="122047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6175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4/3*#ppt_w"/>
                                          </p:val>
                                        </p:tav>
                                        <p:tav tm="100000">
                                          <p:val>
                                            <p:strVal val="#ppt_w"/>
                                          </p:val>
                                        </p:tav>
                                      </p:tavLst>
                                    </p:anim>
                                    <p:anim calcmode="lin" valueType="num">
                                      <p:cBhvr>
                                        <p:cTn id="8" dur="500" fill="hold"/>
                                        <p:tgtEl>
                                          <p:spTgt spid="12"/>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to="" calcmode="lin" valueType="num">
                                      <p:cBhvr>
                                        <p:cTn id="11" dur="500" fill="hold">
                                          <p:stCondLst>
                                            <p:cond delay="0"/>
                                          </p:stCondLst>
                                        </p:cTn>
                                        <p:tgtEl>
                                          <p:spTgt spid="1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11"/>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11"/>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11"/>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11"/>
                                        </p:tgtEl>
                                        <p:attrNameLst>
                                          <p:attrName>ppt_h</p:attrName>
                                        </p:attrNameLst>
                                      </p:cBhvr>
                                      <p:tavLst>
                                        <p:tav tm="0">
                                          <p:val>
                                            <p:strVal val="#ppt_h*2"/>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to="" calcmode="lin" valueType="num">
                                      <p:cBhvr>
                                        <p:cTn id="18" dur="500" fill="hold">
                                          <p:stCondLst>
                                            <p:cond delay="0"/>
                                          </p:stCondLst>
                                        </p:cTn>
                                        <p:tgtEl>
                                          <p:spTgt spid="1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10"/>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10"/>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10"/>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10"/>
                                        </p:tgtEl>
                                        <p:attrNameLst>
                                          <p:attrName>ppt_h</p:attrName>
                                        </p:attrNameLst>
                                      </p:cBhvr>
                                      <p:tavLst>
                                        <p:tav tm="0">
                                          <p:val>
                                            <p:strVal val="#ppt_h*2"/>
                                          </p:val>
                                        </p:tav>
                                        <p:tav tm="100000">
                                          <p:val>
                                            <p:strVal val="#ppt_h"/>
                                          </p:val>
                                        </p:tav>
                                      </p:tavLst>
                                    </p:anim>
                                  </p:childTnLst>
                                </p:cTn>
                              </p:par>
                              <p:par>
                                <p:cTn id="23" presetID="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to="" calcmode="lin" valueType="num">
                                      <p:cBhvr>
                                        <p:cTn id="25"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6"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7" dur="500" fill="hold">
                                          <p:stCondLst>
                                            <p:cond delay="0"/>
                                          </p:stCondLst>
                                        </p:cTn>
                                        <p:tgtEl>
                                          <p:spTgt spid="9"/>
                                        </p:tgtEl>
                                        <p:attrNameLst>
                                          <p:attrName>style.opacity</p:attrName>
                                        </p:attrNameLst>
                                      </p:cBhvr>
                                      <p:tavLst>
                                        <p:tav tm="0">
                                          <p:val>
                                            <p:strVal val="0"/>
                                          </p:val>
                                        </p:tav>
                                        <p:tav tm="100000">
                                          <p:val>
                                            <p:strVal val="1"/>
                                          </p:val>
                                        </p:tav>
                                      </p:tavLst>
                                    </p:anim>
                                    <p:anim to="" calcmode="lin" valueType="num">
                                      <p:cBhvr>
                                        <p:cTn id="28" dur="500" fill="hold">
                                          <p:stCondLst>
                                            <p:cond delay="0"/>
                                          </p:stCondLst>
                                        </p:cTn>
                                        <p:tgtEl>
                                          <p:spTgt spid="9"/>
                                        </p:tgtEl>
                                        <p:attrNameLst>
                                          <p:attrName>ppt_w</p:attrName>
                                        </p:attrNameLst>
                                      </p:cBhvr>
                                      <p:tavLst>
                                        <p:tav tm="0">
                                          <p:val>
                                            <p:strVal val="#ppt_w*2"/>
                                          </p:val>
                                        </p:tav>
                                        <p:tav tm="100000">
                                          <p:val>
                                            <p:strVal val="#ppt_w"/>
                                          </p:val>
                                        </p:tav>
                                      </p:tavLst>
                                    </p:anim>
                                    <p:anim to="" calcmode="lin" valueType="num">
                                      <p:cBhvr>
                                        <p:cTn id="29" dur="500" fill="hold">
                                          <p:stCondLst>
                                            <p:cond delay="0"/>
                                          </p:stCondLst>
                                        </p:cTn>
                                        <p:tgtEl>
                                          <p:spTgt spid="9"/>
                                        </p:tgtEl>
                                        <p:attrNameLst>
                                          <p:attrName>ppt_h</p:attrName>
                                        </p:attrNameLst>
                                      </p:cBhvr>
                                      <p:tavLst>
                                        <p:tav tm="0">
                                          <p:val>
                                            <p:strVal val="#ppt_h*2"/>
                                          </p:val>
                                        </p:tav>
                                        <p:tav tm="100000">
                                          <p:val>
                                            <p:strVal val="#ppt_h"/>
                                          </p:val>
                                        </p:tav>
                                      </p:tavLst>
                                    </p:anim>
                                  </p:childTnLst>
                                </p:cTn>
                              </p:par>
                              <p:par>
                                <p:cTn id="30" presetID="23" presetClass="entr" presetSubtype="28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strVal val="4/3*#ppt_w"/>
                                          </p:val>
                                        </p:tav>
                                        <p:tav tm="100000">
                                          <p:val>
                                            <p:strVal val="#ppt_w"/>
                                          </p:val>
                                        </p:tav>
                                      </p:tavLst>
                                    </p:anim>
                                    <p:anim calcmode="lin" valueType="num">
                                      <p:cBhvr>
                                        <p:cTn id="33" dur="500" fill="hold"/>
                                        <p:tgtEl>
                                          <p:spTgt spid="4"/>
                                        </p:tgtEl>
                                        <p:attrNameLst>
                                          <p:attrName>ppt_h</p:attrName>
                                        </p:attrNameLst>
                                      </p:cBhvr>
                                      <p:tavLst>
                                        <p:tav tm="0">
                                          <p:val>
                                            <p:strVal val="4/3*#ppt_h"/>
                                          </p:val>
                                        </p:tav>
                                        <p:tav tm="100000">
                                          <p:val>
                                            <p:strVal val="#ppt_h"/>
                                          </p:val>
                                        </p:tav>
                                      </p:tavLst>
                                    </p:anim>
                                  </p:childTnLst>
                                </p:cTn>
                              </p:par>
                              <p:par>
                                <p:cTn id="34" presetID="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to="" calcmode="lin" valueType="num">
                                      <p:cBhvr>
                                        <p:cTn id="36"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7"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8"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39"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40"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41" presetID="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 to="" calcmode="lin" valueType="num">
                                      <p:cBhvr>
                                        <p:cTn id="43"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4"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5" dur="500" fill="hold">
                                          <p:stCondLst>
                                            <p:cond delay="0"/>
                                          </p:stCondLst>
                                        </p:cTn>
                                        <p:tgtEl>
                                          <p:spTgt spid="3"/>
                                        </p:tgtEl>
                                        <p:attrNameLst>
                                          <p:attrName>style.opacity</p:attrName>
                                        </p:attrNameLst>
                                      </p:cBhvr>
                                      <p:tavLst>
                                        <p:tav tm="0">
                                          <p:val>
                                            <p:strVal val="0"/>
                                          </p:val>
                                        </p:tav>
                                        <p:tav tm="100000">
                                          <p:val>
                                            <p:strVal val="1"/>
                                          </p:val>
                                        </p:tav>
                                      </p:tavLst>
                                    </p:anim>
                                    <p:anim to="" calcmode="lin" valueType="num">
                                      <p:cBhvr>
                                        <p:cTn id="46" dur="500" fill="hold">
                                          <p:stCondLst>
                                            <p:cond delay="0"/>
                                          </p:stCondLst>
                                        </p:cTn>
                                        <p:tgtEl>
                                          <p:spTgt spid="3"/>
                                        </p:tgtEl>
                                        <p:attrNameLst>
                                          <p:attrName>ppt_w</p:attrName>
                                        </p:attrNameLst>
                                      </p:cBhvr>
                                      <p:tavLst>
                                        <p:tav tm="0">
                                          <p:val>
                                            <p:strVal val="#ppt_w*2"/>
                                          </p:val>
                                        </p:tav>
                                        <p:tav tm="100000">
                                          <p:val>
                                            <p:strVal val="#ppt_w"/>
                                          </p:val>
                                        </p:tav>
                                      </p:tavLst>
                                    </p:anim>
                                    <p:anim to="" calcmode="lin" valueType="num">
                                      <p:cBhvr>
                                        <p:cTn id="47" dur="500" fill="hold">
                                          <p:stCondLst>
                                            <p:cond delay="0"/>
                                          </p:stCondLst>
                                        </p:cTn>
                                        <p:tgtEl>
                                          <p:spTgt spid="3"/>
                                        </p:tgtEl>
                                        <p:attrNameLst>
                                          <p:attrName>ppt_h</p:attrName>
                                        </p:attrNameLst>
                                      </p:cBhvr>
                                      <p:tavLst>
                                        <p:tav tm="0">
                                          <p:val>
                                            <p:strVal val="#ppt_h*2"/>
                                          </p:val>
                                        </p:tav>
                                        <p:tav tm="100000">
                                          <p:val>
                                            <p:strVal val="#ppt_h"/>
                                          </p:val>
                                        </p:tav>
                                      </p:tavLst>
                                    </p:anim>
                                  </p:childTnLst>
                                </p:cTn>
                              </p:par>
                              <p:par>
                                <p:cTn id="48" presetID="0" presetClass="entr" presetSubtype="0" fill="hold" nodeType="withEffect">
                                  <p:stCondLst>
                                    <p:cond delay="9"/>
                                  </p:stCondLst>
                                  <p:childTnLst>
                                    <p:set>
                                      <p:cBhvr>
                                        <p:cTn id="49" dur="1" fill="hold">
                                          <p:stCondLst>
                                            <p:cond delay="0"/>
                                          </p:stCondLst>
                                        </p:cTn>
                                        <p:tgtEl>
                                          <p:spTgt spid="8"/>
                                        </p:tgtEl>
                                        <p:attrNameLst>
                                          <p:attrName>style.visibility</p:attrName>
                                        </p:attrNameLst>
                                      </p:cBhvr>
                                      <p:to>
                                        <p:strVal val="visible"/>
                                      </p:to>
                                    </p:set>
                                    <p:animMotion origin="layout" path="M -1.091875 0 L 0 0 E" pathEditMode="relative">
                                      <p:cBhvr from="" to="">
                                        <p:cTn id="50" dur="200" fill="hold">
                                          <p:stCondLst>
                                            <p:cond delay="0"/>
                                          </p:stCondLst>
                                        </p:cTn>
                                        <p:tgtEl>
                                          <p:spTgt spid="8"/>
                                        </p:tgtEl>
                                        <p:attrNameLst>
                                          <p:attrName>ppt_x</p:attrName>
                                          <p:attrName>ppt_y</p:attrName>
                                        </p:attrNameLst>
                                      </p:cBhvr>
                                    </p:animMotion>
                                  </p:childTnLst>
                                </p:cTn>
                              </p:par>
                              <p:par>
                                <p:cTn id="51" presetID="0" presetClass="entr" presetSubtype="0" fill="hold" nodeType="withEffect">
                                  <p:stCondLst>
                                    <p:cond delay="97"/>
                                  </p:stCondLst>
                                  <p:childTnLst>
                                    <p:set>
                                      <p:cBhvr>
                                        <p:cTn id="52" dur="1" fill="hold">
                                          <p:stCondLst>
                                            <p:cond delay="0"/>
                                          </p:stCondLst>
                                        </p:cTn>
                                        <p:tgtEl>
                                          <p:spTgt spid="20"/>
                                        </p:tgtEl>
                                        <p:attrNameLst>
                                          <p:attrName>style.visibility</p:attrName>
                                        </p:attrNameLst>
                                      </p:cBhvr>
                                      <p:to>
                                        <p:strVal val="visible"/>
                                      </p:to>
                                    </p:set>
                                    <p:animMotion origin="layout" path="M 0 -1.866759 L 0 0 E" pathEditMode="relative">
                                      <p:cBhvr from="" to="">
                                        <p:cTn id="53" dur="200" fill="hold">
                                          <p:stCondLst>
                                            <p:cond delay="0"/>
                                          </p:stCondLst>
                                        </p:cTn>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9" grpId="0" animBg="1"/>
      <p:bldP spid="4" grpId="0"/>
      <p:bldP spid="6"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143"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2" name="背景">
            <a:extLst>
              <a:ext uri="{FF2B5EF4-FFF2-40B4-BE49-F238E27FC236}">
                <a16:creationId xmlns:a16="http://schemas.microsoft.com/office/drawing/2014/main" xmlns="" id="{724A3151-F16B-DB68-B20A-7ED101C6AEA1}"/>
              </a:ext>
            </a:extLst>
          </p:cNvPr>
          <p:cNvSpPr/>
          <p:nvPr/>
        </p:nvSpPr>
        <p:spPr>
          <a:xfrm>
            <a:off x="843197" y="1478238"/>
            <a:ext cx="10591897" cy="4420848"/>
          </a:xfrm>
          <a:prstGeom prst="rect">
            <a:avLst/>
          </a:prstGeom>
          <a:solidFill>
            <a:schemeClr val="accent1">
              <a:lumMod val="20000"/>
              <a:lumOff val="80000"/>
            </a:schemeClr>
          </a:solidFill>
          <a:ln w="22860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9" name="图形 1">
            <a:extLst>
              <a:ext uri="{FF2B5EF4-FFF2-40B4-BE49-F238E27FC236}">
                <a16:creationId xmlns:a16="http://schemas.microsoft.com/office/drawing/2014/main" xmlns="" id="{E3211186-6BD2-6420-2495-6B4A9BFC6987}"/>
              </a:ext>
            </a:extLst>
          </p:cNvPr>
          <p:cNvGrpSpPr/>
          <p:nvPr/>
        </p:nvGrpSpPr>
        <p:grpSpPr>
          <a:xfrm>
            <a:off x="10204905" y="204239"/>
            <a:ext cx="1813742" cy="1231106"/>
            <a:chOff x="9689762" y="696746"/>
            <a:chExt cx="1345649" cy="987297"/>
          </a:xfrm>
          <a:solidFill>
            <a:schemeClr val="accent1">
              <a:alpha val="18000"/>
            </a:schemeClr>
          </a:solidFill>
        </p:grpSpPr>
        <p:sp>
          <p:nvSpPr>
            <p:cNvPr id="10" name="任意多边形: 形状 9">
              <a:extLst>
                <a:ext uri="{FF2B5EF4-FFF2-40B4-BE49-F238E27FC236}">
                  <a16:creationId xmlns:a16="http://schemas.microsoft.com/office/drawing/2014/main" xmlns="" id="{C60F60E0-EF11-E627-630C-81BED771B4A2}"/>
                </a:ext>
              </a:extLst>
            </p:cNvPr>
            <p:cNvSpPr/>
            <p:nvPr/>
          </p:nvSpPr>
          <p:spPr>
            <a:xfrm>
              <a:off x="10973979" y="1160309"/>
              <a:ext cx="61431" cy="61532"/>
            </a:xfrm>
            <a:custGeom>
              <a:avLst/>
              <a:gdLst>
                <a:gd name="connsiteX0" fmla="*/ 61432 w 61431"/>
                <a:gd name="connsiteY0" fmla="*/ 30817 h 61532"/>
                <a:gd name="connsiteX1" fmla="*/ 30716 w 61431"/>
                <a:gd name="connsiteY1" fmla="*/ 61533 h 61532"/>
                <a:gd name="connsiteX2" fmla="*/ 0 w 61431"/>
                <a:gd name="connsiteY2" fmla="*/ 30817 h 61532"/>
                <a:gd name="connsiteX3" fmla="*/ 30716 w 61431"/>
                <a:gd name="connsiteY3" fmla="*/ 101 h 61532"/>
                <a:gd name="connsiteX4" fmla="*/ 61432 w 61431"/>
                <a:gd name="connsiteY4" fmla="*/ 30817 h 6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31" h="61532">
                  <a:moveTo>
                    <a:pt x="61432" y="30817"/>
                  </a:moveTo>
                  <a:cubicBezTo>
                    <a:pt x="61432" y="48369"/>
                    <a:pt x="48268" y="61533"/>
                    <a:pt x="30716" y="61533"/>
                  </a:cubicBezTo>
                  <a:cubicBezTo>
                    <a:pt x="13165" y="61533"/>
                    <a:pt x="0" y="48369"/>
                    <a:pt x="0" y="30817"/>
                  </a:cubicBezTo>
                  <a:cubicBezTo>
                    <a:pt x="0" y="13265"/>
                    <a:pt x="13165" y="101"/>
                    <a:pt x="30716" y="101"/>
                  </a:cubicBezTo>
                  <a:cubicBezTo>
                    <a:pt x="48268" y="-1362"/>
                    <a:pt x="61432" y="13265"/>
                    <a:pt x="61432" y="3081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任意多边形: 形状 10">
              <a:extLst>
                <a:ext uri="{FF2B5EF4-FFF2-40B4-BE49-F238E27FC236}">
                  <a16:creationId xmlns:a16="http://schemas.microsoft.com/office/drawing/2014/main" xmlns="" id="{BF0BC069-9334-2914-AB4B-034F98C0C8B0}"/>
                </a:ext>
              </a:extLst>
            </p:cNvPr>
            <p:cNvSpPr/>
            <p:nvPr/>
          </p:nvSpPr>
          <p:spPr>
            <a:xfrm>
              <a:off x="10894995" y="1066799"/>
              <a:ext cx="58506" cy="58506"/>
            </a:xfrm>
            <a:custGeom>
              <a:avLst/>
              <a:gdLst>
                <a:gd name="connsiteX0" fmla="*/ 58507 w 58506"/>
                <a:gd name="connsiteY0" fmla="*/ 29253 h 58506"/>
                <a:gd name="connsiteX1" fmla="*/ 29254 w 58506"/>
                <a:gd name="connsiteY1" fmla="*/ 58507 h 58506"/>
                <a:gd name="connsiteX2" fmla="*/ 0 w 58506"/>
                <a:gd name="connsiteY2" fmla="*/ 29253 h 58506"/>
                <a:gd name="connsiteX3" fmla="*/ 29254 w 58506"/>
                <a:gd name="connsiteY3" fmla="*/ 0 h 58506"/>
                <a:gd name="connsiteX4" fmla="*/ 58507 w 58506"/>
                <a:gd name="connsiteY4" fmla="*/ 29253 h 5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506">
                  <a:moveTo>
                    <a:pt x="58507" y="29253"/>
                  </a:moveTo>
                  <a:cubicBezTo>
                    <a:pt x="58507" y="45343"/>
                    <a:pt x="45343" y="58507"/>
                    <a:pt x="29254" y="58507"/>
                  </a:cubicBezTo>
                  <a:cubicBezTo>
                    <a:pt x="13165" y="58507"/>
                    <a:pt x="0" y="45343"/>
                    <a:pt x="0" y="29253"/>
                  </a:cubicBezTo>
                  <a:cubicBezTo>
                    <a:pt x="0" y="13164"/>
                    <a:pt x="13165" y="0"/>
                    <a:pt x="29254" y="0"/>
                  </a:cubicBezTo>
                  <a:cubicBezTo>
                    <a:pt x="45343" y="0"/>
                    <a:pt x="58507" y="13164"/>
                    <a:pt x="58507" y="2925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任意多边形: 形状 11">
              <a:extLst>
                <a:ext uri="{FF2B5EF4-FFF2-40B4-BE49-F238E27FC236}">
                  <a16:creationId xmlns:a16="http://schemas.microsoft.com/office/drawing/2014/main" xmlns="" id="{D5021DF9-D0D4-B4F2-E646-1E960D8DF357}"/>
                </a:ext>
              </a:extLst>
            </p:cNvPr>
            <p:cNvSpPr/>
            <p:nvPr/>
          </p:nvSpPr>
          <p:spPr>
            <a:xfrm>
              <a:off x="10894995" y="1161771"/>
              <a:ext cx="58506" cy="58607"/>
            </a:xfrm>
            <a:custGeom>
              <a:avLst/>
              <a:gdLst>
                <a:gd name="connsiteX0" fmla="*/ 58507 w 58506"/>
                <a:gd name="connsiteY0" fmla="*/ 29354 h 58607"/>
                <a:gd name="connsiteX1" fmla="*/ 29254 w 58506"/>
                <a:gd name="connsiteY1" fmla="*/ 58608 h 58607"/>
                <a:gd name="connsiteX2" fmla="*/ 0 w 58506"/>
                <a:gd name="connsiteY2" fmla="*/ 29354 h 58607"/>
                <a:gd name="connsiteX3" fmla="*/ 29254 w 58506"/>
                <a:gd name="connsiteY3" fmla="*/ 101 h 58607"/>
                <a:gd name="connsiteX4" fmla="*/ 58507 w 58506"/>
                <a:gd name="connsiteY4" fmla="*/ 29354 h 58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607">
                  <a:moveTo>
                    <a:pt x="58507" y="29354"/>
                  </a:moveTo>
                  <a:cubicBezTo>
                    <a:pt x="58507" y="45444"/>
                    <a:pt x="45343" y="58608"/>
                    <a:pt x="29254" y="58608"/>
                  </a:cubicBezTo>
                  <a:cubicBezTo>
                    <a:pt x="13165" y="58608"/>
                    <a:pt x="0" y="45444"/>
                    <a:pt x="0" y="29354"/>
                  </a:cubicBezTo>
                  <a:cubicBezTo>
                    <a:pt x="0" y="13265"/>
                    <a:pt x="13165" y="101"/>
                    <a:pt x="29254" y="101"/>
                  </a:cubicBezTo>
                  <a:cubicBezTo>
                    <a:pt x="45343" y="-1362"/>
                    <a:pt x="58507" y="13265"/>
                    <a:pt x="58507" y="2935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任意多边形: 形状 12">
              <a:extLst>
                <a:ext uri="{FF2B5EF4-FFF2-40B4-BE49-F238E27FC236}">
                  <a16:creationId xmlns:a16="http://schemas.microsoft.com/office/drawing/2014/main" xmlns="" id="{59E4277D-3F9A-AEBF-6A0A-05CADF3F752B}"/>
                </a:ext>
              </a:extLst>
            </p:cNvPr>
            <p:cNvSpPr/>
            <p:nvPr/>
          </p:nvSpPr>
          <p:spPr>
            <a:xfrm>
              <a:off x="10894995" y="1255483"/>
              <a:ext cx="58506" cy="58506"/>
            </a:xfrm>
            <a:custGeom>
              <a:avLst/>
              <a:gdLst>
                <a:gd name="connsiteX0" fmla="*/ 58507 w 58506"/>
                <a:gd name="connsiteY0" fmla="*/ 29253 h 58506"/>
                <a:gd name="connsiteX1" fmla="*/ 29254 w 58506"/>
                <a:gd name="connsiteY1" fmla="*/ 58507 h 58506"/>
                <a:gd name="connsiteX2" fmla="*/ 0 w 58506"/>
                <a:gd name="connsiteY2" fmla="*/ 29253 h 58506"/>
                <a:gd name="connsiteX3" fmla="*/ 29254 w 58506"/>
                <a:gd name="connsiteY3" fmla="*/ 0 h 58506"/>
                <a:gd name="connsiteX4" fmla="*/ 58507 w 58506"/>
                <a:gd name="connsiteY4" fmla="*/ 29253 h 5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506">
                  <a:moveTo>
                    <a:pt x="58507" y="29253"/>
                  </a:moveTo>
                  <a:cubicBezTo>
                    <a:pt x="58507" y="45343"/>
                    <a:pt x="45343" y="58507"/>
                    <a:pt x="29254" y="58507"/>
                  </a:cubicBezTo>
                  <a:cubicBezTo>
                    <a:pt x="13165" y="58507"/>
                    <a:pt x="0" y="45343"/>
                    <a:pt x="0" y="29253"/>
                  </a:cubicBezTo>
                  <a:cubicBezTo>
                    <a:pt x="0" y="13164"/>
                    <a:pt x="13165" y="0"/>
                    <a:pt x="29254" y="0"/>
                  </a:cubicBezTo>
                  <a:cubicBezTo>
                    <a:pt x="45343" y="0"/>
                    <a:pt x="58507" y="13164"/>
                    <a:pt x="58507" y="2925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任意多边形: 形状 13">
              <a:extLst>
                <a:ext uri="{FF2B5EF4-FFF2-40B4-BE49-F238E27FC236}">
                  <a16:creationId xmlns:a16="http://schemas.microsoft.com/office/drawing/2014/main" xmlns="" id="{7FC791C0-6867-8FFF-DB5E-B008035B6B25}"/>
                </a:ext>
              </a:extLst>
            </p:cNvPr>
            <p:cNvSpPr/>
            <p:nvPr/>
          </p:nvSpPr>
          <p:spPr>
            <a:xfrm>
              <a:off x="10814550" y="974652"/>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1701"/>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任意多边形: 形状 14">
              <a:extLst>
                <a:ext uri="{FF2B5EF4-FFF2-40B4-BE49-F238E27FC236}">
                  <a16:creationId xmlns:a16="http://schemas.microsoft.com/office/drawing/2014/main" xmlns="" id="{C11F4E90-DD9E-CE5D-548C-09B47AC902A6}"/>
                </a:ext>
              </a:extLst>
            </p:cNvPr>
            <p:cNvSpPr/>
            <p:nvPr/>
          </p:nvSpPr>
          <p:spPr>
            <a:xfrm>
              <a:off x="10814550" y="1068262"/>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3164"/>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任意多边形: 形状 15">
              <a:extLst>
                <a:ext uri="{FF2B5EF4-FFF2-40B4-BE49-F238E27FC236}">
                  <a16:creationId xmlns:a16="http://schemas.microsoft.com/office/drawing/2014/main" xmlns="" id="{0997AFDB-9F36-6A61-C0FC-A13591D06ADB}"/>
                </a:ext>
              </a:extLst>
            </p:cNvPr>
            <p:cNvSpPr/>
            <p:nvPr/>
          </p:nvSpPr>
          <p:spPr>
            <a:xfrm>
              <a:off x="10814550" y="1163224"/>
              <a:ext cx="55580" cy="55692"/>
            </a:xfrm>
            <a:custGeom>
              <a:avLst/>
              <a:gdLst>
                <a:gd name="connsiteX0" fmla="*/ 55581 w 55580"/>
                <a:gd name="connsiteY0" fmla="*/ 27902 h 55692"/>
                <a:gd name="connsiteX1" fmla="*/ 27790 w 55580"/>
                <a:gd name="connsiteY1" fmla="*/ 55692 h 55692"/>
                <a:gd name="connsiteX2" fmla="*/ 0 w 55580"/>
                <a:gd name="connsiteY2" fmla="*/ 27902 h 55692"/>
                <a:gd name="connsiteX3" fmla="*/ 27790 w 55580"/>
                <a:gd name="connsiteY3" fmla="*/ 111 h 55692"/>
                <a:gd name="connsiteX4" fmla="*/ 55581 w 55580"/>
                <a:gd name="connsiteY4" fmla="*/ 27902 h 55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692">
                  <a:moveTo>
                    <a:pt x="55581" y="27902"/>
                  </a:moveTo>
                  <a:cubicBezTo>
                    <a:pt x="55581" y="43991"/>
                    <a:pt x="42417" y="55692"/>
                    <a:pt x="27790" y="55692"/>
                  </a:cubicBezTo>
                  <a:cubicBezTo>
                    <a:pt x="11700" y="55692"/>
                    <a:pt x="0" y="42528"/>
                    <a:pt x="0" y="27902"/>
                  </a:cubicBezTo>
                  <a:cubicBezTo>
                    <a:pt x="0" y="13275"/>
                    <a:pt x="13163" y="111"/>
                    <a:pt x="27790" y="111"/>
                  </a:cubicBezTo>
                  <a:cubicBezTo>
                    <a:pt x="42417" y="-1351"/>
                    <a:pt x="55581" y="11812"/>
                    <a:pt x="55581" y="2790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xmlns="" id="{4080C794-BD74-8329-8648-6F00AFCA9D0F}"/>
                </a:ext>
              </a:extLst>
            </p:cNvPr>
            <p:cNvSpPr/>
            <p:nvPr/>
          </p:nvSpPr>
          <p:spPr>
            <a:xfrm>
              <a:off x="10814550" y="1256946"/>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1701"/>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任意多边形: 形状 17">
              <a:extLst>
                <a:ext uri="{FF2B5EF4-FFF2-40B4-BE49-F238E27FC236}">
                  <a16:creationId xmlns:a16="http://schemas.microsoft.com/office/drawing/2014/main" xmlns="" id="{EE6730C0-6655-0BC6-1982-AF0077EAD50A}"/>
                </a:ext>
              </a:extLst>
            </p:cNvPr>
            <p:cNvSpPr/>
            <p:nvPr/>
          </p:nvSpPr>
          <p:spPr>
            <a:xfrm>
              <a:off x="10814550" y="1350556"/>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3164"/>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xmlns="" id="{59208A95-74CF-E096-D02D-9FEA8F0F449D}"/>
                </a:ext>
              </a:extLst>
            </p:cNvPr>
            <p:cNvSpPr/>
            <p:nvPr/>
          </p:nvSpPr>
          <p:spPr>
            <a:xfrm>
              <a:off x="10734103" y="882392"/>
              <a:ext cx="52655" cy="52767"/>
            </a:xfrm>
            <a:custGeom>
              <a:avLst/>
              <a:gdLst>
                <a:gd name="connsiteX0" fmla="*/ 52656 w 52655"/>
                <a:gd name="connsiteY0" fmla="*/ 26439 h 52767"/>
                <a:gd name="connsiteX1" fmla="*/ 26328 w 52655"/>
                <a:gd name="connsiteY1" fmla="*/ 52767 h 52767"/>
                <a:gd name="connsiteX2" fmla="*/ 0 w 52655"/>
                <a:gd name="connsiteY2" fmla="*/ 26439 h 52767"/>
                <a:gd name="connsiteX3" fmla="*/ 26328 w 52655"/>
                <a:gd name="connsiteY3" fmla="*/ 111 h 52767"/>
                <a:gd name="connsiteX4" fmla="*/ 52656 w 52655"/>
                <a:gd name="connsiteY4" fmla="*/ 26439 h 5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767">
                  <a:moveTo>
                    <a:pt x="52656" y="26439"/>
                  </a:moveTo>
                  <a:cubicBezTo>
                    <a:pt x="52656" y="41066"/>
                    <a:pt x="40954" y="52767"/>
                    <a:pt x="26328" y="52767"/>
                  </a:cubicBezTo>
                  <a:cubicBezTo>
                    <a:pt x="11702" y="52767"/>
                    <a:pt x="0" y="41066"/>
                    <a:pt x="0" y="26439"/>
                  </a:cubicBezTo>
                  <a:cubicBezTo>
                    <a:pt x="0" y="11813"/>
                    <a:pt x="11702" y="111"/>
                    <a:pt x="26328" y="111"/>
                  </a:cubicBezTo>
                  <a:cubicBezTo>
                    <a:pt x="40954" y="-1351"/>
                    <a:pt x="52656" y="11813"/>
                    <a:pt x="52656" y="264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任意多边形: 形状 19">
              <a:extLst>
                <a:ext uri="{FF2B5EF4-FFF2-40B4-BE49-F238E27FC236}">
                  <a16:creationId xmlns:a16="http://schemas.microsoft.com/office/drawing/2014/main" xmlns="" id="{8C921A94-2207-A4E9-B261-0AE608E93560}"/>
                </a:ext>
              </a:extLst>
            </p:cNvPr>
            <p:cNvSpPr/>
            <p:nvPr/>
          </p:nvSpPr>
          <p:spPr>
            <a:xfrm>
              <a:off x="10734103" y="976114"/>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任意多边形: 形状 20">
              <a:extLst>
                <a:ext uri="{FF2B5EF4-FFF2-40B4-BE49-F238E27FC236}">
                  <a16:creationId xmlns:a16="http://schemas.microsoft.com/office/drawing/2014/main" xmlns="" id="{13DE3ED1-EB98-B221-A0A0-A32BA80B446E}"/>
                </a:ext>
              </a:extLst>
            </p:cNvPr>
            <p:cNvSpPr/>
            <p:nvPr/>
          </p:nvSpPr>
          <p:spPr>
            <a:xfrm>
              <a:off x="10734103" y="1069725"/>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任意多边形: 形状 21">
              <a:extLst>
                <a:ext uri="{FF2B5EF4-FFF2-40B4-BE49-F238E27FC236}">
                  <a16:creationId xmlns:a16="http://schemas.microsoft.com/office/drawing/2014/main" xmlns="" id="{C129B9A1-CEF2-118E-3135-7079E1CAF4E2}"/>
                </a:ext>
              </a:extLst>
            </p:cNvPr>
            <p:cNvSpPr/>
            <p:nvPr/>
          </p:nvSpPr>
          <p:spPr>
            <a:xfrm>
              <a:off x="10734103" y="1164686"/>
              <a:ext cx="52655" cy="52767"/>
            </a:xfrm>
            <a:custGeom>
              <a:avLst/>
              <a:gdLst>
                <a:gd name="connsiteX0" fmla="*/ 52656 w 52655"/>
                <a:gd name="connsiteY0" fmla="*/ 26439 h 52767"/>
                <a:gd name="connsiteX1" fmla="*/ 26328 w 52655"/>
                <a:gd name="connsiteY1" fmla="*/ 52767 h 52767"/>
                <a:gd name="connsiteX2" fmla="*/ 0 w 52655"/>
                <a:gd name="connsiteY2" fmla="*/ 26439 h 52767"/>
                <a:gd name="connsiteX3" fmla="*/ 26328 w 52655"/>
                <a:gd name="connsiteY3" fmla="*/ 111 h 52767"/>
                <a:gd name="connsiteX4" fmla="*/ 52656 w 52655"/>
                <a:gd name="connsiteY4" fmla="*/ 26439 h 5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767">
                  <a:moveTo>
                    <a:pt x="52656" y="26439"/>
                  </a:moveTo>
                  <a:cubicBezTo>
                    <a:pt x="52656" y="41066"/>
                    <a:pt x="40954" y="52767"/>
                    <a:pt x="26328" y="52767"/>
                  </a:cubicBezTo>
                  <a:cubicBezTo>
                    <a:pt x="11702" y="52767"/>
                    <a:pt x="0" y="41066"/>
                    <a:pt x="0" y="26439"/>
                  </a:cubicBezTo>
                  <a:cubicBezTo>
                    <a:pt x="0" y="11813"/>
                    <a:pt x="11702" y="111"/>
                    <a:pt x="26328" y="111"/>
                  </a:cubicBezTo>
                  <a:cubicBezTo>
                    <a:pt x="40954" y="-1351"/>
                    <a:pt x="52656" y="11813"/>
                    <a:pt x="52656" y="264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任意多边形: 形状 22">
              <a:extLst>
                <a:ext uri="{FF2B5EF4-FFF2-40B4-BE49-F238E27FC236}">
                  <a16:creationId xmlns:a16="http://schemas.microsoft.com/office/drawing/2014/main" xmlns="" id="{3FE45CD8-E906-D511-2275-187930702B75}"/>
                </a:ext>
              </a:extLst>
            </p:cNvPr>
            <p:cNvSpPr/>
            <p:nvPr/>
          </p:nvSpPr>
          <p:spPr>
            <a:xfrm>
              <a:off x="10734103" y="1258408"/>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任意多边形: 形状 23">
              <a:extLst>
                <a:ext uri="{FF2B5EF4-FFF2-40B4-BE49-F238E27FC236}">
                  <a16:creationId xmlns:a16="http://schemas.microsoft.com/office/drawing/2014/main" xmlns="" id="{4226B9F8-2EFD-DD48-7654-B1A8A21CAA72}"/>
                </a:ext>
              </a:extLst>
            </p:cNvPr>
            <p:cNvSpPr/>
            <p:nvPr/>
          </p:nvSpPr>
          <p:spPr>
            <a:xfrm>
              <a:off x="10734103" y="1352019"/>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任意多边形: 形状 24">
              <a:extLst>
                <a:ext uri="{FF2B5EF4-FFF2-40B4-BE49-F238E27FC236}">
                  <a16:creationId xmlns:a16="http://schemas.microsoft.com/office/drawing/2014/main" xmlns="" id="{61C8DDF1-F315-6878-2529-653DE213DF2A}"/>
                </a:ext>
              </a:extLst>
            </p:cNvPr>
            <p:cNvSpPr/>
            <p:nvPr/>
          </p:nvSpPr>
          <p:spPr>
            <a:xfrm>
              <a:off x="10734103" y="1447092"/>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任意多边形: 形状 25">
              <a:extLst>
                <a:ext uri="{FF2B5EF4-FFF2-40B4-BE49-F238E27FC236}">
                  <a16:creationId xmlns:a16="http://schemas.microsoft.com/office/drawing/2014/main" xmlns="" id="{F565BC29-0CD1-9AC9-44D5-C35A32BE5B32}"/>
                </a:ext>
              </a:extLst>
            </p:cNvPr>
            <p:cNvSpPr/>
            <p:nvPr/>
          </p:nvSpPr>
          <p:spPr>
            <a:xfrm>
              <a:off x="10653657" y="788893"/>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任意多边形: 形状 26">
              <a:extLst>
                <a:ext uri="{FF2B5EF4-FFF2-40B4-BE49-F238E27FC236}">
                  <a16:creationId xmlns:a16="http://schemas.microsoft.com/office/drawing/2014/main" xmlns="" id="{2CDCF5C1-1991-A2A1-480C-0FD3313BA2A6}"/>
                </a:ext>
              </a:extLst>
            </p:cNvPr>
            <p:cNvSpPr/>
            <p:nvPr/>
          </p:nvSpPr>
          <p:spPr>
            <a:xfrm>
              <a:off x="10653656" y="883967"/>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任意多边形: 形状 27">
              <a:extLst>
                <a:ext uri="{FF2B5EF4-FFF2-40B4-BE49-F238E27FC236}">
                  <a16:creationId xmlns:a16="http://schemas.microsoft.com/office/drawing/2014/main" xmlns="" id="{6BF1DF77-B6CE-4A86-5CF0-C53CA0CBEA3E}"/>
                </a:ext>
              </a:extLst>
            </p:cNvPr>
            <p:cNvSpPr/>
            <p:nvPr/>
          </p:nvSpPr>
          <p:spPr>
            <a:xfrm>
              <a:off x="10653656" y="977577"/>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任意多边形: 形状 28">
              <a:extLst>
                <a:ext uri="{FF2B5EF4-FFF2-40B4-BE49-F238E27FC236}">
                  <a16:creationId xmlns:a16="http://schemas.microsoft.com/office/drawing/2014/main" xmlns="" id="{A4E1F975-AC69-A9A8-AFA7-BD6ACB782B00}"/>
                </a:ext>
              </a:extLst>
            </p:cNvPr>
            <p:cNvSpPr/>
            <p:nvPr/>
          </p:nvSpPr>
          <p:spPr>
            <a:xfrm>
              <a:off x="10653657" y="1071187"/>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任意多边形: 形状 29">
              <a:extLst>
                <a:ext uri="{FF2B5EF4-FFF2-40B4-BE49-F238E27FC236}">
                  <a16:creationId xmlns:a16="http://schemas.microsoft.com/office/drawing/2014/main" xmlns="" id="{B1E79EF5-CA8E-C6A5-9547-1EF2421C17D5}"/>
                </a:ext>
              </a:extLst>
            </p:cNvPr>
            <p:cNvSpPr/>
            <p:nvPr/>
          </p:nvSpPr>
          <p:spPr>
            <a:xfrm>
              <a:off x="10653657" y="1166260"/>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0239"/>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 name="任意多边形: 形状 30">
              <a:extLst>
                <a:ext uri="{FF2B5EF4-FFF2-40B4-BE49-F238E27FC236}">
                  <a16:creationId xmlns:a16="http://schemas.microsoft.com/office/drawing/2014/main" xmlns="" id="{68B69632-D917-462B-A45E-449A49279468}"/>
                </a:ext>
              </a:extLst>
            </p:cNvPr>
            <p:cNvSpPr/>
            <p:nvPr/>
          </p:nvSpPr>
          <p:spPr>
            <a:xfrm>
              <a:off x="10653656" y="1259871"/>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 name="任意多边形: 形状 31">
              <a:extLst>
                <a:ext uri="{FF2B5EF4-FFF2-40B4-BE49-F238E27FC236}">
                  <a16:creationId xmlns:a16="http://schemas.microsoft.com/office/drawing/2014/main" xmlns="" id="{BD3D80F7-D3BA-EC51-0541-844AAA2FA1FA}"/>
                </a:ext>
              </a:extLst>
            </p:cNvPr>
            <p:cNvSpPr/>
            <p:nvPr/>
          </p:nvSpPr>
          <p:spPr>
            <a:xfrm>
              <a:off x="10653657" y="1353481"/>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 name="任意多边形: 形状 32">
              <a:extLst>
                <a:ext uri="{FF2B5EF4-FFF2-40B4-BE49-F238E27FC236}">
                  <a16:creationId xmlns:a16="http://schemas.microsoft.com/office/drawing/2014/main" xmlns="" id="{A72ED79B-DB36-B9A1-BC77-849E202B7A78}"/>
                </a:ext>
              </a:extLst>
            </p:cNvPr>
            <p:cNvSpPr/>
            <p:nvPr/>
          </p:nvSpPr>
          <p:spPr>
            <a:xfrm>
              <a:off x="10653656" y="1448554"/>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 name="任意多边形: 形状 33">
              <a:extLst>
                <a:ext uri="{FF2B5EF4-FFF2-40B4-BE49-F238E27FC236}">
                  <a16:creationId xmlns:a16="http://schemas.microsoft.com/office/drawing/2014/main" xmlns="" id="{3BFFF33B-5486-DFCF-DD8B-101969149CBF}"/>
                </a:ext>
              </a:extLst>
            </p:cNvPr>
            <p:cNvSpPr/>
            <p:nvPr/>
          </p:nvSpPr>
          <p:spPr>
            <a:xfrm>
              <a:off x="10653657" y="1542165"/>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 name="任意多边形: 形状 34">
              <a:extLst>
                <a:ext uri="{FF2B5EF4-FFF2-40B4-BE49-F238E27FC236}">
                  <a16:creationId xmlns:a16="http://schemas.microsoft.com/office/drawing/2014/main" xmlns="" id="{1CF7786D-AB56-741B-540C-E6D63B53A289}"/>
                </a:ext>
              </a:extLst>
            </p:cNvPr>
            <p:cNvSpPr/>
            <p:nvPr/>
          </p:nvSpPr>
          <p:spPr>
            <a:xfrm>
              <a:off x="10573210" y="696746"/>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 name="任意多边形: 形状 35">
              <a:extLst>
                <a:ext uri="{FF2B5EF4-FFF2-40B4-BE49-F238E27FC236}">
                  <a16:creationId xmlns:a16="http://schemas.microsoft.com/office/drawing/2014/main" xmlns="" id="{B9F04E06-DFC2-A10F-AC77-08A78E5B1B2B}"/>
                </a:ext>
              </a:extLst>
            </p:cNvPr>
            <p:cNvSpPr/>
            <p:nvPr/>
          </p:nvSpPr>
          <p:spPr>
            <a:xfrm>
              <a:off x="10573210" y="790356"/>
              <a:ext cx="46805" cy="46805"/>
            </a:xfrm>
            <a:custGeom>
              <a:avLst/>
              <a:gdLst>
                <a:gd name="connsiteX0" fmla="*/ 46805 w 46805"/>
                <a:gd name="connsiteY0" fmla="*/ 23403 h 46805"/>
                <a:gd name="connsiteX1" fmla="*/ 23402 w 46805"/>
                <a:gd name="connsiteY1" fmla="*/ 46805 h 46805"/>
                <a:gd name="connsiteX2" fmla="*/ 0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567"/>
                    <a:pt x="36567" y="46805"/>
                    <a:pt x="23402" y="46805"/>
                  </a:cubicBezTo>
                  <a:cubicBezTo>
                    <a:pt x="10239" y="46805"/>
                    <a:pt x="0" y="36567"/>
                    <a:pt x="0" y="23403"/>
                  </a:cubicBezTo>
                  <a:cubicBezTo>
                    <a:pt x="0" y="10239"/>
                    <a:pt x="10239" y="0"/>
                    <a:pt x="23402" y="0"/>
                  </a:cubicBezTo>
                  <a:cubicBezTo>
                    <a:pt x="36567" y="0"/>
                    <a:pt x="46805" y="10239"/>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 name="任意多边形: 形状 36">
              <a:extLst>
                <a:ext uri="{FF2B5EF4-FFF2-40B4-BE49-F238E27FC236}">
                  <a16:creationId xmlns:a16="http://schemas.microsoft.com/office/drawing/2014/main" xmlns="" id="{6106591E-9FE1-A629-6EA7-12D2DA8ACA99}"/>
                </a:ext>
              </a:extLst>
            </p:cNvPr>
            <p:cNvSpPr/>
            <p:nvPr/>
          </p:nvSpPr>
          <p:spPr>
            <a:xfrm>
              <a:off x="10573210" y="885305"/>
              <a:ext cx="46805" cy="46929"/>
            </a:xfrm>
            <a:custGeom>
              <a:avLst/>
              <a:gdLst>
                <a:gd name="connsiteX0" fmla="*/ 46805 w 46805"/>
                <a:gd name="connsiteY0" fmla="*/ 23527 h 46929"/>
                <a:gd name="connsiteX1" fmla="*/ 23402 w 46805"/>
                <a:gd name="connsiteY1" fmla="*/ 46929 h 46929"/>
                <a:gd name="connsiteX2" fmla="*/ 0 w 46805"/>
                <a:gd name="connsiteY2" fmla="*/ 23527 h 46929"/>
                <a:gd name="connsiteX3" fmla="*/ 23402 w 46805"/>
                <a:gd name="connsiteY3" fmla="*/ 124 h 46929"/>
                <a:gd name="connsiteX4" fmla="*/ 46805 w 46805"/>
                <a:gd name="connsiteY4" fmla="*/ 23527 h 46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929">
                  <a:moveTo>
                    <a:pt x="46805" y="23527"/>
                  </a:moveTo>
                  <a:cubicBezTo>
                    <a:pt x="46805" y="36691"/>
                    <a:pt x="36567" y="46929"/>
                    <a:pt x="23402" y="46929"/>
                  </a:cubicBezTo>
                  <a:cubicBezTo>
                    <a:pt x="10239" y="46929"/>
                    <a:pt x="0" y="36691"/>
                    <a:pt x="0" y="23527"/>
                  </a:cubicBezTo>
                  <a:cubicBezTo>
                    <a:pt x="0" y="10363"/>
                    <a:pt x="10239" y="124"/>
                    <a:pt x="23402" y="124"/>
                  </a:cubicBezTo>
                  <a:cubicBezTo>
                    <a:pt x="36567" y="-1339"/>
                    <a:pt x="46805" y="10363"/>
                    <a:pt x="46805" y="235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 name="任意多边形: 形状 37">
              <a:extLst>
                <a:ext uri="{FF2B5EF4-FFF2-40B4-BE49-F238E27FC236}">
                  <a16:creationId xmlns:a16="http://schemas.microsoft.com/office/drawing/2014/main" xmlns="" id="{7AAD60F3-CD51-1D00-C7D3-6AD226B5D99B}"/>
                </a:ext>
              </a:extLst>
            </p:cNvPr>
            <p:cNvSpPr/>
            <p:nvPr/>
          </p:nvSpPr>
          <p:spPr>
            <a:xfrm>
              <a:off x="10573210" y="979040"/>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 name="任意多边形: 形状 38">
              <a:extLst>
                <a:ext uri="{FF2B5EF4-FFF2-40B4-BE49-F238E27FC236}">
                  <a16:creationId xmlns:a16="http://schemas.microsoft.com/office/drawing/2014/main" xmlns="" id="{9417B093-6E15-2BFE-32A2-1A31FBDABDCC}"/>
                </a:ext>
              </a:extLst>
            </p:cNvPr>
            <p:cNvSpPr/>
            <p:nvPr/>
          </p:nvSpPr>
          <p:spPr>
            <a:xfrm>
              <a:off x="10573210" y="1072650"/>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7"/>
                    <a:pt x="36328" y="46805"/>
                    <a:pt x="23402" y="46805"/>
                  </a:cubicBezTo>
                  <a:cubicBezTo>
                    <a:pt x="10477" y="46805"/>
                    <a:pt x="-1" y="36327"/>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 name="任意多边形: 形状 39">
              <a:extLst>
                <a:ext uri="{FF2B5EF4-FFF2-40B4-BE49-F238E27FC236}">
                  <a16:creationId xmlns:a16="http://schemas.microsoft.com/office/drawing/2014/main" xmlns="" id="{A09A7787-4BD1-DBD6-9DB6-34430EAEFA29}"/>
                </a:ext>
              </a:extLst>
            </p:cNvPr>
            <p:cNvSpPr/>
            <p:nvPr/>
          </p:nvSpPr>
          <p:spPr>
            <a:xfrm>
              <a:off x="10573210" y="1167723"/>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 name="任意多边形: 形状 40">
              <a:extLst>
                <a:ext uri="{FF2B5EF4-FFF2-40B4-BE49-F238E27FC236}">
                  <a16:creationId xmlns:a16="http://schemas.microsoft.com/office/drawing/2014/main" xmlns="" id="{37CE7F45-B60D-409D-0FE2-965956FBBF5C}"/>
                </a:ext>
              </a:extLst>
            </p:cNvPr>
            <p:cNvSpPr/>
            <p:nvPr/>
          </p:nvSpPr>
          <p:spPr>
            <a:xfrm>
              <a:off x="10573210" y="1261333"/>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 name="任意多边形: 形状 41">
              <a:extLst>
                <a:ext uri="{FF2B5EF4-FFF2-40B4-BE49-F238E27FC236}">
                  <a16:creationId xmlns:a16="http://schemas.microsoft.com/office/drawing/2014/main" xmlns="" id="{FAC7BDF7-48A6-1E96-5EC3-3A8973A1D9A2}"/>
                </a:ext>
              </a:extLst>
            </p:cNvPr>
            <p:cNvSpPr/>
            <p:nvPr/>
          </p:nvSpPr>
          <p:spPr>
            <a:xfrm>
              <a:off x="10573210" y="1354944"/>
              <a:ext cx="46805" cy="46805"/>
            </a:xfrm>
            <a:custGeom>
              <a:avLst/>
              <a:gdLst>
                <a:gd name="connsiteX0" fmla="*/ 46805 w 46805"/>
                <a:gd name="connsiteY0" fmla="*/ 23403 h 46805"/>
                <a:gd name="connsiteX1" fmla="*/ 23402 w 46805"/>
                <a:gd name="connsiteY1" fmla="*/ 46805 h 46805"/>
                <a:gd name="connsiteX2" fmla="*/ 0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567"/>
                    <a:pt x="36567" y="46805"/>
                    <a:pt x="23402" y="46805"/>
                  </a:cubicBezTo>
                  <a:cubicBezTo>
                    <a:pt x="10239" y="46805"/>
                    <a:pt x="0" y="36567"/>
                    <a:pt x="0" y="23403"/>
                  </a:cubicBezTo>
                  <a:cubicBezTo>
                    <a:pt x="0" y="10239"/>
                    <a:pt x="10239" y="0"/>
                    <a:pt x="23402" y="0"/>
                  </a:cubicBezTo>
                  <a:cubicBezTo>
                    <a:pt x="36567" y="0"/>
                    <a:pt x="46805" y="10239"/>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 name="任意多边形: 形状 42">
              <a:extLst>
                <a:ext uri="{FF2B5EF4-FFF2-40B4-BE49-F238E27FC236}">
                  <a16:creationId xmlns:a16="http://schemas.microsoft.com/office/drawing/2014/main" xmlns="" id="{7074F1B6-7AA6-D71F-5483-E545B1B3F240}"/>
                </a:ext>
              </a:extLst>
            </p:cNvPr>
            <p:cNvSpPr/>
            <p:nvPr/>
          </p:nvSpPr>
          <p:spPr>
            <a:xfrm>
              <a:off x="10573210" y="1450017"/>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 name="任意多边形: 形状 43">
              <a:extLst>
                <a:ext uri="{FF2B5EF4-FFF2-40B4-BE49-F238E27FC236}">
                  <a16:creationId xmlns:a16="http://schemas.microsoft.com/office/drawing/2014/main" xmlns="" id="{F9310A54-4041-9ED4-5198-1E04C2E8FBB4}"/>
                </a:ext>
              </a:extLst>
            </p:cNvPr>
            <p:cNvSpPr/>
            <p:nvPr/>
          </p:nvSpPr>
          <p:spPr>
            <a:xfrm>
              <a:off x="10573210" y="1543627"/>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 name="任意多边形: 形状 44">
              <a:extLst>
                <a:ext uri="{FF2B5EF4-FFF2-40B4-BE49-F238E27FC236}">
                  <a16:creationId xmlns:a16="http://schemas.microsoft.com/office/drawing/2014/main" xmlns="" id="{FD81DF03-DB68-2D80-762D-E35ACB090D57}"/>
                </a:ext>
              </a:extLst>
            </p:cNvPr>
            <p:cNvSpPr/>
            <p:nvPr/>
          </p:nvSpPr>
          <p:spPr>
            <a:xfrm>
              <a:off x="10573210" y="1637238"/>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7"/>
                    <a:pt x="36328" y="46805"/>
                    <a:pt x="23402" y="46805"/>
                  </a:cubicBezTo>
                  <a:cubicBezTo>
                    <a:pt x="10477" y="46805"/>
                    <a:pt x="-1" y="36327"/>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 name="任意多边形: 形状 45">
              <a:extLst>
                <a:ext uri="{FF2B5EF4-FFF2-40B4-BE49-F238E27FC236}">
                  <a16:creationId xmlns:a16="http://schemas.microsoft.com/office/drawing/2014/main" xmlns="" id="{53EFA5BD-5C20-4D87-E7B1-F2E8FE16918B}"/>
                </a:ext>
              </a:extLst>
            </p:cNvPr>
            <p:cNvSpPr/>
            <p:nvPr/>
          </p:nvSpPr>
          <p:spPr>
            <a:xfrm>
              <a:off x="10492763" y="698208"/>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 name="任意多边形: 形状 46">
              <a:extLst>
                <a:ext uri="{FF2B5EF4-FFF2-40B4-BE49-F238E27FC236}">
                  <a16:creationId xmlns:a16="http://schemas.microsoft.com/office/drawing/2014/main" xmlns="" id="{B548712E-51B1-1F47-76EE-6ECCF3B4E352}"/>
                </a:ext>
              </a:extLst>
            </p:cNvPr>
            <p:cNvSpPr/>
            <p:nvPr/>
          </p:nvSpPr>
          <p:spPr>
            <a:xfrm>
              <a:off x="10492763" y="791819"/>
              <a:ext cx="43880" cy="43879"/>
            </a:xfrm>
            <a:custGeom>
              <a:avLst/>
              <a:gdLst>
                <a:gd name="connsiteX0" fmla="*/ 43880 w 43880"/>
                <a:gd name="connsiteY0" fmla="*/ 21940 h 43879"/>
                <a:gd name="connsiteX1" fmla="*/ 21940 w 43880"/>
                <a:gd name="connsiteY1" fmla="*/ 43880 h 43879"/>
                <a:gd name="connsiteX2" fmla="*/ 0 w 43880"/>
                <a:gd name="connsiteY2" fmla="*/ 21940 h 43879"/>
                <a:gd name="connsiteX3" fmla="*/ 21940 w 43880"/>
                <a:gd name="connsiteY3" fmla="*/ 0 h 43879"/>
                <a:gd name="connsiteX4" fmla="*/ 43880 w 43880"/>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80" h="43879">
                  <a:moveTo>
                    <a:pt x="43880" y="21940"/>
                  </a:moveTo>
                  <a:cubicBezTo>
                    <a:pt x="43880" y="33641"/>
                    <a:pt x="33642" y="43880"/>
                    <a:pt x="21940" y="43880"/>
                  </a:cubicBezTo>
                  <a:cubicBezTo>
                    <a:pt x="10239" y="43880"/>
                    <a:pt x="0" y="33641"/>
                    <a:pt x="0" y="21940"/>
                  </a:cubicBezTo>
                  <a:cubicBezTo>
                    <a:pt x="0" y="10239"/>
                    <a:pt x="10239" y="0"/>
                    <a:pt x="21940" y="0"/>
                  </a:cubicBezTo>
                  <a:cubicBezTo>
                    <a:pt x="33642" y="0"/>
                    <a:pt x="43880" y="10239"/>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任意多边形: 形状 47">
              <a:extLst>
                <a:ext uri="{FF2B5EF4-FFF2-40B4-BE49-F238E27FC236}">
                  <a16:creationId xmlns:a16="http://schemas.microsoft.com/office/drawing/2014/main" xmlns="" id="{7C69BDDE-CFA7-4571-0FD2-3287FD979071}"/>
                </a:ext>
              </a:extLst>
            </p:cNvPr>
            <p:cNvSpPr/>
            <p:nvPr/>
          </p:nvSpPr>
          <p:spPr>
            <a:xfrm>
              <a:off x="10492763" y="886892"/>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任意多边形: 形状 48">
              <a:extLst>
                <a:ext uri="{FF2B5EF4-FFF2-40B4-BE49-F238E27FC236}">
                  <a16:creationId xmlns:a16="http://schemas.microsoft.com/office/drawing/2014/main" xmlns="" id="{878C1745-BB1E-AF49-FAF7-03C8D30B448E}"/>
                </a:ext>
              </a:extLst>
            </p:cNvPr>
            <p:cNvSpPr/>
            <p:nvPr/>
          </p:nvSpPr>
          <p:spPr>
            <a:xfrm>
              <a:off x="10492763" y="980502"/>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任意多边形: 形状 49">
              <a:extLst>
                <a:ext uri="{FF2B5EF4-FFF2-40B4-BE49-F238E27FC236}">
                  <a16:creationId xmlns:a16="http://schemas.microsoft.com/office/drawing/2014/main" xmlns="" id="{AD70C8C0-585F-628E-CC4B-F306360A9AC4}"/>
                </a:ext>
              </a:extLst>
            </p:cNvPr>
            <p:cNvSpPr/>
            <p:nvPr/>
          </p:nvSpPr>
          <p:spPr>
            <a:xfrm>
              <a:off x="10492763" y="1074113"/>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任意多边形: 形状 50">
              <a:extLst>
                <a:ext uri="{FF2B5EF4-FFF2-40B4-BE49-F238E27FC236}">
                  <a16:creationId xmlns:a16="http://schemas.microsoft.com/office/drawing/2014/main" xmlns="" id="{31D458CB-A5F1-214D-01EC-F5016F8B886C}"/>
                </a:ext>
              </a:extLst>
            </p:cNvPr>
            <p:cNvSpPr/>
            <p:nvPr/>
          </p:nvSpPr>
          <p:spPr>
            <a:xfrm>
              <a:off x="10492763" y="1169186"/>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任意多边形: 形状 51">
              <a:extLst>
                <a:ext uri="{FF2B5EF4-FFF2-40B4-BE49-F238E27FC236}">
                  <a16:creationId xmlns:a16="http://schemas.microsoft.com/office/drawing/2014/main" xmlns="" id="{724910AD-C536-3D6A-5A8B-BE609BD9E7EE}"/>
                </a:ext>
              </a:extLst>
            </p:cNvPr>
            <p:cNvSpPr/>
            <p:nvPr/>
          </p:nvSpPr>
          <p:spPr>
            <a:xfrm>
              <a:off x="10492763" y="1262796"/>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任意多边形: 形状 52">
              <a:extLst>
                <a:ext uri="{FF2B5EF4-FFF2-40B4-BE49-F238E27FC236}">
                  <a16:creationId xmlns:a16="http://schemas.microsoft.com/office/drawing/2014/main" xmlns="" id="{F8D1E82E-365C-2265-CDD8-2EB2912D1DC5}"/>
                </a:ext>
              </a:extLst>
            </p:cNvPr>
            <p:cNvSpPr/>
            <p:nvPr/>
          </p:nvSpPr>
          <p:spPr>
            <a:xfrm>
              <a:off x="10492763" y="1356407"/>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4" name="任意多边形: 形状 53">
              <a:extLst>
                <a:ext uri="{FF2B5EF4-FFF2-40B4-BE49-F238E27FC236}">
                  <a16:creationId xmlns:a16="http://schemas.microsoft.com/office/drawing/2014/main" xmlns="" id="{B16157C5-C596-5B44-E473-E056CEAE0C17}"/>
                </a:ext>
              </a:extLst>
            </p:cNvPr>
            <p:cNvSpPr/>
            <p:nvPr/>
          </p:nvSpPr>
          <p:spPr>
            <a:xfrm>
              <a:off x="10492763" y="145148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5" name="任意多边形: 形状 54">
              <a:extLst>
                <a:ext uri="{FF2B5EF4-FFF2-40B4-BE49-F238E27FC236}">
                  <a16:creationId xmlns:a16="http://schemas.microsoft.com/office/drawing/2014/main" xmlns="" id="{AC4C957C-1D8E-727D-94E6-33BE7D821012}"/>
                </a:ext>
              </a:extLst>
            </p:cNvPr>
            <p:cNvSpPr/>
            <p:nvPr/>
          </p:nvSpPr>
          <p:spPr>
            <a:xfrm>
              <a:off x="10492763" y="154509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6" name="任意多边形: 形状 55">
              <a:extLst>
                <a:ext uri="{FF2B5EF4-FFF2-40B4-BE49-F238E27FC236}">
                  <a16:creationId xmlns:a16="http://schemas.microsoft.com/office/drawing/2014/main" xmlns="" id="{37732992-FBDE-667E-4E0F-74455130C9B3}"/>
                </a:ext>
              </a:extLst>
            </p:cNvPr>
            <p:cNvSpPr/>
            <p:nvPr/>
          </p:nvSpPr>
          <p:spPr>
            <a:xfrm>
              <a:off x="10492763" y="163870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任意多边形: 形状 56">
              <a:extLst>
                <a:ext uri="{FF2B5EF4-FFF2-40B4-BE49-F238E27FC236}">
                  <a16:creationId xmlns:a16="http://schemas.microsoft.com/office/drawing/2014/main" xmlns="" id="{DFC86EEC-7421-306B-B48A-803ABAD1E053}"/>
                </a:ext>
              </a:extLst>
            </p:cNvPr>
            <p:cNvSpPr/>
            <p:nvPr/>
          </p:nvSpPr>
          <p:spPr>
            <a:xfrm>
              <a:off x="10412317" y="699671"/>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任意多边形: 形状 57">
              <a:extLst>
                <a:ext uri="{FF2B5EF4-FFF2-40B4-BE49-F238E27FC236}">
                  <a16:creationId xmlns:a16="http://schemas.microsoft.com/office/drawing/2014/main" xmlns="" id="{EAD77D3D-64FF-38CC-5C5F-FFAF5A459AB3}"/>
                </a:ext>
              </a:extLst>
            </p:cNvPr>
            <p:cNvSpPr/>
            <p:nvPr/>
          </p:nvSpPr>
          <p:spPr>
            <a:xfrm>
              <a:off x="10412317" y="793281"/>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任意多边形: 形状 58">
              <a:extLst>
                <a:ext uri="{FF2B5EF4-FFF2-40B4-BE49-F238E27FC236}">
                  <a16:creationId xmlns:a16="http://schemas.microsoft.com/office/drawing/2014/main" xmlns="" id="{E938F147-C4AC-4F15-C9E9-8380DCC3BE68}"/>
                </a:ext>
              </a:extLst>
            </p:cNvPr>
            <p:cNvSpPr/>
            <p:nvPr/>
          </p:nvSpPr>
          <p:spPr>
            <a:xfrm>
              <a:off x="10412317" y="888215"/>
              <a:ext cx="40954" cy="41094"/>
            </a:xfrm>
            <a:custGeom>
              <a:avLst/>
              <a:gdLst>
                <a:gd name="connsiteX0" fmla="*/ 40955 w 40954"/>
                <a:gd name="connsiteY0" fmla="*/ 20617 h 41094"/>
                <a:gd name="connsiteX1" fmla="*/ 20478 w 40954"/>
                <a:gd name="connsiteY1" fmla="*/ 41094 h 41094"/>
                <a:gd name="connsiteX2" fmla="*/ 0 w 40954"/>
                <a:gd name="connsiteY2" fmla="*/ 20617 h 41094"/>
                <a:gd name="connsiteX3" fmla="*/ 20478 w 40954"/>
                <a:gd name="connsiteY3" fmla="*/ 140 h 41094"/>
                <a:gd name="connsiteX4" fmla="*/ 40955 w 40954"/>
                <a:gd name="connsiteY4" fmla="*/ 20617 h 41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1094">
                  <a:moveTo>
                    <a:pt x="40955" y="20617"/>
                  </a:moveTo>
                  <a:cubicBezTo>
                    <a:pt x="40955" y="32318"/>
                    <a:pt x="32179" y="41094"/>
                    <a:pt x="20478" y="41094"/>
                  </a:cubicBezTo>
                  <a:cubicBezTo>
                    <a:pt x="8776" y="41094"/>
                    <a:pt x="0" y="32318"/>
                    <a:pt x="0" y="20617"/>
                  </a:cubicBezTo>
                  <a:cubicBezTo>
                    <a:pt x="0" y="8916"/>
                    <a:pt x="8776" y="140"/>
                    <a:pt x="20478" y="140"/>
                  </a:cubicBezTo>
                  <a:cubicBezTo>
                    <a:pt x="32179" y="-1323"/>
                    <a:pt x="40955" y="8916"/>
                    <a:pt x="40955" y="2061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 name="任意多边形: 形状 59">
              <a:extLst>
                <a:ext uri="{FF2B5EF4-FFF2-40B4-BE49-F238E27FC236}">
                  <a16:creationId xmlns:a16="http://schemas.microsoft.com/office/drawing/2014/main" xmlns="" id="{55E2C274-BAF0-339B-6ED2-AEB7116925B3}"/>
                </a:ext>
              </a:extLst>
            </p:cNvPr>
            <p:cNvSpPr/>
            <p:nvPr/>
          </p:nvSpPr>
          <p:spPr>
            <a:xfrm>
              <a:off x="10412317" y="981965"/>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 name="任意多边形: 形状 60">
              <a:extLst>
                <a:ext uri="{FF2B5EF4-FFF2-40B4-BE49-F238E27FC236}">
                  <a16:creationId xmlns:a16="http://schemas.microsoft.com/office/drawing/2014/main" xmlns="" id="{08B0CE21-B465-3C5C-0344-A38510F30B81}"/>
                </a:ext>
              </a:extLst>
            </p:cNvPr>
            <p:cNvSpPr/>
            <p:nvPr/>
          </p:nvSpPr>
          <p:spPr>
            <a:xfrm>
              <a:off x="10412317" y="1075575"/>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 name="任意多边形: 形状 61">
              <a:extLst>
                <a:ext uri="{FF2B5EF4-FFF2-40B4-BE49-F238E27FC236}">
                  <a16:creationId xmlns:a16="http://schemas.microsoft.com/office/drawing/2014/main" xmlns="" id="{3811EE24-8D17-03A0-65B0-A7327B27FCFE}"/>
                </a:ext>
              </a:extLst>
            </p:cNvPr>
            <p:cNvSpPr/>
            <p:nvPr/>
          </p:nvSpPr>
          <p:spPr>
            <a:xfrm>
              <a:off x="10412317" y="1170648"/>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3" name="任意多边形: 形状 62">
              <a:extLst>
                <a:ext uri="{FF2B5EF4-FFF2-40B4-BE49-F238E27FC236}">
                  <a16:creationId xmlns:a16="http://schemas.microsoft.com/office/drawing/2014/main" xmlns="" id="{3CD08A49-AE36-0F33-4475-F5E959AD761D}"/>
                </a:ext>
              </a:extLst>
            </p:cNvPr>
            <p:cNvSpPr/>
            <p:nvPr/>
          </p:nvSpPr>
          <p:spPr>
            <a:xfrm>
              <a:off x="10412317" y="1264259"/>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4" name="任意多边形: 形状 63">
              <a:extLst>
                <a:ext uri="{FF2B5EF4-FFF2-40B4-BE49-F238E27FC236}">
                  <a16:creationId xmlns:a16="http://schemas.microsoft.com/office/drawing/2014/main" xmlns="" id="{F03D8D42-2FE6-76CC-7F05-A48E4BB04E36}"/>
                </a:ext>
              </a:extLst>
            </p:cNvPr>
            <p:cNvSpPr/>
            <p:nvPr/>
          </p:nvSpPr>
          <p:spPr>
            <a:xfrm>
              <a:off x="10412317" y="1357869"/>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10239"/>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 name="任意多边形: 形状 64">
              <a:extLst>
                <a:ext uri="{FF2B5EF4-FFF2-40B4-BE49-F238E27FC236}">
                  <a16:creationId xmlns:a16="http://schemas.microsoft.com/office/drawing/2014/main" xmlns="" id="{75352B8C-F3E4-3AF4-A405-D4311CF60A1D}"/>
                </a:ext>
              </a:extLst>
            </p:cNvPr>
            <p:cNvSpPr/>
            <p:nvPr/>
          </p:nvSpPr>
          <p:spPr>
            <a:xfrm>
              <a:off x="10412317" y="1452942"/>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 name="任意多边形: 形状 65">
              <a:extLst>
                <a:ext uri="{FF2B5EF4-FFF2-40B4-BE49-F238E27FC236}">
                  <a16:creationId xmlns:a16="http://schemas.microsoft.com/office/drawing/2014/main" xmlns="" id="{CC7FB25B-CCD1-ABDB-0A73-2E03B10E8924}"/>
                </a:ext>
              </a:extLst>
            </p:cNvPr>
            <p:cNvSpPr/>
            <p:nvPr/>
          </p:nvSpPr>
          <p:spPr>
            <a:xfrm>
              <a:off x="10412317" y="1546553"/>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7" name="任意多边形: 形状 66">
              <a:extLst>
                <a:ext uri="{FF2B5EF4-FFF2-40B4-BE49-F238E27FC236}">
                  <a16:creationId xmlns:a16="http://schemas.microsoft.com/office/drawing/2014/main" xmlns="" id="{1E8FC5AB-8AAD-784F-589D-F5259777F714}"/>
                </a:ext>
              </a:extLst>
            </p:cNvPr>
            <p:cNvSpPr/>
            <p:nvPr/>
          </p:nvSpPr>
          <p:spPr>
            <a:xfrm>
              <a:off x="10412317" y="1640163"/>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10239"/>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8" name="任意多边形: 形状 67">
              <a:extLst>
                <a:ext uri="{FF2B5EF4-FFF2-40B4-BE49-F238E27FC236}">
                  <a16:creationId xmlns:a16="http://schemas.microsoft.com/office/drawing/2014/main" xmlns="" id="{B0D7B99B-FF1D-5E75-4D7D-66ACEB62FE3F}"/>
                </a:ext>
              </a:extLst>
            </p:cNvPr>
            <p:cNvSpPr/>
            <p:nvPr/>
          </p:nvSpPr>
          <p:spPr>
            <a:xfrm>
              <a:off x="10331870" y="701134"/>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9" name="任意多边形: 形状 68">
              <a:extLst>
                <a:ext uri="{FF2B5EF4-FFF2-40B4-BE49-F238E27FC236}">
                  <a16:creationId xmlns:a16="http://schemas.microsoft.com/office/drawing/2014/main" xmlns="" id="{702294F6-4FF0-82E8-56F9-111B85D583D9}"/>
                </a:ext>
              </a:extLst>
            </p:cNvPr>
            <p:cNvSpPr/>
            <p:nvPr/>
          </p:nvSpPr>
          <p:spPr>
            <a:xfrm>
              <a:off x="10331870" y="794744"/>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0" name="任意多边形: 形状 69">
              <a:extLst>
                <a:ext uri="{FF2B5EF4-FFF2-40B4-BE49-F238E27FC236}">
                  <a16:creationId xmlns:a16="http://schemas.microsoft.com/office/drawing/2014/main" xmlns="" id="{08FC49FF-8598-03FF-886A-0CB1D9F34881}"/>
                </a:ext>
              </a:extLst>
            </p:cNvPr>
            <p:cNvSpPr/>
            <p:nvPr/>
          </p:nvSpPr>
          <p:spPr>
            <a:xfrm>
              <a:off x="10331870" y="889658"/>
              <a:ext cx="38029" cy="38188"/>
            </a:xfrm>
            <a:custGeom>
              <a:avLst/>
              <a:gdLst>
                <a:gd name="connsiteX0" fmla="*/ 38030 w 38029"/>
                <a:gd name="connsiteY0" fmla="*/ 19174 h 38188"/>
                <a:gd name="connsiteX1" fmla="*/ 19015 w 38029"/>
                <a:gd name="connsiteY1" fmla="*/ 38189 h 38188"/>
                <a:gd name="connsiteX2" fmla="*/ 0 w 38029"/>
                <a:gd name="connsiteY2" fmla="*/ 19174 h 38188"/>
                <a:gd name="connsiteX3" fmla="*/ 19015 w 38029"/>
                <a:gd name="connsiteY3" fmla="*/ 159 h 38188"/>
                <a:gd name="connsiteX4" fmla="*/ 38030 w 38029"/>
                <a:gd name="connsiteY4" fmla="*/ 19174 h 3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188">
                  <a:moveTo>
                    <a:pt x="38030" y="19174"/>
                  </a:moveTo>
                  <a:cubicBezTo>
                    <a:pt x="38030" y="29413"/>
                    <a:pt x="29253" y="38189"/>
                    <a:pt x="19015" y="38189"/>
                  </a:cubicBezTo>
                  <a:cubicBezTo>
                    <a:pt x="8776" y="38189"/>
                    <a:pt x="0" y="29413"/>
                    <a:pt x="0" y="19174"/>
                  </a:cubicBezTo>
                  <a:cubicBezTo>
                    <a:pt x="0" y="8935"/>
                    <a:pt x="8776" y="159"/>
                    <a:pt x="19015" y="159"/>
                  </a:cubicBezTo>
                  <a:cubicBezTo>
                    <a:pt x="30716" y="-1303"/>
                    <a:pt x="38030" y="7473"/>
                    <a:pt x="38030" y="1917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1" name="任意多边形: 形状 70">
              <a:extLst>
                <a:ext uri="{FF2B5EF4-FFF2-40B4-BE49-F238E27FC236}">
                  <a16:creationId xmlns:a16="http://schemas.microsoft.com/office/drawing/2014/main" xmlns="" id="{5813233F-D0A7-9751-2130-E7A46611E019}"/>
                </a:ext>
              </a:extLst>
            </p:cNvPr>
            <p:cNvSpPr/>
            <p:nvPr/>
          </p:nvSpPr>
          <p:spPr>
            <a:xfrm>
              <a:off x="10331870" y="983428"/>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2" name="任意多边形: 形状 71">
              <a:extLst>
                <a:ext uri="{FF2B5EF4-FFF2-40B4-BE49-F238E27FC236}">
                  <a16:creationId xmlns:a16="http://schemas.microsoft.com/office/drawing/2014/main" xmlns="" id="{BB5BD1FD-1CCF-1CB7-5338-5BBA75D82FDD}"/>
                </a:ext>
              </a:extLst>
            </p:cNvPr>
            <p:cNvSpPr/>
            <p:nvPr/>
          </p:nvSpPr>
          <p:spPr>
            <a:xfrm>
              <a:off x="10331870" y="1077038"/>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3" name="任意多边形: 形状 72">
              <a:extLst>
                <a:ext uri="{FF2B5EF4-FFF2-40B4-BE49-F238E27FC236}">
                  <a16:creationId xmlns:a16="http://schemas.microsoft.com/office/drawing/2014/main" xmlns="" id="{6D517578-34C0-D3BD-63DD-5788ABEE25A5}"/>
                </a:ext>
              </a:extLst>
            </p:cNvPr>
            <p:cNvSpPr/>
            <p:nvPr/>
          </p:nvSpPr>
          <p:spPr>
            <a:xfrm>
              <a:off x="10331870" y="1172111"/>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7313"/>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4" name="任意多边形: 形状 73">
              <a:extLst>
                <a:ext uri="{FF2B5EF4-FFF2-40B4-BE49-F238E27FC236}">
                  <a16:creationId xmlns:a16="http://schemas.microsoft.com/office/drawing/2014/main" xmlns="" id="{6804A0EF-4FD8-321B-276D-5EBC1EE5BFEC}"/>
                </a:ext>
              </a:extLst>
            </p:cNvPr>
            <p:cNvSpPr/>
            <p:nvPr/>
          </p:nvSpPr>
          <p:spPr>
            <a:xfrm>
              <a:off x="10331870" y="1265721"/>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5" name="任意多边形: 形状 74">
              <a:extLst>
                <a:ext uri="{FF2B5EF4-FFF2-40B4-BE49-F238E27FC236}">
                  <a16:creationId xmlns:a16="http://schemas.microsoft.com/office/drawing/2014/main" xmlns="" id="{91FDBD9F-B6E6-16C5-107B-A01D7E8E0521}"/>
                </a:ext>
              </a:extLst>
            </p:cNvPr>
            <p:cNvSpPr/>
            <p:nvPr/>
          </p:nvSpPr>
          <p:spPr>
            <a:xfrm>
              <a:off x="10331870" y="1359332"/>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任意多边形: 形状 75">
              <a:extLst>
                <a:ext uri="{FF2B5EF4-FFF2-40B4-BE49-F238E27FC236}">
                  <a16:creationId xmlns:a16="http://schemas.microsoft.com/office/drawing/2014/main" xmlns="" id="{14CE3B26-5332-6999-F9BA-B760288BFD82}"/>
                </a:ext>
              </a:extLst>
            </p:cNvPr>
            <p:cNvSpPr/>
            <p:nvPr/>
          </p:nvSpPr>
          <p:spPr>
            <a:xfrm>
              <a:off x="10331870" y="1454405"/>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7313"/>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任意多边形: 形状 76">
              <a:extLst>
                <a:ext uri="{FF2B5EF4-FFF2-40B4-BE49-F238E27FC236}">
                  <a16:creationId xmlns:a16="http://schemas.microsoft.com/office/drawing/2014/main" xmlns="" id="{4B8A3880-D078-7A96-3467-9D20E494A333}"/>
                </a:ext>
              </a:extLst>
            </p:cNvPr>
            <p:cNvSpPr/>
            <p:nvPr/>
          </p:nvSpPr>
          <p:spPr>
            <a:xfrm>
              <a:off x="10331870" y="1548015"/>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任意多边形: 形状 77">
              <a:extLst>
                <a:ext uri="{FF2B5EF4-FFF2-40B4-BE49-F238E27FC236}">
                  <a16:creationId xmlns:a16="http://schemas.microsoft.com/office/drawing/2014/main" xmlns="" id="{7551A1BA-B065-933C-8EC3-761655FC8DC2}"/>
                </a:ext>
              </a:extLst>
            </p:cNvPr>
            <p:cNvSpPr/>
            <p:nvPr/>
          </p:nvSpPr>
          <p:spPr>
            <a:xfrm>
              <a:off x="10331870" y="1641626"/>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任意多边形: 形状 78">
              <a:extLst>
                <a:ext uri="{FF2B5EF4-FFF2-40B4-BE49-F238E27FC236}">
                  <a16:creationId xmlns:a16="http://schemas.microsoft.com/office/drawing/2014/main" xmlns="" id="{A56EDDBB-76E0-EF5B-DFF6-3DD95A34F3A3}"/>
                </a:ext>
              </a:extLst>
            </p:cNvPr>
            <p:cNvSpPr/>
            <p:nvPr/>
          </p:nvSpPr>
          <p:spPr>
            <a:xfrm>
              <a:off x="10252886" y="702596"/>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任意多边形: 形状 79">
              <a:extLst>
                <a:ext uri="{FF2B5EF4-FFF2-40B4-BE49-F238E27FC236}">
                  <a16:creationId xmlns:a16="http://schemas.microsoft.com/office/drawing/2014/main" xmlns="" id="{B49B6086-2941-9A2B-82F7-F639EC070EC1}"/>
                </a:ext>
              </a:extLst>
            </p:cNvPr>
            <p:cNvSpPr/>
            <p:nvPr/>
          </p:nvSpPr>
          <p:spPr>
            <a:xfrm>
              <a:off x="10252886" y="796207"/>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任意多边形: 形状 80">
              <a:extLst>
                <a:ext uri="{FF2B5EF4-FFF2-40B4-BE49-F238E27FC236}">
                  <a16:creationId xmlns:a16="http://schemas.microsoft.com/office/drawing/2014/main" xmlns="" id="{1C2A7ACD-65CD-4D88-4C66-B959BE2D2B2D}"/>
                </a:ext>
              </a:extLst>
            </p:cNvPr>
            <p:cNvSpPr/>
            <p:nvPr/>
          </p:nvSpPr>
          <p:spPr>
            <a:xfrm>
              <a:off x="10252886" y="891120"/>
              <a:ext cx="35104" cy="35263"/>
            </a:xfrm>
            <a:custGeom>
              <a:avLst/>
              <a:gdLst>
                <a:gd name="connsiteX0" fmla="*/ 35104 w 35104"/>
                <a:gd name="connsiteY0" fmla="*/ 17712 h 35263"/>
                <a:gd name="connsiteX1" fmla="*/ 17552 w 35104"/>
                <a:gd name="connsiteY1" fmla="*/ 35264 h 35263"/>
                <a:gd name="connsiteX2" fmla="*/ 0 w 35104"/>
                <a:gd name="connsiteY2" fmla="*/ 17712 h 35263"/>
                <a:gd name="connsiteX3" fmla="*/ 17552 w 35104"/>
                <a:gd name="connsiteY3" fmla="*/ 160 h 35263"/>
                <a:gd name="connsiteX4" fmla="*/ 35104 w 35104"/>
                <a:gd name="connsiteY4" fmla="*/ 17712 h 35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263">
                  <a:moveTo>
                    <a:pt x="35104" y="17712"/>
                  </a:moveTo>
                  <a:cubicBezTo>
                    <a:pt x="35104" y="27951"/>
                    <a:pt x="27791" y="35264"/>
                    <a:pt x="17552" y="35264"/>
                  </a:cubicBezTo>
                  <a:cubicBezTo>
                    <a:pt x="7314" y="35264"/>
                    <a:pt x="0" y="27951"/>
                    <a:pt x="0" y="17712"/>
                  </a:cubicBezTo>
                  <a:cubicBezTo>
                    <a:pt x="0" y="7473"/>
                    <a:pt x="7314" y="160"/>
                    <a:pt x="17552" y="160"/>
                  </a:cubicBezTo>
                  <a:cubicBezTo>
                    <a:pt x="26328" y="-1303"/>
                    <a:pt x="35104" y="7473"/>
                    <a:pt x="35104" y="1771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任意多边形: 形状 81">
              <a:extLst>
                <a:ext uri="{FF2B5EF4-FFF2-40B4-BE49-F238E27FC236}">
                  <a16:creationId xmlns:a16="http://schemas.microsoft.com/office/drawing/2014/main" xmlns="" id="{0FFDCE68-3666-AADE-93F4-6296F890B3CB}"/>
                </a:ext>
              </a:extLst>
            </p:cNvPr>
            <p:cNvSpPr/>
            <p:nvPr/>
          </p:nvSpPr>
          <p:spPr>
            <a:xfrm>
              <a:off x="10252886" y="984890"/>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任意多边形: 形状 82">
              <a:extLst>
                <a:ext uri="{FF2B5EF4-FFF2-40B4-BE49-F238E27FC236}">
                  <a16:creationId xmlns:a16="http://schemas.microsoft.com/office/drawing/2014/main" xmlns="" id="{80782B04-D479-04BF-9983-F5507D70CD29}"/>
                </a:ext>
              </a:extLst>
            </p:cNvPr>
            <p:cNvSpPr/>
            <p:nvPr/>
          </p:nvSpPr>
          <p:spPr>
            <a:xfrm>
              <a:off x="10252886" y="1078501"/>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任意多边形: 形状 83">
              <a:extLst>
                <a:ext uri="{FF2B5EF4-FFF2-40B4-BE49-F238E27FC236}">
                  <a16:creationId xmlns:a16="http://schemas.microsoft.com/office/drawing/2014/main" xmlns="" id="{FC11E8DA-E4A4-0FD8-BBA7-0D4D01EE52DE}"/>
                </a:ext>
              </a:extLst>
            </p:cNvPr>
            <p:cNvSpPr/>
            <p:nvPr/>
          </p:nvSpPr>
          <p:spPr>
            <a:xfrm>
              <a:off x="10252886" y="1173574"/>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任意多边形: 形状 84">
              <a:extLst>
                <a:ext uri="{FF2B5EF4-FFF2-40B4-BE49-F238E27FC236}">
                  <a16:creationId xmlns:a16="http://schemas.microsoft.com/office/drawing/2014/main" xmlns="" id="{DB0171FF-FA08-FC96-6D0F-B3FE51862DF4}"/>
                </a:ext>
              </a:extLst>
            </p:cNvPr>
            <p:cNvSpPr/>
            <p:nvPr/>
          </p:nvSpPr>
          <p:spPr>
            <a:xfrm>
              <a:off x="10252886" y="1267184"/>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6" name="任意多边形: 形状 85">
              <a:extLst>
                <a:ext uri="{FF2B5EF4-FFF2-40B4-BE49-F238E27FC236}">
                  <a16:creationId xmlns:a16="http://schemas.microsoft.com/office/drawing/2014/main" xmlns="" id="{3C69711B-7FB1-2D7A-6D8F-5B8089973C75}"/>
                </a:ext>
              </a:extLst>
            </p:cNvPr>
            <p:cNvSpPr/>
            <p:nvPr/>
          </p:nvSpPr>
          <p:spPr>
            <a:xfrm>
              <a:off x="10252886" y="1360795"/>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7" name="任意多边形: 形状 86">
              <a:extLst>
                <a:ext uri="{FF2B5EF4-FFF2-40B4-BE49-F238E27FC236}">
                  <a16:creationId xmlns:a16="http://schemas.microsoft.com/office/drawing/2014/main" xmlns="" id="{EE6B68E4-9692-F152-45D8-EEF36E9413BA}"/>
                </a:ext>
              </a:extLst>
            </p:cNvPr>
            <p:cNvSpPr/>
            <p:nvPr/>
          </p:nvSpPr>
          <p:spPr>
            <a:xfrm>
              <a:off x="10252886" y="145586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8" name="任意多边形: 形状 87">
              <a:extLst>
                <a:ext uri="{FF2B5EF4-FFF2-40B4-BE49-F238E27FC236}">
                  <a16:creationId xmlns:a16="http://schemas.microsoft.com/office/drawing/2014/main" xmlns="" id="{796F3F8E-6B9C-F521-8838-513822E07FBA}"/>
                </a:ext>
              </a:extLst>
            </p:cNvPr>
            <p:cNvSpPr/>
            <p:nvPr/>
          </p:nvSpPr>
          <p:spPr>
            <a:xfrm>
              <a:off x="10252886" y="154947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9" name="任意多边形: 形状 88">
              <a:extLst>
                <a:ext uri="{FF2B5EF4-FFF2-40B4-BE49-F238E27FC236}">
                  <a16:creationId xmlns:a16="http://schemas.microsoft.com/office/drawing/2014/main" xmlns="" id="{C4CAF3EE-5F0B-9A72-E82C-D22D2670C062}"/>
                </a:ext>
              </a:extLst>
            </p:cNvPr>
            <p:cNvSpPr/>
            <p:nvPr/>
          </p:nvSpPr>
          <p:spPr>
            <a:xfrm>
              <a:off x="10252886" y="164308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0" name="任意多边形: 形状 89">
              <a:extLst>
                <a:ext uri="{FF2B5EF4-FFF2-40B4-BE49-F238E27FC236}">
                  <a16:creationId xmlns:a16="http://schemas.microsoft.com/office/drawing/2014/main" xmlns="" id="{6E15CAE3-8D7E-2907-EC23-178665733681}"/>
                </a:ext>
              </a:extLst>
            </p:cNvPr>
            <p:cNvSpPr/>
            <p:nvPr/>
          </p:nvSpPr>
          <p:spPr>
            <a:xfrm>
              <a:off x="10172440" y="704059"/>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1" name="任意多边形: 形状 90">
              <a:extLst>
                <a:ext uri="{FF2B5EF4-FFF2-40B4-BE49-F238E27FC236}">
                  <a16:creationId xmlns:a16="http://schemas.microsoft.com/office/drawing/2014/main" xmlns="" id="{ADD90172-14C0-8990-366C-CFA5E1AD971D}"/>
                </a:ext>
              </a:extLst>
            </p:cNvPr>
            <p:cNvSpPr/>
            <p:nvPr/>
          </p:nvSpPr>
          <p:spPr>
            <a:xfrm>
              <a:off x="10172440" y="797669"/>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2" name="任意多边形: 形状 91">
              <a:extLst>
                <a:ext uri="{FF2B5EF4-FFF2-40B4-BE49-F238E27FC236}">
                  <a16:creationId xmlns:a16="http://schemas.microsoft.com/office/drawing/2014/main" xmlns="" id="{02E9A017-0CB8-BDE1-E998-16EF290891E0}"/>
                </a:ext>
              </a:extLst>
            </p:cNvPr>
            <p:cNvSpPr/>
            <p:nvPr/>
          </p:nvSpPr>
          <p:spPr>
            <a:xfrm>
              <a:off x="10172440" y="892742"/>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5851"/>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3" name="任意多边形: 形状 92">
              <a:extLst>
                <a:ext uri="{FF2B5EF4-FFF2-40B4-BE49-F238E27FC236}">
                  <a16:creationId xmlns:a16="http://schemas.microsoft.com/office/drawing/2014/main" xmlns="" id="{95AE80EC-1127-A5FC-68D7-F7CB157C88F6}"/>
                </a:ext>
              </a:extLst>
            </p:cNvPr>
            <p:cNvSpPr/>
            <p:nvPr/>
          </p:nvSpPr>
          <p:spPr>
            <a:xfrm>
              <a:off x="10172440" y="986353"/>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4" name="任意多边形: 形状 93">
              <a:extLst>
                <a:ext uri="{FF2B5EF4-FFF2-40B4-BE49-F238E27FC236}">
                  <a16:creationId xmlns:a16="http://schemas.microsoft.com/office/drawing/2014/main" xmlns="" id="{249C448E-1D8C-F568-5093-E24B60351EF2}"/>
                </a:ext>
              </a:extLst>
            </p:cNvPr>
            <p:cNvSpPr/>
            <p:nvPr/>
          </p:nvSpPr>
          <p:spPr>
            <a:xfrm>
              <a:off x="10172440" y="1079963"/>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5" name="任意多边形: 形状 94">
              <a:extLst>
                <a:ext uri="{FF2B5EF4-FFF2-40B4-BE49-F238E27FC236}">
                  <a16:creationId xmlns:a16="http://schemas.microsoft.com/office/drawing/2014/main" xmlns="" id="{F804B6D7-41AA-B34D-F62E-C65559F5BD20}"/>
                </a:ext>
              </a:extLst>
            </p:cNvPr>
            <p:cNvSpPr/>
            <p:nvPr/>
          </p:nvSpPr>
          <p:spPr>
            <a:xfrm>
              <a:off x="10172440" y="1175036"/>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6" name="任意多边形: 形状 95">
              <a:extLst>
                <a:ext uri="{FF2B5EF4-FFF2-40B4-BE49-F238E27FC236}">
                  <a16:creationId xmlns:a16="http://schemas.microsoft.com/office/drawing/2014/main" xmlns="" id="{58B57A7A-3D09-8A90-ECD7-BAA7165C1707}"/>
                </a:ext>
              </a:extLst>
            </p:cNvPr>
            <p:cNvSpPr/>
            <p:nvPr/>
          </p:nvSpPr>
          <p:spPr>
            <a:xfrm>
              <a:off x="10172440" y="1268647"/>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7" name="任意多边形: 形状 96">
              <a:extLst>
                <a:ext uri="{FF2B5EF4-FFF2-40B4-BE49-F238E27FC236}">
                  <a16:creationId xmlns:a16="http://schemas.microsoft.com/office/drawing/2014/main" xmlns="" id="{A17DB8F3-5E3B-3DF0-D272-BBC69780F59E}"/>
                </a:ext>
              </a:extLst>
            </p:cNvPr>
            <p:cNvSpPr/>
            <p:nvPr/>
          </p:nvSpPr>
          <p:spPr>
            <a:xfrm>
              <a:off x="10172440" y="1362257"/>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8" name="任意多边形: 形状 97">
              <a:extLst>
                <a:ext uri="{FF2B5EF4-FFF2-40B4-BE49-F238E27FC236}">
                  <a16:creationId xmlns:a16="http://schemas.microsoft.com/office/drawing/2014/main" xmlns="" id="{59D1F49E-380C-1519-610D-7B5080B8EF32}"/>
                </a:ext>
              </a:extLst>
            </p:cNvPr>
            <p:cNvSpPr/>
            <p:nvPr/>
          </p:nvSpPr>
          <p:spPr>
            <a:xfrm>
              <a:off x="10172440" y="1457330"/>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任意多边形: 形状 98">
              <a:extLst>
                <a:ext uri="{FF2B5EF4-FFF2-40B4-BE49-F238E27FC236}">
                  <a16:creationId xmlns:a16="http://schemas.microsoft.com/office/drawing/2014/main" xmlns="" id="{97731201-809B-7C6B-AC12-88FF3D3C12CA}"/>
                </a:ext>
              </a:extLst>
            </p:cNvPr>
            <p:cNvSpPr/>
            <p:nvPr/>
          </p:nvSpPr>
          <p:spPr>
            <a:xfrm>
              <a:off x="10172440" y="1550941"/>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任意多边形: 形状 99">
              <a:extLst>
                <a:ext uri="{FF2B5EF4-FFF2-40B4-BE49-F238E27FC236}">
                  <a16:creationId xmlns:a16="http://schemas.microsoft.com/office/drawing/2014/main" xmlns="" id="{40BC90BB-6E47-B31E-C187-44B17473A50D}"/>
                </a:ext>
              </a:extLst>
            </p:cNvPr>
            <p:cNvSpPr/>
            <p:nvPr/>
          </p:nvSpPr>
          <p:spPr>
            <a:xfrm>
              <a:off x="10172440" y="1644551"/>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任意多边形: 形状 100">
              <a:extLst>
                <a:ext uri="{FF2B5EF4-FFF2-40B4-BE49-F238E27FC236}">
                  <a16:creationId xmlns:a16="http://schemas.microsoft.com/office/drawing/2014/main" xmlns="" id="{8756970D-FC94-8790-7CE9-A209053E8322}"/>
                </a:ext>
              </a:extLst>
            </p:cNvPr>
            <p:cNvSpPr/>
            <p:nvPr/>
          </p:nvSpPr>
          <p:spPr>
            <a:xfrm>
              <a:off x="10091994" y="705522"/>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任意多边形: 形状 101">
              <a:extLst>
                <a:ext uri="{FF2B5EF4-FFF2-40B4-BE49-F238E27FC236}">
                  <a16:creationId xmlns:a16="http://schemas.microsoft.com/office/drawing/2014/main" xmlns="" id="{6C840749-0381-1120-CBFC-07C06753EDDD}"/>
                </a:ext>
              </a:extLst>
            </p:cNvPr>
            <p:cNvSpPr/>
            <p:nvPr/>
          </p:nvSpPr>
          <p:spPr>
            <a:xfrm>
              <a:off x="10091994" y="799132"/>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任意多边形: 形状 102">
              <a:extLst>
                <a:ext uri="{FF2B5EF4-FFF2-40B4-BE49-F238E27FC236}">
                  <a16:creationId xmlns:a16="http://schemas.microsoft.com/office/drawing/2014/main" xmlns="" id="{603DFF9B-3C0C-C10A-B949-2C96F358F61D}"/>
                </a:ext>
              </a:extLst>
            </p:cNvPr>
            <p:cNvSpPr/>
            <p:nvPr/>
          </p:nvSpPr>
          <p:spPr>
            <a:xfrm>
              <a:off x="10091994" y="894205"/>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4" name="任意多边形: 形状 103">
              <a:extLst>
                <a:ext uri="{FF2B5EF4-FFF2-40B4-BE49-F238E27FC236}">
                  <a16:creationId xmlns:a16="http://schemas.microsoft.com/office/drawing/2014/main" xmlns="" id="{07EB1E0D-C3DC-BC9B-26A7-D0F302DA20A2}"/>
                </a:ext>
              </a:extLst>
            </p:cNvPr>
            <p:cNvSpPr/>
            <p:nvPr/>
          </p:nvSpPr>
          <p:spPr>
            <a:xfrm>
              <a:off x="10091994" y="987816"/>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5" name="任意多边形: 形状 104">
              <a:extLst>
                <a:ext uri="{FF2B5EF4-FFF2-40B4-BE49-F238E27FC236}">
                  <a16:creationId xmlns:a16="http://schemas.microsoft.com/office/drawing/2014/main" xmlns="" id="{CE36A6A2-5B1C-44ED-061F-D9E725AB1D18}"/>
                </a:ext>
              </a:extLst>
            </p:cNvPr>
            <p:cNvSpPr/>
            <p:nvPr/>
          </p:nvSpPr>
          <p:spPr>
            <a:xfrm>
              <a:off x="10091994" y="1081426"/>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6" name="任意多边形: 形状 105">
              <a:extLst>
                <a:ext uri="{FF2B5EF4-FFF2-40B4-BE49-F238E27FC236}">
                  <a16:creationId xmlns:a16="http://schemas.microsoft.com/office/drawing/2014/main" xmlns="" id="{9815A3B4-3336-0325-FE0F-467C6B5D43DD}"/>
                </a:ext>
              </a:extLst>
            </p:cNvPr>
            <p:cNvSpPr/>
            <p:nvPr/>
          </p:nvSpPr>
          <p:spPr>
            <a:xfrm>
              <a:off x="10091994" y="1176499"/>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7" name="任意多边形: 形状 106">
              <a:extLst>
                <a:ext uri="{FF2B5EF4-FFF2-40B4-BE49-F238E27FC236}">
                  <a16:creationId xmlns:a16="http://schemas.microsoft.com/office/drawing/2014/main" xmlns="" id="{000A9691-D9A0-0537-9EED-27F907327F62}"/>
                </a:ext>
              </a:extLst>
            </p:cNvPr>
            <p:cNvSpPr/>
            <p:nvPr/>
          </p:nvSpPr>
          <p:spPr>
            <a:xfrm>
              <a:off x="10091994" y="1270109"/>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8" name="任意多边形: 形状 107">
              <a:extLst>
                <a:ext uri="{FF2B5EF4-FFF2-40B4-BE49-F238E27FC236}">
                  <a16:creationId xmlns:a16="http://schemas.microsoft.com/office/drawing/2014/main" xmlns="" id="{0D261756-2E39-6369-E1B6-44EBBD9DDE9E}"/>
                </a:ext>
              </a:extLst>
            </p:cNvPr>
            <p:cNvSpPr/>
            <p:nvPr/>
          </p:nvSpPr>
          <p:spPr>
            <a:xfrm>
              <a:off x="10091994" y="1363720"/>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7313"/>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9" name="任意多边形: 形状 108">
              <a:extLst>
                <a:ext uri="{FF2B5EF4-FFF2-40B4-BE49-F238E27FC236}">
                  <a16:creationId xmlns:a16="http://schemas.microsoft.com/office/drawing/2014/main" xmlns="" id="{29E8177B-FD50-129E-F523-0DC416EC9A09}"/>
                </a:ext>
              </a:extLst>
            </p:cNvPr>
            <p:cNvSpPr/>
            <p:nvPr/>
          </p:nvSpPr>
          <p:spPr>
            <a:xfrm>
              <a:off x="10091994" y="1458793"/>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0" name="任意多边形: 形状 109">
              <a:extLst>
                <a:ext uri="{FF2B5EF4-FFF2-40B4-BE49-F238E27FC236}">
                  <a16:creationId xmlns:a16="http://schemas.microsoft.com/office/drawing/2014/main" xmlns="" id="{BE46E251-E457-8B61-92D7-21EC5382EF89}"/>
                </a:ext>
              </a:extLst>
            </p:cNvPr>
            <p:cNvSpPr/>
            <p:nvPr/>
          </p:nvSpPr>
          <p:spPr>
            <a:xfrm>
              <a:off x="10091994" y="1552403"/>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1" name="任意多边形: 形状 110">
              <a:extLst>
                <a:ext uri="{FF2B5EF4-FFF2-40B4-BE49-F238E27FC236}">
                  <a16:creationId xmlns:a16="http://schemas.microsoft.com/office/drawing/2014/main" xmlns="" id="{409EB39C-36B1-625F-4234-C0D0ED94D683}"/>
                </a:ext>
              </a:extLst>
            </p:cNvPr>
            <p:cNvSpPr/>
            <p:nvPr/>
          </p:nvSpPr>
          <p:spPr>
            <a:xfrm>
              <a:off x="10091994" y="1646014"/>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2" name="任意多边形: 形状 111">
              <a:extLst>
                <a:ext uri="{FF2B5EF4-FFF2-40B4-BE49-F238E27FC236}">
                  <a16:creationId xmlns:a16="http://schemas.microsoft.com/office/drawing/2014/main" xmlns="" id="{E21B91F7-2514-6992-95B4-575074E3E4C0}"/>
                </a:ext>
              </a:extLst>
            </p:cNvPr>
            <p:cNvSpPr/>
            <p:nvPr/>
          </p:nvSpPr>
          <p:spPr>
            <a:xfrm>
              <a:off x="10011547" y="706984"/>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3" name="任意多边形: 形状 112">
              <a:extLst>
                <a:ext uri="{FF2B5EF4-FFF2-40B4-BE49-F238E27FC236}">
                  <a16:creationId xmlns:a16="http://schemas.microsoft.com/office/drawing/2014/main" xmlns="" id="{ED039AA2-BCB1-E703-F9F7-A9B387034245}"/>
                </a:ext>
              </a:extLst>
            </p:cNvPr>
            <p:cNvSpPr/>
            <p:nvPr/>
          </p:nvSpPr>
          <p:spPr>
            <a:xfrm>
              <a:off x="10011547" y="800595"/>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任意多边形: 形状 113">
              <a:extLst>
                <a:ext uri="{FF2B5EF4-FFF2-40B4-BE49-F238E27FC236}">
                  <a16:creationId xmlns:a16="http://schemas.microsoft.com/office/drawing/2014/main" xmlns="" id="{307CCBFE-8126-072B-6E74-AED268B3209D}"/>
                </a:ext>
              </a:extLst>
            </p:cNvPr>
            <p:cNvSpPr/>
            <p:nvPr/>
          </p:nvSpPr>
          <p:spPr>
            <a:xfrm>
              <a:off x="10011547" y="895668"/>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5" name="任意多边形: 形状 114">
              <a:extLst>
                <a:ext uri="{FF2B5EF4-FFF2-40B4-BE49-F238E27FC236}">
                  <a16:creationId xmlns:a16="http://schemas.microsoft.com/office/drawing/2014/main" xmlns="" id="{C134DDB2-1798-447F-E225-7242BD468729}"/>
                </a:ext>
              </a:extLst>
            </p:cNvPr>
            <p:cNvSpPr/>
            <p:nvPr/>
          </p:nvSpPr>
          <p:spPr>
            <a:xfrm>
              <a:off x="10011547" y="989278"/>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6" name="任意多边形: 形状 115">
              <a:extLst>
                <a:ext uri="{FF2B5EF4-FFF2-40B4-BE49-F238E27FC236}">
                  <a16:creationId xmlns:a16="http://schemas.microsoft.com/office/drawing/2014/main" xmlns="" id="{551DDAE3-78D7-E957-0277-72FDBAEF59E2}"/>
                </a:ext>
              </a:extLst>
            </p:cNvPr>
            <p:cNvSpPr/>
            <p:nvPr/>
          </p:nvSpPr>
          <p:spPr>
            <a:xfrm>
              <a:off x="10011547" y="1082889"/>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7" name="任意多边形: 形状 116">
              <a:extLst>
                <a:ext uri="{FF2B5EF4-FFF2-40B4-BE49-F238E27FC236}">
                  <a16:creationId xmlns:a16="http://schemas.microsoft.com/office/drawing/2014/main" xmlns="" id="{2A061E70-AC4B-C404-5D4A-2A12B1E14EA4}"/>
                </a:ext>
              </a:extLst>
            </p:cNvPr>
            <p:cNvSpPr/>
            <p:nvPr/>
          </p:nvSpPr>
          <p:spPr>
            <a:xfrm>
              <a:off x="10011547" y="1271572"/>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任意多边形: 形状 117">
              <a:extLst>
                <a:ext uri="{FF2B5EF4-FFF2-40B4-BE49-F238E27FC236}">
                  <a16:creationId xmlns:a16="http://schemas.microsoft.com/office/drawing/2014/main" xmlns="" id="{AD3DAAC0-999D-5F0E-C887-D6D3D474FD30}"/>
                </a:ext>
              </a:extLst>
            </p:cNvPr>
            <p:cNvSpPr/>
            <p:nvPr/>
          </p:nvSpPr>
          <p:spPr>
            <a:xfrm>
              <a:off x="10011547" y="1365183"/>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9" name="任意多边形: 形状 118">
              <a:extLst>
                <a:ext uri="{FF2B5EF4-FFF2-40B4-BE49-F238E27FC236}">
                  <a16:creationId xmlns:a16="http://schemas.microsoft.com/office/drawing/2014/main" xmlns="" id="{FC00D70D-D2A4-26A5-3805-0A88E8A6F6B4}"/>
                </a:ext>
              </a:extLst>
            </p:cNvPr>
            <p:cNvSpPr/>
            <p:nvPr/>
          </p:nvSpPr>
          <p:spPr>
            <a:xfrm>
              <a:off x="10011547" y="146025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任意多边形: 形状 119">
              <a:extLst>
                <a:ext uri="{FF2B5EF4-FFF2-40B4-BE49-F238E27FC236}">
                  <a16:creationId xmlns:a16="http://schemas.microsoft.com/office/drawing/2014/main" xmlns="" id="{1083D2CE-4F82-AD84-1B3C-E20FE8BE2067}"/>
                </a:ext>
              </a:extLst>
            </p:cNvPr>
            <p:cNvSpPr/>
            <p:nvPr/>
          </p:nvSpPr>
          <p:spPr>
            <a:xfrm>
              <a:off x="10011547" y="155386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1" name="任意多边形: 形状 120">
              <a:extLst>
                <a:ext uri="{FF2B5EF4-FFF2-40B4-BE49-F238E27FC236}">
                  <a16:creationId xmlns:a16="http://schemas.microsoft.com/office/drawing/2014/main" xmlns="" id="{F94EA896-9E1B-30F9-1B8D-4C4D940C7341}"/>
                </a:ext>
              </a:extLst>
            </p:cNvPr>
            <p:cNvSpPr/>
            <p:nvPr/>
          </p:nvSpPr>
          <p:spPr>
            <a:xfrm>
              <a:off x="10011547" y="164747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2" name="任意多边形: 形状 121">
              <a:extLst>
                <a:ext uri="{FF2B5EF4-FFF2-40B4-BE49-F238E27FC236}">
                  <a16:creationId xmlns:a16="http://schemas.microsoft.com/office/drawing/2014/main" xmlns="" id="{C1619CB1-E376-0CDD-2356-C495239E98D2}"/>
                </a:ext>
              </a:extLst>
            </p:cNvPr>
            <p:cNvSpPr/>
            <p:nvPr/>
          </p:nvSpPr>
          <p:spPr>
            <a:xfrm>
              <a:off x="9931101" y="708447"/>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任意多边形: 形状 122">
              <a:extLst>
                <a:ext uri="{FF2B5EF4-FFF2-40B4-BE49-F238E27FC236}">
                  <a16:creationId xmlns:a16="http://schemas.microsoft.com/office/drawing/2014/main" xmlns="" id="{6E632992-E9F0-8F24-193F-F496DB0C6A15}"/>
                </a:ext>
              </a:extLst>
            </p:cNvPr>
            <p:cNvSpPr/>
            <p:nvPr/>
          </p:nvSpPr>
          <p:spPr>
            <a:xfrm>
              <a:off x="9931101" y="802057"/>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4" name="任意多边形: 形状 123">
              <a:extLst>
                <a:ext uri="{FF2B5EF4-FFF2-40B4-BE49-F238E27FC236}">
                  <a16:creationId xmlns:a16="http://schemas.microsoft.com/office/drawing/2014/main" xmlns="" id="{2A50AC2A-33AA-38DF-2A94-DA9EC2226A49}"/>
                </a:ext>
              </a:extLst>
            </p:cNvPr>
            <p:cNvSpPr/>
            <p:nvPr/>
          </p:nvSpPr>
          <p:spPr>
            <a:xfrm>
              <a:off x="9931101" y="897130"/>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任意多边形: 形状 124">
              <a:extLst>
                <a:ext uri="{FF2B5EF4-FFF2-40B4-BE49-F238E27FC236}">
                  <a16:creationId xmlns:a16="http://schemas.microsoft.com/office/drawing/2014/main" xmlns="" id="{C1355E78-9CEE-77E0-6D8C-ACF0D63507C1}"/>
                </a:ext>
              </a:extLst>
            </p:cNvPr>
            <p:cNvSpPr/>
            <p:nvPr/>
          </p:nvSpPr>
          <p:spPr>
            <a:xfrm>
              <a:off x="9931101" y="990741"/>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 name="任意多边形: 形状 125">
              <a:extLst>
                <a:ext uri="{FF2B5EF4-FFF2-40B4-BE49-F238E27FC236}">
                  <a16:creationId xmlns:a16="http://schemas.microsoft.com/office/drawing/2014/main" xmlns="" id="{877B5F5E-F354-0A8F-E803-9F46682F48EF}"/>
                </a:ext>
              </a:extLst>
            </p:cNvPr>
            <p:cNvSpPr/>
            <p:nvPr/>
          </p:nvSpPr>
          <p:spPr>
            <a:xfrm>
              <a:off x="9931101" y="1366645"/>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 name="任意多边形: 形状 126">
              <a:extLst>
                <a:ext uri="{FF2B5EF4-FFF2-40B4-BE49-F238E27FC236}">
                  <a16:creationId xmlns:a16="http://schemas.microsoft.com/office/drawing/2014/main" xmlns="" id="{E494AC04-7664-941F-D8B0-A879436BC1D8}"/>
                </a:ext>
              </a:extLst>
            </p:cNvPr>
            <p:cNvSpPr/>
            <p:nvPr/>
          </p:nvSpPr>
          <p:spPr>
            <a:xfrm>
              <a:off x="9931101" y="1461718"/>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 name="任意多边形: 形状 127">
              <a:extLst>
                <a:ext uri="{FF2B5EF4-FFF2-40B4-BE49-F238E27FC236}">
                  <a16:creationId xmlns:a16="http://schemas.microsoft.com/office/drawing/2014/main" xmlns="" id="{32EE6F3D-3B8F-8055-607D-EE4A012C6CDD}"/>
                </a:ext>
              </a:extLst>
            </p:cNvPr>
            <p:cNvSpPr/>
            <p:nvPr/>
          </p:nvSpPr>
          <p:spPr>
            <a:xfrm>
              <a:off x="9931101" y="1555329"/>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9" name="任意多边形: 形状 128">
              <a:extLst>
                <a:ext uri="{FF2B5EF4-FFF2-40B4-BE49-F238E27FC236}">
                  <a16:creationId xmlns:a16="http://schemas.microsoft.com/office/drawing/2014/main" xmlns="" id="{90D6FE9F-E9C6-BB0E-CB51-C68132AA2856}"/>
                </a:ext>
              </a:extLst>
            </p:cNvPr>
            <p:cNvSpPr/>
            <p:nvPr/>
          </p:nvSpPr>
          <p:spPr>
            <a:xfrm>
              <a:off x="9931101" y="1648939"/>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0" name="任意多边形: 形状 129">
              <a:extLst>
                <a:ext uri="{FF2B5EF4-FFF2-40B4-BE49-F238E27FC236}">
                  <a16:creationId xmlns:a16="http://schemas.microsoft.com/office/drawing/2014/main" xmlns="" id="{249F5526-43C1-1C19-9D99-F9D19879F259}"/>
                </a:ext>
              </a:extLst>
            </p:cNvPr>
            <p:cNvSpPr/>
            <p:nvPr/>
          </p:nvSpPr>
          <p:spPr>
            <a:xfrm>
              <a:off x="9850654" y="709910"/>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任意多边形: 形状 130">
              <a:extLst>
                <a:ext uri="{FF2B5EF4-FFF2-40B4-BE49-F238E27FC236}">
                  <a16:creationId xmlns:a16="http://schemas.microsoft.com/office/drawing/2014/main" xmlns="" id="{8906F380-F846-C4F4-DFBB-9DFDAA1B046C}"/>
                </a:ext>
              </a:extLst>
            </p:cNvPr>
            <p:cNvSpPr/>
            <p:nvPr/>
          </p:nvSpPr>
          <p:spPr>
            <a:xfrm>
              <a:off x="9850654" y="803520"/>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2" name="任意多边形: 形状 131">
              <a:extLst>
                <a:ext uri="{FF2B5EF4-FFF2-40B4-BE49-F238E27FC236}">
                  <a16:creationId xmlns:a16="http://schemas.microsoft.com/office/drawing/2014/main" xmlns="" id="{C00A88C3-7CCF-DBDB-7C40-3A41C88BEFBF}"/>
                </a:ext>
              </a:extLst>
            </p:cNvPr>
            <p:cNvSpPr/>
            <p:nvPr/>
          </p:nvSpPr>
          <p:spPr>
            <a:xfrm>
              <a:off x="9850654" y="898593"/>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3" name="任意多边形: 形状 132">
              <a:extLst>
                <a:ext uri="{FF2B5EF4-FFF2-40B4-BE49-F238E27FC236}">
                  <a16:creationId xmlns:a16="http://schemas.microsoft.com/office/drawing/2014/main" xmlns="" id="{FC438BBE-5EAA-172B-927D-6ED8857650DF}"/>
                </a:ext>
              </a:extLst>
            </p:cNvPr>
            <p:cNvSpPr/>
            <p:nvPr/>
          </p:nvSpPr>
          <p:spPr>
            <a:xfrm>
              <a:off x="9850654" y="1463181"/>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 name="任意多边形: 形状 133">
              <a:extLst>
                <a:ext uri="{FF2B5EF4-FFF2-40B4-BE49-F238E27FC236}">
                  <a16:creationId xmlns:a16="http://schemas.microsoft.com/office/drawing/2014/main" xmlns="" id="{0EABB05F-AF68-2DAB-5A55-DA365C1CA26D}"/>
                </a:ext>
              </a:extLst>
            </p:cNvPr>
            <p:cNvSpPr/>
            <p:nvPr/>
          </p:nvSpPr>
          <p:spPr>
            <a:xfrm>
              <a:off x="9850654" y="1556791"/>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 name="任意多边形: 形状 134">
              <a:extLst>
                <a:ext uri="{FF2B5EF4-FFF2-40B4-BE49-F238E27FC236}">
                  <a16:creationId xmlns:a16="http://schemas.microsoft.com/office/drawing/2014/main" xmlns="" id="{85C4960B-B825-DF6B-6169-D43B90C3A342}"/>
                </a:ext>
              </a:extLst>
            </p:cNvPr>
            <p:cNvSpPr/>
            <p:nvPr/>
          </p:nvSpPr>
          <p:spPr>
            <a:xfrm>
              <a:off x="9850654" y="1650402"/>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 name="任意多边形: 形状 135">
              <a:extLst>
                <a:ext uri="{FF2B5EF4-FFF2-40B4-BE49-F238E27FC236}">
                  <a16:creationId xmlns:a16="http://schemas.microsoft.com/office/drawing/2014/main" xmlns="" id="{309F6F53-3201-B73C-0821-5E9CCB012AC2}"/>
                </a:ext>
              </a:extLst>
            </p:cNvPr>
            <p:cNvSpPr/>
            <p:nvPr/>
          </p:nvSpPr>
          <p:spPr>
            <a:xfrm>
              <a:off x="9770208" y="711372"/>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 name="任意多边形: 形状 136">
              <a:extLst>
                <a:ext uri="{FF2B5EF4-FFF2-40B4-BE49-F238E27FC236}">
                  <a16:creationId xmlns:a16="http://schemas.microsoft.com/office/drawing/2014/main" xmlns="" id="{8C6B9399-04ED-C531-43E5-ACD6E8F35F81}"/>
                </a:ext>
              </a:extLst>
            </p:cNvPr>
            <p:cNvSpPr/>
            <p:nvPr/>
          </p:nvSpPr>
          <p:spPr>
            <a:xfrm>
              <a:off x="9770208" y="804983"/>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 name="任意多边形: 形状 137">
              <a:extLst>
                <a:ext uri="{FF2B5EF4-FFF2-40B4-BE49-F238E27FC236}">
                  <a16:creationId xmlns:a16="http://schemas.microsoft.com/office/drawing/2014/main" xmlns="" id="{792557FB-0907-89E5-7BA4-84F01788035F}"/>
                </a:ext>
              </a:extLst>
            </p:cNvPr>
            <p:cNvSpPr/>
            <p:nvPr/>
          </p:nvSpPr>
          <p:spPr>
            <a:xfrm>
              <a:off x="9770208" y="1558254"/>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9" name="任意多边形: 形状 138">
              <a:extLst>
                <a:ext uri="{FF2B5EF4-FFF2-40B4-BE49-F238E27FC236}">
                  <a16:creationId xmlns:a16="http://schemas.microsoft.com/office/drawing/2014/main" xmlns="" id="{7594A8A2-9972-EB9A-9350-DA8AFB590DFC}"/>
                </a:ext>
              </a:extLst>
            </p:cNvPr>
            <p:cNvSpPr/>
            <p:nvPr/>
          </p:nvSpPr>
          <p:spPr>
            <a:xfrm>
              <a:off x="9770208" y="1651864"/>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0" name="任意多边形: 形状 139">
              <a:extLst>
                <a:ext uri="{FF2B5EF4-FFF2-40B4-BE49-F238E27FC236}">
                  <a16:creationId xmlns:a16="http://schemas.microsoft.com/office/drawing/2014/main" xmlns="" id="{53594D4C-BAEE-51E0-AE21-FD325397D72B}"/>
                </a:ext>
              </a:extLst>
            </p:cNvPr>
            <p:cNvSpPr/>
            <p:nvPr/>
          </p:nvSpPr>
          <p:spPr>
            <a:xfrm>
              <a:off x="9689762" y="712835"/>
              <a:ext cx="14626" cy="14626"/>
            </a:xfrm>
            <a:custGeom>
              <a:avLst/>
              <a:gdLst>
                <a:gd name="connsiteX0" fmla="*/ 14626 w 14626"/>
                <a:gd name="connsiteY0" fmla="*/ 7313 h 14626"/>
                <a:gd name="connsiteX1" fmla="*/ 7313 w 14626"/>
                <a:gd name="connsiteY1" fmla="*/ 14627 h 14626"/>
                <a:gd name="connsiteX2" fmla="*/ 0 w 14626"/>
                <a:gd name="connsiteY2" fmla="*/ 7313 h 14626"/>
                <a:gd name="connsiteX3" fmla="*/ 7313 w 14626"/>
                <a:gd name="connsiteY3" fmla="*/ 0 h 14626"/>
                <a:gd name="connsiteX4" fmla="*/ 14626 w 14626"/>
                <a:gd name="connsiteY4" fmla="*/ 7313 h 1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6" h="14626">
                  <a:moveTo>
                    <a:pt x="14626" y="7313"/>
                  </a:moveTo>
                  <a:cubicBezTo>
                    <a:pt x="14626" y="11701"/>
                    <a:pt x="11702" y="14627"/>
                    <a:pt x="7313" y="14627"/>
                  </a:cubicBezTo>
                  <a:cubicBezTo>
                    <a:pt x="2925" y="14627"/>
                    <a:pt x="0" y="11701"/>
                    <a:pt x="0" y="7313"/>
                  </a:cubicBezTo>
                  <a:cubicBezTo>
                    <a:pt x="0" y="2925"/>
                    <a:pt x="2925" y="0"/>
                    <a:pt x="7313" y="0"/>
                  </a:cubicBezTo>
                  <a:cubicBezTo>
                    <a:pt x="11702" y="0"/>
                    <a:pt x="14626" y="2925"/>
                    <a:pt x="14626" y="731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1" name="任意多边形: 形状 140">
              <a:extLst>
                <a:ext uri="{FF2B5EF4-FFF2-40B4-BE49-F238E27FC236}">
                  <a16:creationId xmlns:a16="http://schemas.microsoft.com/office/drawing/2014/main" xmlns="" id="{B46A4C31-C479-F4D1-1E2D-715687D5DD6F}"/>
                </a:ext>
              </a:extLst>
            </p:cNvPr>
            <p:cNvSpPr/>
            <p:nvPr/>
          </p:nvSpPr>
          <p:spPr>
            <a:xfrm>
              <a:off x="9689762" y="1653327"/>
              <a:ext cx="14626" cy="14626"/>
            </a:xfrm>
            <a:custGeom>
              <a:avLst/>
              <a:gdLst>
                <a:gd name="connsiteX0" fmla="*/ 14626 w 14626"/>
                <a:gd name="connsiteY0" fmla="*/ 7313 h 14626"/>
                <a:gd name="connsiteX1" fmla="*/ 7313 w 14626"/>
                <a:gd name="connsiteY1" fmla="*/ 14627 h 14626"/>
                <a:gd name="connsiteX2" fmla="*/ 0 w 14626"/>
                <a:gd name="connsiteY2" fmla="*/ 7313 h 14626"/>
                <a:gd name="connsiteX3" fmla="*/ 7313 w 14626"/>
                <a:gd name="connsiteY3" fmla="*/ 0 h 14626"/>
                <a:gd name="connsiteX4" fmla="*/ 14626 w 14626"/>
                <a:gd name="connsiteY4" fmla="*/ 7313 h 1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6" h="14626">
                  <a:moveTo>
                    <a:pt x="14626" y="7313"/>
                  </a:moveTo>
                  <a:cubicBezTo>
                    <a:pt x="14626" y="11701"/>
                    <a:pt x="11702" y="14627"/>
                    <a:pt x="7313" y="14627"/>
                  </a:cubicBezTo>
                  <a:cubicBezTo>
                    <a:pt x="2925" y="14627"/>
                    <a:pt x="0" y="11701"/>
                    <a:pt x="0" y="7313"/>
                  </a:cubicBezTo>
                  <a:cubicBezTo>
                    <a:pt x="0" y="2925"/>
                    <a:pt x="2925" y="0"/>
                    <a:pt x="7313" y="0"/>
                  </a:cubicBezTo>
                  <a:cubicBezTo>
                    <a:pt x="11702" y="0"/>
                    <a:pt x="14626" y="4388"/>
                    <a:pt x="14626" y="731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6" name="矩形 5">
            <a:extLst>
              <a:ext uri="{FF2B5EF4-FFF2-40B4-BE49-F238E27FC236}">
                <a16:creationId xmlns:a16="http://schemas.microsoft.com/office/drawing/2014/main" xmlns="" id="{7FC039C2-3D2E-B2D7-F51B-1381CA3B77CE}"/>
              </a:ext>
            </a:extLst>
          </p:cNvPr>
          <p:cNvSpPr/>
          <p:nvPr/>
        </p:nvSpPr>
        <p:spPr>
          <a:xfrm>
            <a:off x="565487" y="1188756"/>
            <a:ext cx="10591897" cy="5156216"/>
          </a:xfrm>
          <a:prstGeom prst="rect">
            <a:avLst/>
          </a:prstGeom>
          <a:noFill/>
          <a:ln w="38100" cap="rnd">
            <a:gradFill flip="none" rotWithShape="1">
              <a:gsLst>
                <a:gs pos="64000">
                  <a:schemeClr val="accent1">
                    <a:alpha val="0"/>
                  </a:schemeClr>
                </a:gs>
                <a:gs pos="100000">
                  <a:schemeClr val="accent1"/>
                </a:gs>
              </a:gsLst>
              <a:lin ang="135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a:extLst>
              <a:ext uri="{FF2B5EF4-FFF2-40B4-BE49-F238E27FC236}">
                <a16:creationId xmlns:a16="http://schemas.microsoft.com/office/drawing/2014/main" xmlns="" id="{5303E200-6FFB-D7E1-39AA-647DCDA57DE4}"/>
              </a:ext>
            </a:extLst>
          </p:cNvPr>
          <p:cNvSpPr/>
          <p:nvPr/>
        </p:nvSpPr>
        <p:spPr>
          <a:xfrm>
            <a:off x="1459375" y="780179"/>
            <a:ext cx="9894167" cy="5371880"/>
          </a:xfrm>
          <a:prstGeom prst="rect">
            <a:avLst/>
          </a:prstGeom>
          <a:noFill/>
          <a:ln w="38100" cap="rnd">
            <a:gradFill flip="none" rotWithShape="1">
              <a:gsLst>
                <a:gs pos="64000">
                  <a:schemeClr val="accent1">
                    <a:alpha val="0"/>
                  </a:schemeClr>
                </a:gs>
                <a:gs pos="100000">
                  <a:schemeClr val="accent1"/>
                </a:gs>
              </a:gsLst>
              <a:lin ang="27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2" name="内容">
            <a:extLst>
              <a:ext uri="{FF2B5EF4-FFF2-40B4-BE49-F238E27FC236}">
                <a16:creationId xmlns:a16="http://schemas.microsoft.com/office/drawing/2014/main" xmlns="" id="{F583C89B-95EF-400E-5119-9F3BD2CA8C59}"/>
              </a:ext>
            </a:extLst>
          </p:cNvPr>
          <p:cNvSpPr txBox="1"/>
          <p:nvPr>
            <p:custDataLst>
              <p:tags r:id="rId4"/>
            </p:custDataLst>
          </p:nvPr>
        </p:nvSpPr>
        <p:spPr>
          <a:xfrm>
            <a:off x="1021710" y="1605447"/>
            <a:ext cx="10135674" cy="4063797"/>
          </a:xfrm>
          <a:prstGeom prst="rect">
            <a:avLst/>
          </a:prstGeom>
          <a:noFill/>
        </p:spPr>
        <p:txBody>
          <a:bodyPr wrap="square" rtlCol="0">
            <a:normAutofit/>
          </a:bodyPr>
          <a:lstStyle/>
          <a:p>
            <a:pPr>
              <a:lnSpc>
                <a:spcPct val="130000"/>
              </a:lnSpc>
              <a:spcBef>
                <a:spcPts val="300"/>
              </a:spcBef>
              <a:spcAft>
                <a:spcPts val="300"/>
              </a:spcAft>
              <a:defRPr/>
            </a:pP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技术作为互联网未来发展的重要趋势之一，具有更大的地址空间、更高效的路由协议、更强的安全性等优势。在</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技术关键部分方面，可以从以下三个方面展开：
</a:t>
            </a:r>
            <a:r>
              <a:rPr lang="en-US" altLang="zh-CN" sz="1200" b="1"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200" b="1"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地址空间方面：</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技术采用</a:t>
            </a:r>
            <a:r>
              <a:rPr lang="en-US" altLang="zh-CN" sz="1200" b="1"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128</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位地址，非常大的地址空间可以满足互联网未来的发展，解决</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IPv4</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地址资源耗尽的问题。此外，</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地址还支持“无状态自动配置”（</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SLAAC</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）和“动态主机配置协议”（</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DHCPv6</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）两种方式。
</a:t>
            </a:r>
            <a:r>
              <a:rPr lang="en-US" altLang="zh-CN" sz="1200" b="1"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200" b="1"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路由协议方面：</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技术采用更加先进的路由协议，如</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OSPF v3</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和</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BGP4+</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等，可以实现更高效的</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路由和负载均衡。此外，</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还支持多点传输协议（</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MPLS</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）和</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VPN</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等技术，可以更好地满足企业网络、数据中心等场景的需求。
</a:t>
            </a:r>
            <a:r>
              <a:rPr lang="en-US" altLang="zh-CN" sz="1200" b="1"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200" b="1"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安全性方面：</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技术具有更强的安全性，如</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IPSec</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SSL VPN</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等安全协议的原生支持，可以实现更加安全的数据传输，保护数据的隐私和完整性。此外，</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还支持防火墙、入侵检测等技术，可以有效地抵御网络攻击和黑客入侵。
综上所述，</a:t>
            </a:r>
            <a:r>
              <a:rPr lang="en-US" altLang="zh-CN"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1200" kern="0"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技术在地址空间、路由协议和安全性等关键部分方面的优势，将为未来智慧城市、智能交通、智能制造等领域的发展提供强有力的支持和保障，构建更加安全、高效、智能的未来。</a:t>
            </a:r>
            <a:endParaRPr lang="zh-CN" altLang="en-US" sz="1200"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44" name="标题">
            <a:extLst>
              <a:ext uri="{FF2B5EF4-FFF2-40B4-BE49-F238E27FC236}">
                <a16:creationId xmlns:a16="http://schemas.microsoft.com/office/drawing/2014/main" xmlns="" id="{DF8F67F2-3CAF-915D-A8A8-F8ACB2710884}"/>
              </a:ext>
            </a:extLst>
          </p:cNvPr>
          <p:cNvSpPr txBox="1"/>
          <p:nvPr>
            <p:custDataLst>
              <p:tags r:id="rId5"/>
            </p:custDataLst>
          </p:nvPr>
        </p:nvSpPr>
        <p:spPr>
          <a:xfrm>
            <a:off x="508502" y="380583"/>
            <a:ext cx="9456368" cy="584775"/>
          </a:xfrm>
          <a:prstGeom prst="rect">
            <a:avLst/>
          </a:prstGeom>
          <a:noFill/>
        </p:spPr>
        <p:txBody>
          <a:bodyPr wrap="square" rtlCol="0" anchor="ctr" anchorCtr="0">
            <a:normAutofit fontScale="92500" lnSpcReduction="20000"/>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noProof="0" smtClean="0">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mn-ea"/>
              </a:rPr>
              <a:t>IPv6</a:t>
            </a:r>
            <a:r>
              <a:rPr lang="zh-CN" altLang="en-US" sz="3200" b="1" noProof="0" smtClean="0">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mn-ea"/>
              </a:rPr>
              <a:t>关键技术</a:t>
            </a:r>
            <a:endParaRPr lang="zh-CN" altLang="en-US" sz="3200" b="1" dirty="0">
              <a:solidFill>
                <a:schemeClr val="accent1"/>
              </a:solidFill>
              <a:latin typeface="思源黑体 CN" panose="020B0500000000000000" pitchFamily="34" charset="-122"/>
              <a:ea typeface="思源黑体 CN" panose="020B0500000000000000" pitchFamily="34" charset="-122"/>
              <a:cs typeface="微软雅黑" panose="020B0503020204020204" charset="-122"/>
            </a:endParaRPr>
          </a:p>
        </p:txBody>
      </p:sp>
    </p:spTree>
    <p:custDataLst>
      <p:tags r:id="rId1"/>
    </p:custDataLst>
    <p:extLst>
      <p:ext uri="{BB962C8B-B14F-4D97-AF65-F5344CB8AC3E}">
        <p14:creationId xmlns:p14="http://schemas.microsoft.com/office/powerpoint/2010/main" val="3681298997"/>
      </p:ext>
    </p:extLst>
  </p:cSld>
  <p:clrMapOvr>
    <a:masterClrMapping/>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p:cTn id="7" dur="500" fill="hold"/>
                                            <p:tgtEl>
                                              <p:spTgt spid="146"/>
                                            </p:tgtEl>
                                            <p:attrNameLst>
                                              <p:attrName>ppt_w</p:attrName>
                                            </p:attrNameLst>
                                          </p:cBhvr>
                                          <p:tavLst>
                                            <p:tav tm="0">
                                              <p:val>
                                                <p:strVal val="4/3*#ppt_w"/>
                                              </p:val>
                                            </p:tav>
                                            <p:tav tm="100000">
                                              <p:val>
                                                <p:strVal val="#ppt_w"/>
                                              </p:val>
                                            </p:tav>
                                          </p:tavLst>
                                        </p:anim>
                                        <p:anim calcmode="lin" valueType="num">
                                          <p:cBhvr>
                                            <p:cTn id="8" dur="500" fill="hold"/>
                                            <p:tgtEl>
                                              <p:spTgt spid="146"/>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strVal val="4/3*#ppt_w"/>
                                              </p:val>
                                            </p:tav>
                                            <p:tav tm="100000">
                                              <p:val>
                                                <p:strVal val="#ppt_w"/>
                                              </p:val>
                                            </p:tav>
                                          </p:tavLst>
                                        </p:anim>
                                        <p:anim calcmode="lin" valueType="num">
                                          <p:cBhvr>
                                            <p:cTn id="16" dur="500" fill="hold"/>
                                            <p:tgtEl>
                                              <p:spTgt spid="6"/>
                                            </p:tgtEl>
                                            <p:attrNameLst>
                                              <p:attrName>ppt_h</p:attrName>
                                            </p:attrNameLst>
                                          </p:cBhvr>
                                          <p:tavLst>
                                            <p:tav tm="0">
                                              <p:val>
                                                <p:strVal val="4/3*#ppt_h"/>
                                              </p:val>
                                            </p:tav>
                                            <p:tav tm="100000">
                                              <p:val>
                                                <p:strVal val="#ppt_h"/>
                                              </p:val>
                                            </p:tav>
                                          </p:tavLst>
                                        </p:anim>
                                      </p:childTnLst>
                                    </p:cTn>
                                  </p:par>
                                  <p:par>
                                    <p:cTn id="17" presetID="0" presetClass="entr" presetSubtype="0" fill="hold" grpId="0" nodeType="withEffect">
                                      <p:stCondLst>
                                        <p:cond delay="0"/>
                                      </p:stCondLst>
                                      <p:childTnLst>
                                        <p:set>
                                          <p:cBhvr>
                                            <p:cTn id="18" dur="1" fill="hold">
                                              <p:stCondLst>
                                                <p:cond delay="0"/>
                                              </p:stCondLst>
                                            </p:cTn>
                                            <p:tgtEl>
                                              <p:spTgt spid="145"/>
                                            </p:tgtEl>
                                            <p:attrNameLst>
                                              <p:attrName>style.visibility</p:attrName>
                                            </p:attrNameLst>
                                          </p:cBhvr>
                                          <p:to>
                                            <p:strVal val="visible"/>
                                          </p:to>
                                        </p:set>
                                        <p:anim to="" calcmode="lin" valueType="num">
                                          <p:cBhvr>
                                            <p:cTn id="19" dur="500" fill="hold">
                                              <p:stCondLst>
                                                <p:cond delay="0"/>
                                              </p:stCondLst>
                                            </p:cTn>
                                            <p:tgtEl>
                                              <p:spTgt spid="1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145"/>
                                            </p:tgtEl>
                                            <p:attrNameLst>
                                              <p:attrName>ppt_y</p:attrName>
                                            </p:attrNameLst>
                                          </p:cBhvr>
                                          <p:tavLst>
                                            <p:tav tm="0" fmla="((floor(#ppt_y-0.5)+ceil(#ppt_y-0.5))*0.5+0.5)+(#ppt_y- ((floor(#ppt_y-0.5)+ceil(#ppt_y-0.5))*0.5+0.5))*$">
                                              <p:val>
                                                <p:strVal val="0"/>
                                              </p:val>
                                            </p:tav>
                                            <p:tav tm="100000">
                                              <p:val>
                                                <p:str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anim to="" calcmode="lin" valueType="num">
                                          <p:cBhvr>
                                            <p:cTn id="23" dur="500" fill="hold">
                                              <p:stCondLst>
                                                <p:cond delay="0"/>
                                              </p:stCondLst>
                                            </p:cTn>
                                            <p:tgtEl>
                                              <p:spTgt spid="14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4" dur="500" fill="hold">
                                              <p:stCondLst>
                                                <p:cond delay="0"/>
                                              </p:stCondLst>
                                            </p:cTn>
                                            <p:tgtEl>
                                              <p:spTgt spid="143"/>
                                            </p:tgtEl>
                                            <p:attrNameLst>
                                              <p:attrName>ppt_y</p:attrName>
                                            </p:attrNameLst>
                                          </p:cBhvr>
                                          <p:tavLst>
                                            <p:tav tm="0" fmla="((floor(#ppt_y-0.5)+ceil(#ppt_y-0.5))*0.5+0.5)+(#ppt_y- ((floor(#ppt_y-0.5)+ceil(#ppt_y-0.5))*0.5+0.5))*$">
                                              <p:val>
                                                <p:strVal val="0"/>
                                              </p:val>
                                            </p:tav>
                                            <p:tav tm="100000">
                                              <p:val>
                                                <p:str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to="" calcmode="lin" valueType="num">
                                          <p:cBhvr>
                                            <p:cTn id="27"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childTnLst>
                                    </p:cTn>
                                  </p:par>
                                  <p:par>
                                    <p:cTn id="29" presetID="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to="" calcmode="lin" valueType="num">
                                          <p:cBhvr>
                                            <p:cTn id="31"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2"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childTnLst>
                                    </p:cTn>
                                  </p:par>
                                  <p:par>
                                    <p:cTn id="33" presetID="0" presetClass="entr" presetSubtype="0" fill="hold" grpId="0" nodeType="withEffect">
                                      <p:stCondLst>
                                        <p:cond delay="0"/>
                                      </p:stCondLst>
                                      <p:childTnLst>
                                        <p:set>
                                          <p:cBhvr>
                                            <p:cTn id="34" dur="1" fill="hold">
                                              <p:stCondLst>
                                                <p:cond delay="0"/>
                                              </p:stCondLst>
                                            </p:cTn>
                                            <p:tgtEl>
                                              <p:spTgt spid="142"/>
                                            </p:tgtEl>
                                            <p:attrNameLst>
                                              <p:attrName>style.visibility</p:attrName>
                                            </p:attrNameLst>
                                          </p:cBhvr>
                                          <p:to>
                                            <p:strVal val="visible"/>
                                          </p:to>
                                        </p:set>
                                        <p:anim to="" calcmode="lin" valueType="num">
                                          <p:cBhvr>
                                            <p:cTn id="35" dur="500" fill="hold">
                                              <p:stCondLst>
                                                <p:cond delay="0"/>
                                              </p:stCondLst>
                                            </p:cTn>
                                            <p:tgtEl>
                                              <p:spTgt spid="14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6" dur="500" fill="hold">
                                              <p:stCondLst>
                                                <p:cond delay="0"/>
                                              </p:stCondLst>
                                            </p:cTn>
                                            <p:tgtEl>
                                              <p:spTgt spid="142"/>
                                            </p:tgtEl>
                                            <p:attrNameLst>
                                              <p:attrName>ppt_y</p:attrName>
                                            </p:attrNameLst>
                                          </p:cBhvr>
                                          <p:tavLst>
                                            <p:tav tm="0" fmla="((floor(#ppt_y-0.5)+ceil(#ppt_y-0.5))*0.5+0.5)+(#ppt_y- ((floor(#ppt_y-0.5)+ceil(#ppt_y-0.5))*0.5+0.5))*$">
                                              <p:val>
                                                <p:strVal val="0"/>
                                              </p:val>
                                            </p:tav>
                                            <p:tav tm="100000">
                                              <p:val>
                                                <p:strVal val="1"/>
                                              </p:val>
                                            </p:tav>
                                          </p:tavLst>
                                        </p:anim>
                                      </p:childTnLst>
                                    </p:cTn>
                                  </p:par>
                                  <p:par>
                                    <p:cTn id="37" presetID="53" presetClass="entr" presetSubtype="16" fill="hold" grpId="0" nodeType="withEffect" p14:presetBounceEnd="100000">
                                      <p:stCondLst>
                                        <p:cond delay="0"/>
                                      </p:stCondLst>
                                      <p:childTnLst>
                                        <p:set>
                                          <p:cBhvr>
                                            <p:cTn id="38" dur="1" fill="hold">
                                              <p:stCondLst>
                                                <p:cond delay="0"/>
                                              </p:stCondLst>
                                            </p:cTn>
                                            <p:tgtEl>
                                              <p:spTgt spid="144"/>
                                            </p:tgtEl>
                                            <p:attrNameLst>
                                              <p:attrName>style.visibility</p:attrName>
                                            </p:attrNameLst>
                                          </p:cBhvr>
                                          <p:to>
                                            <p:strVal val="visible"/>
                                          </p:to>
                                        </p:set>
                                        <p:anim calcmode="lin" valueType="num">
                                          <p:cBhvr>
                                            <p:cTn id="39" dur="500" fill="hold"/>
                                            <p:tgtEl>
                                              <p:spTgt spid="144"/>
                                            </p:tgtEl>
                                            <p:attrNameLst>
                                              <p:attrName>ppt_w</p:attrName>
                                            </p:attrNameLst>
                                          </p:cBhvr>
                                          <p:tavLst>
                                            <p:tav tm="0">
                                              <p:val>
                                                <p:fltVal val="0"/>
                                              </p:val>
                                            </p:tav>
                                            <p:tav tm="100000">
                                              <p:val>
                                                <p:strVal val="#ppt_w"/>
                                              </p:val>
                                            </p:tav>
                                          </p:tavLst>
                                        </p:anim>
                                        <p:anim calcmode="lin" valueType="num">
                                          <p:cBhvr>
                                            <p:cTn id="40" dur="500" fill="hold"/>
                                            <p:tgtEl>
                                              <p:spTgt spid="144"/>
                                            </p:tgtEl>
                                            <p:attrNameLst>
                                              <p:attrName>ppt_h</p:attrName>
                                            </p:attrNameLst>
                                          </p:cBhvr>
                                          <p:tavLst>
                                            <p:tav tm="0">
                                              <p:val>
                                                <p:fltVal val="0"/>
                                              </p:val>
                                            </p:tav>
                                            <p:tav tm="100000">
                                              <p:val>
                                                <p:strVal val="#ppt_h"/>
                                              </p:val>
                                            </p:tav>
                                          </p:tavLst>
                                        </p:anim>
                                        <p:animEffect transition="in" filter="fade">
                                          <p:cBhvr>
                                            <p:cTn id="4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5" grpId="0" animBg="1"/>
          <p:bldP spid="143" grpId="0" animBg="1"/>
          <p:bldP spid="2" grpId="0" animBg="1"/>
          <p:bldP spid="6" grpId="0" animBg="1"/>
          <p:bldP spid="7" grpId="0" animBg="1"/>
          <p:bldP spid="142" grpId="0"/>
          <p:bldP spid="14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p:cTn id="7" dur="500" fill="hold"/>
                                            <p:tgtEl>
                                              <p:spTgt spid="146"/>
                                            </p:tgtEl>
                                            <p:attrNameLst>
                                              <p:attrName>ppt_w</p:attrName>
                                            </p:attrNameLst>
                                          </p:cBhvr>
                                          <p:tavLst>
                                            <p:tav tm="0">
                                              <p:val>
                                                <p:strVal val="4/3*#ppt_w"/>
                                              </p:val>
                                            </p:tav>
                                            <p:tav tm="100000">
                                              <p:val>
                                                <p:strVal val="#ppt_w"/>
                                              </p:val>
                                            </p:tav>
                                          </p:tavLst>
                                        </p:anim>
                                        <p:anim calcmode="lin" valueType="num">
                                          <p:cBhvr>
                                            <p:cTn id="8" dur="500" fill="hold"/>
                                            <p:tgtEl>
                                              <p:spTgt spid="146"/>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strVal val="4/3*#ppt_w"/>
                                              </p:val>
                                            </p:tav>
                                            <p:tav tm="100000">
                                              <p:val>
                                                <p:strVal val="#ppt_w"/>
                                              </p:val>
                                            </p:tav>
                                          </p:tavLst>
                                        </p:anim>
                                        <p:anim calcmode="lin" valueType="num">
                                          <p:cBhvr>
                                            <p:cTn id="16" dur="500" fill="hold"/>
                                            <p:tgtEl>
                                              <p:spTgt spid="6"/>
                                            </p:tgtEl>
                                            <p:attrNameLst>
                                              <p:attrName>ppt_h</p:attrName>
                                            </p:attrNameLst>
                                          </p:cBhvr>
                                          <p:tavLst>
                                            <p:tav tm="0">
                                              <p:val>
                                                <p:strVal val="4/3*#ppt_h"/>
                                              </p:val>
                                            </p:tav>
                                            <p:tav tm="100000">
                                              <p:val>
                                                <p:strVal val="#ppt_h"/>
                                              </p:val>
                                            </p:tav>
                                          </p:tavLst>
                                        </p:anim>
                                      </p:childTnLst>
                                    </p:cTn>
                                  </p:par>
                                  <p:par>
                                    <p:cTn id="17" presetID="0" presetClass="entr" presetSubtype="0" fill="hold" grpId="0" nodeType="withEffect">
                                      <p:stCondLst>
                                        <p:cond delay="0"/>
                                      </p:stCondLst>
                                      <p:childTnLst>
                                        <p:set>
                                          <p:cBhvr>
                                            <p:cTn id="18" dur="1" fill="hold">
                                              <p:stCondLst>
                                                <p:cond delay="0"/>
                                              </p:stCondLst>
                                            </p:cTn>
                                            <p:tgtEl>
                                              <p:spTgt spid="145"/>
                                            </p:tgtEl>
                                            <p:attrNameLst>
                                              <p:attrName>style.visibility</p:attrName>
                                            </p:attrNameLst>
                                          </p:cBhvr>
                                          <p:to>
                                            <p:strVal val="visible"/>
                                          </p:to>
                                        </p:set>
                                        <p:anim to="" calcmode="lin" valueType="num">
                                          <p:cBhvr>
                                            <p:cTn id="19" dur="500" fill="hold">
                                              <p:stCondLst>
                                                <p:cond delay="0"/>
                                              </p:stCondLst>
                                            </p:cTn>
                                            <p:tgtEl>
                                              <p:spTgt spid="1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145"/>
                                            </p:tgtEl>
                                            <p:attrNameLst>
                                              <p:attrName>ppt_y</p:attrName>
                                            </p:attrNameLst>
                                          </p:cBhvr>
                                          <p:tavLst>
                                            <p:tav tm="0" fmla="((floor(#ppt_y-0.5)+ceil(#ppt_y-0.5))*0.5+0.5)+(#ppt_y- ((floor(#ppt_y-0.5)+ceil(#ppt_y-0.5))*0.5+0.5))*$">
                                              <p:val>
                                                <p:strVal val="0"/>
                                              </p:val>
                                            </p:tav>
                                            <p:tav tm="100000">
                                              <p:val>
                                                <p:str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anim to="" calcmode="lin" valueType="num">
                                          <p:cBhvr>
                                            <p:cTn id="23" dur="500" fill="hold">
                                              <p:stCondLst>
                                                <p:cond delay="0"/>
                                              </p:stCondLst>
                                            </p:cTn>
                                            <p:tgtEl>
                                              <p:spTgt spid="14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4" dur="500" fill="hold">
                                              <p:stCondLst>
                                                <p:cond delay="0"/>
                                              </p:stCondLst>
                                            </p:cTn>
                                            <p:tgtEl>
                                              <p:spTgt spid="143"/>
                                            </p:tgtEl>
                                            <p:attrNameLst>
                                              <p:attrName>ppt_y</p:attrName>
                                            </p:attrNameLst>
                                          </p:cBhvr>
                                          <p:tavLst>
                                            <p:tav tm="0" fmla="((floor(#ppt_y-0.5)+ceil(#ppt_y-0.5))*0.5+0.5)+(#ppt_y- ((floor(#ppt_y-0.5)+ceil(#ppt_y-0.5))*0.5+0.5))*$">
                                              <p:val>
                                                <p:strVal val="0"/>
                                              </p:val>
                                            </p:tav>
                                            <p:tav tm="100000">
                                              <p:val>
                                                <p:str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to="" calcmode="lin" valueType="num">
                                          <p:cBhvr>
                                            <p:cTn id="27"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childTnLst>
                                    </p:cTn>
                                  </p:par>
                                  <p:par>
                                    <p:cTn id="29" presetID="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to="" calcmode="lin" valueType="num">
                                          <p:cBhvr>
                                            <p:cTn id="31"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2"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childTnLst>
                                    </p:cTn>
                                  </p:par>
                                  <p:par>
                                    <p:cTn id="33" presetID="0" presetClass="entr" presetSubtype="0" fill="hold" grpId="0" nodeType="withEffect">
                                      <p:stCondLst>
                                        <p:cond delay="0"/>
                                      </p:stCondLst>
                                      <p:childTnLst>
                                        <p:set>
                                          <p:cBhvr>
                                            <p:cTn id="34" dur="1" fill="hold">
                                              <p:stCondLst>
                                                <p:cond delay="0"/>
                                              </p:stCondLst>
                                            </p:cTn>
                                            <p:tgtEl>
                                              <p:spTgt spid="142"/>
                                            </p:tgtEl>
                                            <p:attrNameLst>
                                              <p:attrName>style.visibility</p:attrName>
                                            </p:attrNameLst>
                                          </p:cBhvr>
                                          <p:to>
                                            <p:strVal val="visible"/>
                                          </p:to>
                                        </p:set>
                                        <p:anim to="" calcmode="lin" valueType="num">
                                          <p:cBhvr>
                                            <p:cTn id="35" dur="500" fill="hold">
                                              <p:stCondLst>
                                                <p:cond delay="0"/>
                                              </p:stCondLst>
                                            </p:cTn>
                                            <p:tgtEl>
                                              <p:spTgt spid="14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6" dur="500" fill="hold">
                                              <p:stCondLst>
                                                <p:cond delay="0"/>
                                              </p:stCondLst>
                                            </p:cTn>
                                            <p:tgtEl>
                                              <p:spTgt spid="142"/>
                                            </p:tgtEl>
                                            <p:attrNameLst>
                                              <p:attrName>ppt_y</p:attrName>
                                            </p:attrNameLst>
                                          </p:cBhvr>
                                          <p:tavLst>
                                            <p:tav tm="0" fmla="((floor(#ppt_y-0.5)+ceil(#ppt_y-0.5))*0.5+0.5)+(#ppt_y- ((floor(#ppt_y-0.5)+ceil(#ppt_y-0.5))*0.5+0.5))*$">
                                              <p:val>
                                                <p:strVal val="0"/>
                                              </p:val>
                                            </p:tav>
                                            <p:tav tm="100000">
                                              <p:val>
                                                <p:strVal val="1"/>
                                              </p:val>
                                            </p:tav>
                                          </p:tavLst>
                                        </p:anim>
                                      </p:childTnLst>
                                    </p:cTn>
                                  </p:par>
                                  <p:par>
                                    <p:cTn id="37" presetID="53" presetClass="entr" presetSubtype="16" fill="hold" grpId="0" nodeType="withEffect">
                                      <p:stCondLst>
                                        <p:cond delay="0"/>
                                      </p:stCondLst>
                                      <p:childTnLst>
                                        <p:set>
                                          <p:cBhvr>
                                            <p:cTn id="38" dur="1" fill="hold">
                                              <p:stCondLst>
                                                <p:cond delay="0"/>
                                              </p:stCondLst>
                                            </p:cTn>
                                            <p:tgtEl>
                                              <p:spTgt spid="144"/>
                                            </p:tgtEl>
                                            <p:attrNameLst>
                                              <p:attrName>style.visibility</p:attrName>
                                            </p:attrNameLst>
                                          </p:cBhvr>
                                          <p:to>
                                            <p:strVal val="visible"/>
                                          </p:to>
                                        </p:set>
                                        <p:anim calcmode="lin" valueType="num">
                                          <p:cBhvr>
                                            <p:cTn id="39" dur="500" fill="hold"/>
                                            <p:tgtEl>
                                              <p:spTgt spid="144"/>
                                            </p:tgtEl>
                                            <p:attrNameLst>
                                              <p:attrName>ppt_w</p:attrName>
                                            </p:attrNameLst>
                                          </p:cBhvr>
                                          <p:tavLst>
                                            <p:tav tm="0">
                                              <p:val>
                                                <p:fltVal val="0"/>
                                              </p:val>
                                            </p:tav>
                                            <p:tav tm="100000">
                                              <p:val>
                                                <p:strVal val="#ppt_w"/>
                                              </p:val>
                                            </p:tav>
                                          </p:tavLst>
                                        </p:anim>
                                        <p:anim calcmode="lin" valueType="num">
                                          <p:cBhvr>
                                            <p:cTn id="40" dur="500" fill="hold"/>
                                            <p:tgtEl>
                                              <p:spTgt spid="144"/>
                                            </p:tgtEl>
                                            <p:attrNameLst>
                                              <p:attrName>ppt_h</p:attrName>
                                            </p:attrNameLst>
                                          </p:cBhvr>
                                          <p:tavLst>
                                            <p:tav tm="0">
                                              <p:val>
                                                <p:fltVal val="0"/>
                                              </p:val>
                                            </p:tav>
                                            <p:tav tm="100000">
                                              <p:val>
                                                <p:strVal val="#ppt_h"/>
                                              </p:val>
                                            </p:tav>
                                          </p:tavLst>
                                        </p:anim>
                                        <p:animEffect transition="in" filter="fade">
                                          <p:cBhvr>
                                            <p:cTn id="4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5" grpId="0" animBg="1"/>
          <p:bldP spid="143" grpId="0" animBg="1"/>
          <p:bldP spid="2" grpId="0" animBg="1"/>
          <p:bldP spid="6" grpId="0" animBg="1"/>
          <p:bldP spid="7" grpId="0" animBg="1"/>
          <p:bldP spid="142" grpId="0"/>
          <p:bldP spid="14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2"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8"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cxnSp>
        <p:nvCxnSpPr>
          <p:cNvPr id="23" name="!!平滑1"/>
          <p:cNvCxnSpPr/>
          <p:nvPr/>
        </p:nvCxnSpPr>
        <p:spPr>
          <a:xfrm>
            <a:off x="10182828" y="5768738"/>
            <a:ext cx="2009172"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平滑3"/>
          <p:cNvSpPr/>
          <p:nvPr>
            <p:custDataLst>
              <p:tags r:id="rId4"/>
            </p:custDataLst>
          </p:nvPr>
        </p:nvSpPr>
        <p:spPr>
          <a:xfrm>
            <a:off x="1270" y="3138170"/>
            <a:ext cx="3736243" cy="37198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884" h="5858">
                <a:moveTo>
                  <a:pt x="2" y="0"/>
                </a:moveTo>
                <a:cubicBezTo>
                  <a:pt x="3225" y="0"/>
                  <a:pt x="5843" y="2592"/>
                  <a:pt x="5884" y="5806"/>
                </a:cubicBezTo>
                <a:lnTo>
                  <a:pt x="5884" y="5858"/>
                </a:lnTo>
                <a:lnTo>
                  <a:pt x="0" y="5858"/>
                </a:lnTo>
                <a:lnTo>
                  <a:pt x="0" y="0"/>
                </a:lnTo>
                <a:lnTo>
                  <a:pt x="2" y="0"/>
                </a:lnTo>
                <a:close/>
              </a:path>
            </a:pathLst>
          </a:custGeom>
          <a:gradFill flip="none" rotWithShape="1">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dirty="0">
              <a:solidFill>
                <a:schemeClr val="tx1"/>
              </a:solidFill>
              <a:latin typeface="微软雅黑" panose="020B0503020204020204" pitchFamily="34" charset="-122"/>
              <a:ea typeface="微软雅黑" panose="020B0503020204020204" pitchFamily="34" charset="-122"/>
              <a:sym typeface="+mn-ea"/>
            </a:endParaRPr>
          </a:p>
        </p:txBody>
      </p:sp>
      <p:sp>
        <p:nvSpPr>
          <p:cNvPr id="33" name="图片2"/>
          <p:cNvSpPr/>
          <p:nvPr>
            <p:custDataLst>
              <p:tags r:id="rId5"/>
            </p:custDataLst>
          </p:nvPr>
        </p:nvSpPr>
        <p:spPr>
          <a:xfrm>
            <a:off x="5146675" y="2962910"/>
            <a:ext cx="3362960" cy="3363595"/>
          </a:xfrm>
          <a:prstGeom prst="ellipse">
            <a:avLst/>
          </a:prstGeom>
          <a:blipFill dpi="0" rotWithShape="0">
            <a:blip r:embed="rId11"/>
            <a:srcRect/>
            <a:stretch>
              <a:fillRect l="-10" r="-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6" name="图片1"/>
          <p:cNvSpPr/>
          <p:nvPr>
            <p:custDataLst>
              <p:tags r:id="rId6"/>
            </p:custDataLst>
          </p:nvPr>
        </p:nvSpPr>
        <p:spPr>
          <a:xfrm>
            <a:off x="1536065" y="2962275"/>
            <a:ext cx="3364230" cy="3364230"/>
          </a:xfrm>
          <a:prstGeom prst="ellipse">
            <a:avLst/>
          </a:prstGeom>
          <a:blipFill dpi="0" rotWithShape="0">
            <a:blip r:embed="rId1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10" name="标题"/>
          <p:cNvSpPr txBox="1"/>
          <p:nvPr>
            <p:custDataLst>
              <p:tags r:id="rId7"/>
            </p:custDataLst>
          </p:nvPr>
        </p:nvSpPr>
        <p:spPr>
          <a:xfrm>
            <a:off x="1410970" y="499745"/>
            <a:ext cx="5558155" cy="768350"/>
          </a:xfrm>
          <a:prstGeom prst="rect">
            <a:avLst/>
          </a:prstGeom>
          <a:noFill/>
        </p:spPr>
        <p:txBody>
          <a:bodyPr wrap="square" rtlCol="0" anchor="ctr" anchorCtr="0">
            <a:normAutofit fontScale="95000"/>
          </a:bodyPr>
          <a:lstStyle/>
          <a:p>
            <a:r>
              <a:rPr lang="en-US" altLang="zh-CN" sz="3200" b="1"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IPv6</a:t>
            </a:r>
            <a:r>
              <a:rPr lang="zh-CN" altLang="en-US" sz="3200" b="1" smtClean="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数字化转型效应</a:t>
            </a:r>
            <a:endParaRPr lang="zh-CN" altLang="en-US" sz="32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1" name="内容"/>
          <p:cNvSpPr/>
          <p:nvPr>
            <p:custDataLst>
              <p:tags r:id="rId8"/>
            </p:custDataLst>
          </p:nvPr>
        </p:nvSpPr>
        <p:spPr>
          <a:xfrm>
            <a:off x="1410970" y="1268095"/>
            <a:ext cx="9810115" cy="1345565"/>
          </a:xfrm>
          <a:prstGeom prst="rect">
            <a:avLst/>
          </a:prstGeom>
        </p:spPr>
        <p:txBody>
          <a:bodyPr wrap="square">
            <a:normAutofit/>
          </a:bodyPr>
          <a:lstStyle/>
          <a:p>
            <a:pPr algn="just">
              <a:lnSpc>
                <a:spcPct val="150000"/>
              </a:lnSpc>
              <a:spcBef>
                <a:spcPts val="300"/>
              </a:spcBef>
              <a:spcAft>
                <a:spcPts val="300"/>
              </a:spcAft>
            </a:pP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重要方面是其潜在的巨大市场价值。</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技术的应用延伸到了从物联网到云计算的各类纵向应用，同时也为跨垂直市场的应用提供了可能性。</a:t>
            </a:r>
            <a:r>
              <a:rPr lang="en-US" altLang="zh-CN"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IPv6</a:t>
            </a:r>
            <a:r>
              <a:rPr lang="zh-CN" altLang="en-US" sz="1200" smtClean="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技术通过其支持多个设备的服务，具有较强的网络性能和可靠性，这种技术的应用可以改变我们日常生活的方式，构建智慧未来的链条，让人们的生活变得更加智能、便捷和跨越式的发展。</a:t>
            </a:r>
            <a:endParaRPr lang="zh-CN" altLang="en-US" sz="12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293142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4/3*#ppt_w"/>
                                          </p:val>
                                        </p:tav>
                                        <p:tav tm="100000">
                                          <p:val>
                                            <p:strVal val="#ppt_w"/>
                                          </p:val>
                                        </p:tav>
                                      </p:tavLst>
                                    </p:anim>
                                    <p:anim calcmode="lin" valueType="num">
                                      <p:cBhvr>
                                        <p:cTn id="8" dur="500" fill="hold"/>
                                        <p:tgtEl>
                                          <p:spTgt spid="12"/>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to="" calcmode="lin" valueType="num">
                                      <p:cBhvr>
                                        <p:cTn id="11"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3" dur="500" fill="hold">
                                          <p:stCondLst>
                                            <p:cond delay="0"/>
                                          </p:stCondLst>
                                        </p:cTn>
                                        <p:tgtEl>
                                          <p:spTgt spid="9"/>
                                        </p:tgtEl>
                                        <p:attrNameLst>
                                          <p:attrName>style.opacity</p:attrName>
                                        </p:attrNameLst>
                                      </p:cBhvr>
                                      <p:tavLst>
                                        <p:tav tm="0">
                                          <p:val>
                                            <p:strVal val="0"/>
                                          </p:val>
                                        </p:tav>
                                        <p:tav tm="100000">
                                          <p:val>
                                            <p:strVal val="1"/>
                                          </p:val>
                                        </p:tav>
                                      </p:tavLst>
                                    </p:anim>
                                    <p:anim to="" calcmode="lin" valueType="num">
                                      <p:cBhvr>
                                        <p:cTn id="14" dur="500" fill="hold">
                                          <p:stCondLst>
                                            <p:cond delay="0"/>
                                          </p:stCondLst>
                                        </p:cTn>
                                        <p:tgtEl>
                                          <p:spTgt spid="9"/>
                                        </p:tgtEl>
                                        <p:attrNameLst>
                                          <p:attrName>ppt_w</p:attrName>
                                        </p:attrNameLst>
                                      </p:cBhvr>
                                      <p:tavLst>
                                        <p:tav tm="0">
                                          <p:val>
                                            <p:strVal val="#ppt_w*2"/>
                                          </p:val>
                                        </p:tav>
                                        <p:tav tm="100000">
                                          <p:val>
                                            <p:strVal val="#ppt_w"/>
                                          </p:val>
                                        </p:tav>
                                      </p:tavLst>
                                    </p:anim>
                                    <p:anim to="" calcmode="lin" valueType="num">
                                      <p:cBhvr>
                                        <p:cTn id="15" dur="500" fill="hold">
                                          <p:stCondLst>
                                            <p:cond delay="0"/>
                                          </p:stCondLst>
                                        </p:cTn>
                                        <p:tgtEl>
                                          <p:spTgt spid="9"/>
                                        </p:tgtEl>
                                        <p:attrNameLst>
                                          <p:attrName>ppt_h</p:attrName>
                                        </p:attrNameLst>
                                      </p:cBhvr>
                                      <p:tavLst>
                                        <p:tav tm="0">
                                          <p:val>
                                            <p:strVal val="#ppt_h*2"/>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to="" calcmode="lin" valueType="num">
                                      <p:cBhvr>
                                        <p:cTn id="18"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9"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0" dur="500" fill="hold">
                                          <p:stCondLst>
                                            <p:cond delay="0"/>
                                          </p:stCondLst>
                                        </p:cTn>
                                        <p:tgtEl>
                                          <p:spTgt spid="8"/>
                                        </p:tgtEl>
                                        <p:attrNameLst>
                                          <p:attrName>style.opacity</p:attrName>
                                        </p:attrNameLst>
                                      </p:cBhvr>
                                      <p:tavLst>
                                        <p:tav tm="0">
                                          <p:val>
                                            <p:strVal val="0"/>
                                          </p:val>
                                        </p:tav>
                                        <p:tav tm="100000">
                                          <p:val>
                                            <p:strVal val="1"/>
                                          </p:val>
                                        </p:tav>
                                      </p:tavLst>
                                    </p:anim>
                                    <p:anim to="" calcmode="lin" valueType="num">
                                      <p:cBhvr>
                                        <p:cTn id="21" dur="500" fill="hold">
                                          <p:stCondLst>
                                            <p:cond delay="0"/>
                                          </p:stCondLst>
                                        </p:cTn>
                                        <p:tgtEl>
                                          <p:spTgt spid="8"/>
                                        </p:tgtEl>
                                        <p:attrNameLst>
                                          <p:attrName>ppt_w</p:attrName>
                                        </p:attrNameLst>
                                      </p:cBhvr>
                                      <p:tavLst>
                                        <p:tav tm="0">
                                          <p:val>
                                            <p:strVal val="#ppt_w*2"/>
                                          </p:val>
                                        </p:tav>
                                        <p:tav tm="100000">
                                          <p:val>
                                            <p:strVal val="#ppt_w"/>
                                          </p:val>
                                        </p:tav>
                                      </p:tavLst>
                                    </p:anim>
                                    <p:anim to="" calcmode="lin" valueType="num">
                                      <p:cBhvr>
                                        <p:cTn id="22" dur="500" fill="hold">
                                          <p:stCondLst>
                                            <p:cond delay="0"/>
                                          </p:stCondLst>
                                        </p:cTn>
                                        <p:tgtEl>
                                          <p:spTgt spid="8"/>
                                        </p:tgtEl>
                                        <p:attrNameLst>
                                          <p:attrName>ppt_h</p:attrName>
                                        </p:attrNameLst>
                                      </p:cBhvr>
                                      <p:tavLst>
                                        <p:tav tm="0">
                                          <p:val>
                                            <p:strVal val="#ppt_h*2"/>
                                          </p:val>
                                        </p:tav>
                                        <p:tav tm="100000">
                                          <p:val>
                                            <p:strVal val="#ppt_h"/>
                                          </p:val>
                                        </p:tav>
                                      </p:tavLst>
                                    </p:anim>
                                  </p:childTnLst>
                                </p:cTn>
                              </p:par>
                              <p:par>
                                <p:cTn id="23" presetID="0" presetClass="entr" presetSubtype="0" fill="hold" nodeType="withEffect">
                                  <p:stCondLst>
                                    <p:cond delay="93"/>
                                  </p:stCondLst>
                                  <p:childTnLst>
                                    <p:set>
                                      <p:cBhvr>
                                        <p:cTn id="24" dur="1" fill="hold">
                                          <p:stCondLst>
                                            <p:cond delay="0"/>
                                          </p:stCondLst>
                                        </p:cTn>
                                        <p:tgtEl>
                                          <p:spTgt spid="23"/>
                                        </p:tgtEl>
                                        <p:attrNameLst>
                                          <p:attrName>style.visibility</p:attrName>
                                        </p:attrNameLst>
                                      </p:cBhvr>
                                      <p:to>
                                        <p:strVal val="visible"/>
                                      </p:to>
                                    </p:set>
                                    <p:animMotion origin="layout" path="M -1.082397 0 L 0 0 E" pathEditMode="relative">
                                      <p:cBhvr from="" to="">
                                        <p:cTn id="25" dur="200" fill="hold">
                                          <p:stCondLst>
                                            <p:cond delay="0"/>
                                          </p:stCondLst>
                                        </p:cTn>
                                        <p:tgtEl>
                                          <p:spTgt spid="23"/>
                                        </p:tgtEl>
                                        <p:attrNameLst>
                                          <p:attrName>ppt_x</p:attrName>
                                          <p:attrName>ppt_y</p:attrName>
                                        </p:attrNameLst>
                                      </p:cBhvr>
                                    </p:animMotion>
                                  </p:childTnLst>
                                </p:cTn>
                              </p:par>
                              <p:par>
                                <p:cTn id="26" presetID="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to="" calcmode="lin" valueType="num">
                                      <p:cBhvr>
                                        <p:cTn id="28"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9"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0"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31"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4"/>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to="" calcmode="lin" valueType="num">
                                      <p:cBhvr>
                                        <p:cTn id="35" dur="500" fill="hold">
                                          <p:stCondLst>
                                            <p:cond delay="0"/>
                                          </p:stCondLst>
                                        </p:cTn>
                                        <p:tgtEl>
                                          <p:spTgt spid="3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6" dur="500" fill="hold">
                                          <p:stCondLst>
                                            <p:cond delay="0"/>
                                          </p:stCondLst>
                                        </p:cTn>
                                        <p:tgtEl>
                                          <p:spTgt spid="3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7" dur="500" fill="hold">
                                          <p:stCondLst>
                                            <p:cond delay="0"/>
                                          </p:stCondLst>
                                        </p:cTn>
                                        <p:tgtEl>
                                          <p:spTgt spid="33"/>
                                        </p:tgtEl>
                                        <p:attrNameLst>
                                          <p:attrName>style.opacity</p:attrName>
                                        </p:attrNameLst>
                                      </p:cBhvr>
                                      <p:tavLst>
                                        <p:tav tm="0">
                                          <p:val>
                                            <p:strVal val="0"/>
                                          </p:val>
                                        </p:tav>
                                        <p:tav tm="100000">
                                          <p:val>
                                            <p:strVal val="1"/>
                                          </p:val>
                                        </p:tav>
                                      </p:tavLst>
                                    </p:anim>
                                    <p:anim to="" calcmode="lin" valueType="num">
                                      <p:cBhvr>
                                        <p:cTn id="38" dur="500" fill="hold">
                                          <p:stCondLst>
                                            <p:cond delay="0"/>
                                          </p:stCondLst>
                                        </p:cTn>
                                        <p:tgtEl>
                                          <p:spTgt spid="33"/>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33"/>
                                        </p:tgtEl>
                                        <p:attrNameLst>
                                          <p:attrName>ppt_h</p:attrName>
                                        </p:attrNameLst>
                                      </p:cBhvr>
                                      <p:tavLst>
                                        <p:tav tm="0">
                                          <p:val>
                                            <p:strVal val="#ppt_h*2"/>
                                          </p:val>
                                        </p:tav>
                                        <p:tav tm="100000">
                                          <p:val>
                                            <p:strVal val="#ppt_h"/>
                                          </p:val>
                                        </p:tav>
                                      </p:tavLst>
                                    </p:anim>
                                  </p:childTnLst>
                                </p:cTn>
                              </p:par>
                              <p:par>
                                <p:cTn id="40" presetID="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to="" calcmode="lin" valueType="num">
                                      <p:cBhvr>
                                        <p:cTn id="42" dur="500" fill="hold">
                                          <p:stCondLst>
                                            <p:cond delay="0"/>
                                          </p:stCondLst>
                                        </p:cTn>
                                        <p:tgtEl>
                                          <p:spTgt spid="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3" dur="500" fill="hold">
                                          <p:stCondLst>
                                            <p:cond delay="0"/>
                                          </p:stCondLst>
                                        </p:cTn>
                                        <p:tgtEl>
                                          <p:spTgt spid="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4" dur="500" fill="hold">
                                          <p:stCondLst>
                                            <p:cond delay="0"/>
                                          </p:stCondLst>
                                        </p:cTn>
                                        <p:tgtEl>
                                          <p:spTgt spid="6"/>
                                        </p:tgtEl>
                                        <p:attrNameLst>
                                          <p:attrName>style.opacity</p:attrName>
                                        </p:attrNameLst>
                                      </p:cBhvr>
                                      <p:tavLst>
                                        <p:tav tm="0">
                                          <p:val>
                                            <p:strVal val="0"/>
                                          </p:val>
                                        </p:tav>
                                        <p:tav tm="100000">
                                          <p:val>
                                            <p:strVal val="1"/>
                                          </p:val>
                                        </p:tav>
                                      </p:tavLst>
                                    </p:anim>
                                    <p:anim to="" calcmode="lin" valueType="num">
                                      <p:cBhvr>
                                        <p:cTn id="45"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46"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47" presetID="23" presetClass="entr" presetSubtype="288"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strVal val="4/3*#ppt_w"/>
                                          </p:val>
                                        </p:tav>
                                        <p:tav tm="100000">
                                          <p:val>
                                            <p:strVal val="#ppt_w"/>
                                          </p:val>
                                        </p:tav>
                                      </p:tavLst>
                                    </p:anim>
                                    <p:anim calcmode="lin" valueType="num">
                                      <p:cBhvr>
                                        <p:cTn id="50" dur="500" fill="hold"/>
                                        <p:tgtEl>
                                          <p:spTgt spid="10"/>
                                        </p:tgtEl>
                                        <p:attrNameLst>
                                          <p:attrName>ppt_h</p:attrName>
                                        </p:attrNameLst>
                                      </p:cBhvr>
                                      <p:tavLst>
                                        <p:tav tm="0">
                                          <p:val>
                                            <p:strVal val="4/3*#ppt_h"/>
                                          </p:val>
                                        </p:tav>
                                        <p:tav tm="100000">
                                          <p:val>
                                            <p:strVal val="#ppt_h"/>
                                          </p:val>
                                        </p:tav>
                                      </p:tavLst>
                                    </p:anim>
                                  </p:childTnLst>
                                </p:cTn>
                              </p:par>
                              <p:par>
                                <p:cTn id="51" presetID="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to="" calcmode="lin" valueType="num">
                                      <p:cBhvr>
                                        <p:cTn id="53" dur="500" fill="hold">
                                          <p:stCondLst>
                                            <p:cond delay="0"/>
                                          </p:stCondLst>
                                        </p:cTn>
                                        <p:tgtEl>
                                          <p:spTgt spid="1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4" dur="500" fill="hold">
                                          <p:stCondLst>
                                            <p:cond delay="0"/>
                                          </p:stCondLst>
                                        </p:cTn>
                                        <p:tgtEl>
                                          <p:spTgt spid="11"/>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5" dur="500" fill="hold">
                                          <p:stCondLst>
                                            <p:cond delay="0"/>
                                          </p:stCondLst>
                                        </p:cTn>
                                        <p:tgtEl>
                                          <p:spTgt spid="11"/>
                                        </p:tgtEl>
                                        <p:attrNameLst>
                                          <p:attrName>style.opacity</p:attrName>
                                        </p:attrNameLst>
                                      </p:cBhvr>
                                      <p:tavLst>
                                        <p:tav tm="0">
                                          <p:val>
                                            <p:strVal val="0"/>
                                          </p:val>
                                        </p:tav>
                                        <p:tav tm="100000">
                                          <p:val>
                                            <p:strVal val="1"/>
                                          </p:val>
                                        </p:tav>
                                      </p:tavLst>
                                    </p:anim>
                                    <p:anim to="" calcmode="lin" valueType="num">
                                      <p:cBhvr>
                                        <p:cTn id="56" dur="500" fill="hold">
                                          <p:stCondLst>
                                            <p:cond delay="0"/>
                                          </p:stCondLst>
                                        </p:cTn>
                                        <p:tgtEl>
                                          <p:spTgt spid="11"/>
                                        </p:tgtEl>
                                        <p:attrNameLst>
                                          <p:attrName>ppt_w</p:attrName>
                                        </p:attrNameLst>
                                      </p:cBhvr>
                                      <p:tavLst>
                                        <p:tav tm="0">
                                          <p:val>
                                            <p:strVal val="#ppt_w*2"/>
                                          </p:val>
                                        </p:tav>
                                        <p:tav tm="100000">
                                          <p:val>
                                            <p:strVal val="#ppt_w"/>
                                          </p:val>
                                        </p:tav>
                                      </p:tavLst>
                                    </p:anim>
                                    <p:anim to="" calcmode="lin" valueType="num">
                                      <p:cBhvr>
                                        <p:cTn id="57" dur="500" fill="hold">
                                          <p:stCondLst>
                                            <p:cond delay="0"/>
                                          </p:stCondLst>
                                        </p:cTn>
                                        <p:tgtEl>
                                          <p:spTgt spid="11"/>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8" grpId="0" animBg="1"/>
      <p:bldP spid="4" grpId="0" animBg="1"/>
      <p:bldP spid="33" grpId="0" animBg="1"/>
      <p:bldP spid="6" grpId="0" animBg="1"/>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p:cNvSpPr txBox="1"/>
          <p:nvPr>
            <p:custDataLst>
              <p:tags r:id="rId2"/>
            </p:custDataLst>
          </p:nvPr>
        </p:nvSpPr>
        <p:spPr>
          <a:xfrm>
            <a:off x="799465" y="2772410"/>
            <a:ext cx="7273290" cy="922020"/>
          </a:xfrm>
          <a:prstGeom prst="rect">
            <a:avLst/>
          </a:prstGeom>
          <a:noFill/>
        </p:spPr>
        <p:txBody>
          <a:bodyPr wrap="square" rtlCol="0" anchor="ctr" anchorCtr="0">
            <a:normAutofit fontScale="85000" lnSpcReduction="100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a:r>
              <a:rPr lang="en-US" altLang="zh-CN"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IPv6</a:t>
            </a:r>
            <a:r>
              <a:rPr lang="zh-CN" altLang="en-US"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技术解决</a:t>
            </a:r>
            <a:r>
              <a:rPr lang="en-US" altLang="zh-CN"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IP</a:t>
            </a:r>
            <a:r>
              <a:rPr lang="zh-CN" altLang="en-US" sz="5400" spc="0" smtClean="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短缺难题</a:t>
            </a:r>
            <a:endParaRPr lang="zh-CN" altLang="en-US" sz="5400" spc="0" dirty="0">
              <a:solidFill>
                <a:schemeClr val="accent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19" name="副标题"/>
          <p:cNvSpPr txBox="1"/>
          <p:nvPr>
            <p:custDataLst>
              <p:tags r:id="rId3"/>
            </p:custDataLst>
          </p:nvPr>
        </p:nvSpPr>
        <p:spPr>
          <a:xfrm>
            <a:off x="799314" y="3694141"/>
            <a:ext cx="5759906" cy="398780"/>
          </a:xfrm>
          <a:prstGeom prst="rect">
            <a:avLst/>
          </a:prstGeom>
          <a:noFill/>
        </p:spPr>
        <p:txBody>
          <a:bodyPr wrap="square" rtlCol="0" anchor="ctr" anchorCtr="0">
            <a:normAutofit/>
          </a:bodyPr>
          <a:lstStyle/>
          <a:p>
            <a:r>
              <a:rPr lang="en-US" altLang="zh-CN" sz="1400" smtClean="0">
                <a:solidFill>
                  <a:schemeClr val="tx1">
                    <a:alpha val="80000"/>
                  </a:schemeClr>
                </a:solidFill>
                <a:uFillTx/>
                <a:latin typeface="微软雅黑" panose="020B0503020204020204" pitchFamily="34" charset="-122"/>
                <a:ea typeface="微软雅黑" panose="020B0503020204020204" pitchFamily="34" charset="-122"/>
                <a:cs typeface="Open Sans" panose="020B0606030504020204" pitchFamily="34" charset="0"/>
              </a:rPr>
              <a:t>IPv6 technology solves the problem of IP shortage</a:t>
            </a:r>
            <a:endParaRPr lang="en-US" sz="1400" dirty="0">
              <a:solidFill>
                <a:schemeClr val="tx1">
                  <a:alpha val="80000"/>
                </a:schemeClr>
              </a:solidFill>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188" name="Rectangle 187"/>
          <p:cNvSpPr/>
          <p:nvPr>
            <p:custDataLst>
              <p:tags r:id="rId4"/>
            </p:custDataLst>
          </p:nvPr>
        </p:nvSpPr>
        <p:spPr>
          <a:xfrm>
            <a:off x="939291" y="4210272"/>
            <a:ext cx="5082952" cy="108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平滑2"/>
          <p:cNvSpPr/>
          <p:nvPr>
            <p:custDataLst>
              <p:tags r:id="rId5"/>
            </p:custDataLst>
          </p:nvPr>
        </p:nvSpPr>
        <p:spPr>
          <a:xfrm flipH="1">
            <a:off x="-591820" y="5328920"/>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262890" y="261620"/>
            <a:ext cx="1121410" cy="314960"/>
            <a:chOff x="10346364" y="648401"/>
            <a:chExt cx="1184069" cy="403309"/>
          </a:xfrm>
          <a:solidFill>
            <a:schemeClr val="accent2"/>
          </a:solidFill>
        </p:grpSpPr>
        <p:sp>
          <p:nvSpPr>
            <p:cNvPr id="32" name="5"/>
            <p:cNvSpPr/>
            <p:nvPr>
              <p:custDataLst>
                <p:tags r:id="rId10"/>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1"/>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2"/>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3"/>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4"/>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 name="插图">
            <a:extLst>
              <a:ext uri="{FF2B5EF4-FFF2-40B4-BE49-F238E27FC236}">
                <a16:creationId xmlns:a16="http://schemas.microsoft.com/office/drawing/2014/main" xmlns="" id="{8F38DF3F-1F90-3296-77DE-E68F80972989}"/>
              </a:ext>
            </a:extLst>
          </p:cNvPr>
          <p:cNvGrpSpPr/>
          <p:nvPr/>
        </p:nvGrpSpPr>
        <p:grpSpPr>
          <a:xfrm>
            <a:off x="7534733" y="2242260"/>
            <a:ext cx="4692231" cy="4700820"/>
            <a:chOff x="6157556" y="2013183"/>
            <a:chExt cx="5737490" cy="5747993"/>
          </a:xfrm>
        </p:grpSpPr>
        <p:sp>
          <p:nvSpPr>
            <p:cNvPr id="5" name="任意多边形: 形状 4">
              <a:extLst>
                <a:ext uri="{FF2B5EF4-FFF2-40B4-BE49-F238E27FC236}">
                  <a16:creationId xmlns:a16="http://schemas.microsoft.com/office/drawing/2014/main" xmlns="" id="{ABBC507D-A9EF-6EFA-15C7-97DC890B5840}"/>
                </a:ext>
              </a:extLst>
            </p:cNvPr>
            <p:cNvSpPr/>
            <p:nvPr/>
          </p:nvSpPr>
          <p:spPr>
            <a:xfrm>
              <a:off x="6311889" y="2776122"/>
              <a:ext cx="5027775" cy="3524839"/>
            </a:xfrm>
            <a:custGeom>
              <a:avLst/>
              <a:gdLst>
                <a:gd name="connsiteX0" fmla="*/ 3011488 w 5027775"/>
                <a:gd name="connsiteY0" fmla="*/ 325497 h 3524839"/>
                <a:gd name="connsiteX1" fmla="*/ 4815835 w 5027775"/>
                <a:gd name="connsiteY1" fmla="*/ 1217898 h 3524839"/>
                <a:gd name="connsiteX2" fmla="*/ 3982213 w 5027775"/>
                <a:gd name="connsiteY2" fmla="*/ 3471684 h 3524839"/>
                <a:gd name="connsiteX3" fmla="*/ 1489814 w 5027775"/>
                <a:gd name="connsiteY3" fmla="*/ 3385977 h 3524839"/>
                <a:gd name="connsiteX4" fmla="*/ 476973 w 5027775"/>
                <a:gd name="connsiteY4" fmla="*/ 746179 h 3524839"/>
                <a:gd name="connsiteX5" fmla="*/ 3011488 w 5027775"/>
                <a:gd name="connsiteY5" fmla="*/ 325497 h 3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7775" h="3524839">
                  <a:moveTo>
                    <a:pt x="3011488" y="325497"/>
                  </a:moveTo>
                  <a:cubicBezTo>
                    <a:pt x="4051257" y="858231"/>
                    <a:pt x="4348195" y="508084"/>
                    <a:pt x="4815835" y="1217898"/>
                  </a:cubicBezTo>
                  <a:cubicBezTo>
                    <a:pt x="5283491" y="1927713"/>
                    <a:pt x="4964854" y="3254202"/>
                    <a:pt x="3982213" y="3471684"/>
                  </a:cubicBezTo>
                  <a:cubicBezTo>
                    <a:pt x="2999554" y="3689182"/>
                    <a:pt x="2823396" y="3153679"/>
                    <a:pt x="1489814" y="3385977"/>
                  </a:cubicBezTo>
                  <a:cubicBezTo>
                    <a:pt x="156232" y="3618275"/>
                    <a:pt x="-520210" y="1591362"/>
                    <a:pt x="476973" y="746179"/>
                  </a:cubicBezTo>
                  <a:cubicBezTo>
                    <a:pt x="1474140" y="-99005"/>
                    <a:pt x="1971735" y="-207236"/>
                    <a:pt x="3011488" y="325497"/>
                  </a:cubicBezTo>
                  <a:close/>
                </a:path>
              </a:pathLst>
            </a:custGeom>
            <a:solidFill>
              <a:srgbClr val="F2F5FF"/>
            </a:solidFill>
            <a:ln w="16193" cap="flat">
              <a:noFill/>
              <a:prstDash val="solid"/>
              <a:miter/>
            </a:ln>
          </p:spPr>
          <p:txBody>
            <a:bodyPr rtlCol="0" anchor="ctr"/>
            <a:lstStyle/>
            <a:p>
              <a:endParaRPr lang="zh-CN" altLang="en-US"/>
            </a:p>
          </p:txBody>
        </p:sp>
        <p:grpSp>
          <p:nvGrpSpPr>
            <p:cNvPr id="6" name="图形 52">
              <a:extLst>
                <a:ext uri="{FF2B5EF4-FFF2-40B4-BE49-F238E27FC236}">
                  <a16:creationId xmlns:a16="http://schemas.microsoft.com/office/drawing/2014/main" xmlns="" id="{CD413738-58B1-FD5A-1A86-A423C5A295B7}"/>
                </a:ext>
              </a:extLst>
            </p:cNvPr>
            <p:cNvGrpSpPr/>
            <p:nvPr/>
          </p:nvGrpSpPr>
          <p:grpSpPr>
            <a:xfrm>
              <a:off x="6443022" y="3356586"/>
              <a:ext cx="4134787" cy="3544355"/>
              <a:chOff x="6583580" y="3699336"/>
              <a:chExt cx="4134787" cy="3544355"/>
            </a:xfrm>
          </p:grpSpPr>
          <p:sp>
            <p:nvSpPr>
              <p:cNvPr id="173" name="任意多边形: 形状 172">
                <a:extLst>
                  <a:ext uri="{FF2B5EF4-FFF2-40B4-BE49-F238E27FC236}">
                    <a16:creationId xmlns:a16="http://schemas.microsoft.com/office/drawing/2014/main" xmlns="" id="{D9EB7D29-EF6E-00DE-BFCA-36083EED31C1}"/>
                  </a:ext>
                </a:extLst>
              </p:cNvPr>
              <p:cNvSpPr/>
              <p:nvPr/>
            </p:nvSpPr>
            <p:spPr>
              <a:xfrm>
                <a:off x="6726138" y="3856663"/>
                <a:ext cx="3537746" cy="3220007"/>
              </a:xfrm>
              <a:custGeom>
                <a:avLst/>
                <a:gdLst>
                  <a:gd name="connsiteX0" fmla="*/ 1816412 w 3537746"/>
                  <a:gd name="connsiteY0" fmla="*/ 282932 h 3220007"/>
                  <a:gd name="connsiteX1" fmla="*/ 1474329 w 3537746"/>
                  <a:gd name="connsiteY1" fmla="*/ 1874978 h 3220007"/>
                  <a:gd name="connsiteX2" fmla="*/ 1435629 w 3537746"/>
                  <a:gd name="connsiteY2" fmla="*/ 2123857 h 3220007"/>
                  <a:gd name="connsiteX3" fmla="*/ 1348270 w 3537746"/>
                  <a:gd name="connsiteY3" fmla="*/ 2237917 h 3220007"/>
                  <a:gd name="connsiteX4" fmla="*/ 1190766 w 3537746"/>
                  <a:gd name="connsiteY4" fmla="*/ 2292032 h 3220007"/>
                  <a:gd name="connsiteX5" fmla="*/ 444842 w 3537746"/>
                  <a:gd name="connsiteY5" fmla="*/ 2202941 h 3220007"/>
                  <a:gd name="connsiteX6" fmla="*/ 59007 w 3537746"/>
                  <a:gd name="connsiteY6" fmla="*/ 2373837 h 3220007"/>
                  <a:gd name="connsiteX7" fmla="*/ 176435 w 3537746"/>
                  <a:gd name="connsiteY7" fmla="*/ 2808670 h 3220007"/>
                  <a:gd name="connsiteX8" fmla="*/ 2061631 w 3537746"/>
                  <a:gd name="connsiteY8" fmla="*/ 3214924 h 3220007"/>
                  <a:gd name="connsiteX9" fmla="*/ 3472710 w 3537746"/>
                  <a:gd name="connsiteY9" fmla="*/ 2773613 h 3220007"/>
                  <a:gd name="connsiteX10" fmla="*/ 3497728 w 3537746"/>
                  <a:gd name="connsiteY10" fmla="*/ 1163140 h 3220007"/>
                  <a:gd name="connsiteX11" fmla="*/ 3412442 w 3537746"/>
                  <a:gd name="connsiteY11" fmla="*/ 288988 h 3220007"/>
                  <a:gd name="connsiteX12" fmla="*/ 3196450 w 3537746"/>
                  <a:gd name="connsiteY12" fmla="*/ 60722 h 3220007"/>
                  <a:gd name="connsiteX13" fmla="*/ 2626053 w 3537746"/>
                  <a:gd name="connsiteY13" fmla="*/ 0 h 3220007"/>
                  <a:gd name="connsiteX14" fmla="*/ 2033828 w 3537746"/>
                  <a:gd name="connsiteY14" fmla="*/ 62244 h 3220007"/>
                  <a:gd name="connsiteX15" fmla="*/ 1816412 w 3537746"/>
                  <a:gd name="connsiteY15" fmla="*/ 282932 h 32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7746" h="3220007">
                    <a:moveTo>
                      <a:pt x="1816412" y="282932"/>
                    </a:moveTo>
                    <a:cubicBezTo>
                      <a:pt x="1634862" y="1067750"/>
                      <a:pt x="1520834" y="1598426"/>
                      <a:pt x="1474329" y="1874978"/>
                    </a:cubicBezTo>
                    <a:cubicBezTo>
                      <a:pt x="1463901" y="1936898"/>
                      <a:pt x="1451012" y="2019852"/>
                      <a:pt x="1435629" y="2123857"/>
                    </a:cubicBezTo>
                    <a:cubicBezTo>
                      <a:pt x="1428148" y="2174410"/>
                      <a:pt x="1395132" y="2217531"/>
                      <a:pt x="1348270" y="2237917"/>
                    </a:cubicBezTo>
                    <a:cubicBezTo>
                      <a:pt x="1284553" y="2265655"/>
                      <a:pt x="1232057" y="2283693"/>
                      <a:pt x="1190766" y="2292032"/>
                    </a:cubicBezTo>
                    <a:cubicBezTo>
                      <a:pt x="935637" y="2343573"/>
                      <a:pt x="633307" y="2290122"/>
                      <a:pt x="444842" y="2202941"/>
                    </a:cubicBezTo>
                    <a:cubicBezTo>
                      <a:pt x="193632" y="2086728"/>
                      <a:pt x="104427" y="2259162"/>
                      <a:pt x="59007" y="2373837"/>
                    </a:cubicBezTo>
                    <a:cubicBezTo>
                      <a:pt x="13604" y="2488512"/>
                      <a:pt x="-91972" y="2703305"/>
                      <a:pt x="176435" y="2808670"/>
                    </a:cubicBezTo>
                    <a:cubicBezTo>
                      <a:pt x="444842" y="2914018"/>
                      <a:pt x="993007" y="3186263"/>
                      <a:pt x="2061631" y="3214924"/>
                    </a:cubicBezTo>
                    <a:cubicBezTo>
                      <a:pt x="3130239" y="3243584"/>
                      <a:pt x="3368884" y="3158266"/>
                      <a:pt x="3472710" y="2773613"/>
                    </a:cubicBezTo>
                    <a:cubicBezTo>
                      <a:pt x="3576537" y="2388961"/>
                      <a:pt x="3533400" y="1948168"/>
                      <a:pt x="3497728" y="1163140"/>
                    </a:cubicBezTo>
                    <a:cubicBezTo>
                      <a:pt x="3480110" y="775734"/>
                      <a:pt x="3451676" y="484350"/>
                      <a:pt x="3412442" y="288988"/>
                    </a:cubicBezTo>
                    <a:cubicBezTo>
                      <a:pt x="3390096" y="177810"/>
                      <a:pt x="3306219" y="89172"/>
                      <a:pt x="3196450" y="60722"/>
                    </a:cubicBezTo>
                    <a:cubicBezTo>
                      <a:pt x="3040257" y="20241"/>
                      <a:pt x="2850125" y="0"/>
                      <a:pt x="2626053" y="0"/>
                    </a:cubicBezTo>
                    <a:cubicBezTo>
                      <a:pt x="2399180" y="0"/>
                      <a:pt x="2201761" y="20743"/>
                      <a:pt x="2033828" y="62244"/>
                    </a:cubicBezTo>
                    <a:cubicBezTo>
                      <a:pt x="1925582" y="88994"/>
                      <a:pt x="1841542" y="174296"/>
                      <a:pt x="1816412" y="282932"/>
                    </a:cubicBezTo>
                    <a:close/>
                  </a:path>
                </a:pathLst>
              </a:custGeom>
              <a:solidFill>
                <a:schemeClr val="accent2">
                  <a:lumMod val="50000"/>
                </a:schemeClr>
              </a:solidFill>
              <a:ln w="16193"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xmlns="" id="{D1B81F16-5C16-9500-56FC-71DFF941E11B}"/>
                  </a:ext>
                </a:extLst>
              </p:cNvPr>
              <p:cNvSpPr/>
              <p:nvPr/>
            </p:nvSpPr>
            <p:spPr>
              <a:xfrm>
                <a:off x="7194589" y="3699336"/>
                <a:ext cx="2925968" cy="2727910"/>
              </a:xfrm>
              <a:custGeom>
                <a:avLst/>
                <a:gdLst>
                  <a:gd name="connsiteX0" fmla="*/ 2903202 w 2925968"/>
                  <a:gd name="connsiteY0" fmla="*/ 345645 h 2727910"/>
                  <a:gd name="connsiteX1" fmla="*/ 2782050 w 2925968"/>
                  <a:gd name="connsiteY1" fmla="*/ 271532 h 2727910"/>
                  <a:gd name="connsiteX2" fmla="*/ 2628464 w 2925968"/>
                  <a:gd name="connsiteY2" fmla="*/ 595560 h 2727910"/>
                  <a:gd name="connsiteX3" fmla="*/ 2540846 w 2925968"/>
                  <a:gd name="connsiteY3" fmla="*/ 2632431 h 2727910"/>
                  <a:gd name="connsiteX4" fmla="*/ 1809415 w 2925968"/>
                  <a:gd name="connsiteY4" fmla="*/ 2658728 h 2727910"/>
                  <a:gd name="connsiteX5" fmla="*/ 1226177 w 2925968"/>
                  <a:gd name="connsiteY5" fmla="*/ 2632431 h 2727910"/>
                  <a:gd name="connsiteX6" fmla="*/ 0 w 2925968"/>
                  <a:gd name="connsiteY6" fmla="*/ 2363895 h 2727910"/>
                  <a:gd name="connsiteX7" fmla="*/ 414204 w 2925968"/>
                  <a:gd name="connsiteY7" fmla="*/ 1356316 h 2727910"/>
                  <a:gd name="connsiteX8" fmla="*/ 1018444 w 2925968"/>
                  <a:gd name="connsiteY8" fmla="*/ 345645 h 2727910"/>
                  <a:gd name="connsiteX9" fmla="*/ 1836100 w 2925968"/>
                  <a:gd name="connsiteY9" fmla="*/ 0 h 2727910"/>
                  <a:gd name="connsiteX10" fmla="*/ 2925969 w 2925968"/>
                  <a:gd name="connsiteY10" fmla="*/ 93641 h 2727910"/>
                  <a:gd name="connsiteX11" fmla="*/ 2903202 w 2925968"/>
                  <a:gd name="connsiteY11" fmla="*/ 345645 h 272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5968" h="2727910">
                    <a:moveTo>
                      <a:pt x="2903202" y="345645"/>
                    </a:moveTo>
                    <a:cubicBezTo>
                      <a:pt x="2869101" y="296242"/>
                      <a:pt x="2828733" y="271532"/>
                      <a:pt x="2782050" y="271532"/>
                    </a:cubicBezTo>
                    <a:cubicBezTo>
                      <a:pt x="2712050" y="271532"/>
                      <a:pt x="2628464" y="346843"/>
                      <a:pt x="2628464" y="595560"/>
                    </a:cubicBezTo>
                    <a:cubicBezTo>
                      <a:pt x="2628464" y="844277"/>
                      <a:pt x="2732436" y="2460272"/>
                      <a:pt x="2540846" y="2632431"/>
                    </a:cubicBezTo>
                    <a:cubicBezTo>
                      <a:pt x="2349257" y="2804606"/>
                      <a:pt x="2019286" y="2699387"/>
                      <a:pt x="1809415" y="2658728"/>
                    </a:cubicBezTo>
                    <a:cubicBezTo>
                      <a:pt x="1599544" y="2618052"/>
                      <a:pt x="1467283" y="2632431"/>
                      <a:pt x="1226177" y="2632431"/>
                    </a:cubicBezTo>
                    <a:cubicBezTo>
                      <a:pt x="985071" y="2632431"/>
                      <a:pt x="187995" y="2485743"/>
                      <a:pt x="0" y="2363895"/>
                    </a:cubicBezTo>
                    <a:cubicBezTo>
                      <a:pt x="4016" y="2233286"/>
                      <a:pt x="142089" y="1897421"/>
                      <a:pt x="414204" y="1356316"/>
                    </a:cubicBezTo>
                    <a:cubicBezTo>
                      <a:pt x="817025" y="710333"/>
                      <a:pt x="1018444" y="373448"/>
                      <a:pt x="1018444" y="345645"/>
                    </a:cubicBezTo>
                    <a:cubicBezTo>
                      <a:pt x="1018444" y="317859"/>
                      <a:pt x="1290996" y="202633"/>
                      <a:pt x="1836100" y="0"/>
                    </a:cubicBezTo>
                    <a:lnTo>
                      <a:pt x="2925969" y="93641"/>
                    </a:lnTo>
                    <a:lnTo>
                      <a:pt x="2903202" y="345645"/>
                    </a:lnTo>
                    <a:close/>
                  </a:path>
                </a:pathLst>
              </a:custGeom>
              <a:solidFill>
                <a:schemeClr val="accent2">
                  <a:lumMod val="50000"/>
                </a:schemeClr>
              </a:solidFill>
              <a:ln w="21374" cap="flat">
                <a:solidFill>
                  <a:srgbClr val="FFFFFF"/>
                </a:solid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xmlns="" id="{98007B27-1B74-FC23-273F-1E946C45810C}"/>
                  </a:ext>
                </a:extLst>
              </p:cNvPr>
              <p:cNvSpPr/>
              <p:nvPr/>
            </p:nvSpPr>
            <p:spPr>
              <a:xfrm>
                <a:off x="6583580" y="6308840"/>
                <a:ext cx="4134787" cy="934851"/>
              </a:xfrm>
              <a:custGeom>
                <a:avLst/>
                <a:gdLst>
                  <a:gd name="connsiteX0" fmla="*/ 299642 w 4134787"/>
                  <a:gd name="connsiteY0" fmla="*/ 357378 h 934851"/>
                  <a:gd name="connsiteX1" fmla="*/ 1525593 w 4134787"/>
                  <a:gd name="connsiteY1" fmla="*/ 616830 h 934851"/>
                  <a:gd name="connsiteX2" fmla="*/ 2085610 w 4134787"/>
                  <a:gd name="connsiteY2" fmla="*/ 599553 h 934851"/>
                  <a:gd name="connsiteX3" fmla="*/ 2312937 w 4134787"/>
                  <a:gd name="connsiteY3" fmla="*/ 612070 h 934851"/>
                  <a:gd name="connsiteX4" fmla="*/ 3223198 w 4134787"/>
                  <a:gd name="connsiteY4" fmla="*/ 662186 h 934851"/>
                  <a:gd name="connsiteX5" fmla="*/ 3660963 w 4134787"/>
                  <a:gd name="connsiteY5" fmla="*/ 2034 h 934851"/>
                  <a:gd name="connsiteX6" fmla="*/ 4134788 w 4134787"/>
                  <a:gd name="connsiteY6" fmla="*/ 698910 h 934851"/>
                  <a:gd name="connsiteX7" fmla="*/ 3106726 w 4134787"/>
                  <a:gd name="connsiteY7" fmla="*/ 934851 h 934851"/>
                  <a:gd name="connsiteX8" fmla="*/ 987322 w 4134787"/>
                  <a:gd name="connsiteY8" fmla="*/ 912004 h 934851"/>
                  <a:gd name="connsiteX9" fmla="*/ 0 w 4134787"/>
                  <a:gd name="connsiteY9" fmla="*/ 563444 h 934851"/>
                  <a:gd name="connsiteX10" fmla="*/ 299642 w 4134787"/>
                  <a:gd name="connsiteY10" fmla="*/ 357378 h 93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4787" h="934851">
                    <a:moveTo>
                      <a:pt x="299642" y="357378"/>
                    </a:moveTo>
                    <a:cubicBezTo>
                      <a:pt x="835808" y="530347"/>
                      <a:pt x="1244458" y="616830"/>
                      <a:pt x="1525593" y="616830"/>
                    </a:cubicBezTo>
                    <a:cubicBezTo>
                      <a:pt x="1747899" y="616830"/>
                      <a:pt x="1934567" y="611066"/>
                      <a:pt x="2085610" y="599553"/>
                    </a:cubicBezTo>
                    <a:cubicBezTo>
                      <a:pt x="2161602" y="593756"/>
                      <a:pt x="2238030" y="597967"/>
                      <a:pt x="2312937" y="612070"/>
                    </a:cubicBezTo>
                    <a:cubicBezTo>
                      <a:pt x="2687162" y="682540"/>
                      <a:pt x="2990577" y="699234"/>
                      <a:pt x="3223198" y="662186"/>
                    </a:cubicBezTo>
                    <a:cubicBezTo>
                      <a:pt x="3607203" y="601011"/>
                      <a:pt x="3654842" y="229862"/>
                      <a:pt x="3660963" y="2034"/>
                    </a:cubicBezTo>
                    <a:cubicBezTo>
                      <a:pt x="3769598" y="-24457"/>
                      <a:pt x="3927540" y="207840"/>
                      <a:pt x="4134788" y="698910"/>
                    </a:cubicBezTo>
                    <a:lnTo>
                      <a:pt x="3106726" y="934851"/>
                    </a:lnTo>
                    <a:lnTo>
                      <a:pt x="987322" y="912004"/>
                    </a:lnTo>
                    <a:lnTo>
                      <a:pt x="0" y="563444"/>
                    </a:lnTo>
                    <a:lnTo>
                      <a:pt x="299642" y="357378"/>
                    </a:lnTo>
                    <a:close/>
                  </a:path>
                </a:pathLst>
              </a:custGeom>
              <a:solidFill>
                <a:schemeClr val="accent5"/>
              </a:solidFill>
              <a:ln w="16193" cap="flat">
                <a:noFill/>
                <a:prstDash val="solid"/>
                <a:miter/>
              </a:ln>
            </p:spPr>
            <p:txBody>
              <a:bodyPr rtlCol="0" anchor="ctr"/>
              <a:lstStyle/>
              <a:p>
                <a:endParaRPr lang="zh-CN" altLang="en-US"/>
              </a:p>
            </p:txBody>
          </p:sp>
        </p:grpSp>
        <p:sp>
          <p:nvSpPr>
            <p:cNvPr id="7" name="任意多边形: 形状 6">
              <a:extLst>
                <a:ext uri="{FF2B5EF4-FFF2-40B4-BE49-F238E27FC236}">
                  <a16:creationId xmlns:a16="http://schemas.microsoft.com/office/drawing/2014/main" xmlns="" id="{013A68AA-A183-EB55-5F5B-630D360184E6}"/>
                </a:ext>
              </a:extLst>
            </p:cNvPr>
            <p:cNvSpPr/>
            <p:nvPr/>
          </p:nvSpPr>
          <p:spPr>
            <a:xfrm>
              <a:off x="10788337" y="2494552"/>
              <a:ext cx="808652" cy="1173707"/>
            </a:xfrm>
            <a:custGeom>
              <a:avLst/>
              <a:gdLst>
                <a:gd name="connsiteX0" fmla="*/ 567264 w 808652"/>
                <a:gd name="connsiteY0" fmla="*/ 1063695 h 1173707"/>
                <a:gd name="connsiteX1" fmla="*/ 592168 w 808652"/>
                <a:gd name="connsiteY1" fmla="*/ 895293 h 1173707"/>
                <a:gd name="connsiteX2" fmla="*/ 660371 w 808652"/>
                <a:gd name="connsiteY2" fmla="*/ 736720 h 1173707"/>
                <a:gd name="connsiteX3" fmla="*/ 808403 w 808652"/>
                <a:gd name="connsiteY3" fmla="*/ 418376 h 1173707"/>
                <a:gd name="connsiteX4" fmla="*/ 418423 w 808652"/>
                <a:gd name="connsiteY4" fmla="*/ 253 h 1173707"/>
                <a:gd name="connsiteX5" fmla="*/ 284 w 808652"/>
                <a:gd name="connsiteY5" fmla="*/ 390087 h 1173707"/>
                <a:gd name="connsiteX6" fmla="*/ 149676 w 808652"/>
                <a:gd name="connsiteY6" fmla="*/ 730097 h 1173707"/>
                <a:gd name="connsiteX7" fmla="*/ 208341 w 808652"/>
                <a:gd name="connsiteY7" fmla="*/ 899115 h 1173707"/>
                <a:gd name="connsiteX8" fmla="*/ 222040 w 808652"/>
                <a:gd name="connsiteY8" fmla="*/ 1051956 h 1173707"/>
                <a:gd name="connsiteX9" fmla="*/ 346463 w 808652"/>
                <a:gd name="connsiteY9" fmla="*/ 1170534 h 1173707"/>
                <a:gd name="connsiteX10" fmla="*/ 434826 w 808652"/>
                <a:gd name="connsiteY10" fmla="*/ 1173626 h 1173707"/>
                <a:gd name="connsiteX11" fmla="*/ 567264 w 808652"/>
                <a:gd name="connsiteY11" fmla="*/ 1063695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8652" h="1173707">
                  <a:moveTo>
                    <a:pt x="567264" y="1063695"/>
                  </a:moveTo>
                  <a:cubicBezTo>
                    <a:pt x="580331" y="977195"/>
                    <a:pt x="588638" y="921056"/>
                    <a:pt x="592168" y="895293"/>
                  </a:cubicBezTo>
                  <a:cubicBezTo>
                    <a:pt x="598062" y="852318"/>
                    <a:pt x="606547" y="789297"/>
                    <a:pt x="660371" y="736720"/>
                  </a:cubicBezTo>
                  <a:cubicBezTo>
                    <a:pt x="753963" y="645297"/>
                    <a:pt x="804063" y="543058"/>
                    <a:pt x="808403" y="418376"/>
                  </a:cubicBezTo>
                  <a:cubicBezTo>
                    <a:pt x="816175" y="195259"/>
                    <a:pt x="641571" y="8058"/>
                    <a:pt x="418423" y="253"/>
                  </a:cubicBezTo>
                  <a:cubicBezTo>
                    <a:pt x="195257" y="-7568"/>
                    <a:pt x="8056" y="166987"/>
                    <a:pt x="284" y="390087"/>
                  </a:cubicBezTo>
                  <a:cubicBezTo>
                    <a:pt x="-4558" y="529132"/>
                    <a:pt x="52844" y="635485"/>
                    <a:pt x="149676" y="730097"/>
                  </a:cubicBezTo>
                  <a:cubicBezTo>
                    <a:pt x="202901" y="782092"/>
                    <a:pt x="203386" y="855751"/>
                    <a:pt x="208341" y="899115"/>
                  </a:cubicBezTo>
                  <a:cubicBezTo>
                    <a:pt x="210754" y="920262"/>
                    <a:pt x="215320" y="971204"/>
                    <a:pt x="222040" y="1051956"/>
                  </a:cubicBezTo>
                  <a:cubicBezTo>
                    <a:pt x="227480" y="1117293"/>
                    <a:pt x="280932" y="1168250"/>
                    <a:pt x="346463" y="1170534"/>
                  </a:cubicBezTo>
                  <a:lnTo>
                    <a:pt x="434826" y="1173626"/>
                  </a:lnTo>
                  <a:cubicBezTo>
                    <a:pt x="500486" y="1175942"/>
                    <a:pt x="557452" y="1128660"/>
                    <a:pt x="567264" y="1063695"/>
                  </a:cubicBezTo>
                  <a:close/>
                </a:path>
              </a:pathLst>
            </a:custGeom>
            <a:noFill/>
            <a:ln w="21374" cap="rnd">
              <a:solidFill>
                <a:schemeClr val="accent1">
                  <a:lumMod val="40000"/>
                  <a:lumOff val="60000"/>
                </a:schemeClr>
              </a:solidFill>
              <a:prstDash val="solid"/>
              <a:round/>
            </a:ln>
          </p:spPr>
          <p:txBody>
            <a:bodyPr rtlCol="0" anchor="ctr"/>
            <a:lstStyle/>
            <a:p>
              <a:endParaRPr lang="zh-CN" altLang="en-US" dirty="0"/>
            </a:p>
          </p:txBody>
        </p:sp>
        <p:sp>
          <p:nvSpPr>
            <p:cNvPr id="8" name="任意多边形: 形状 7">
              <a:extLst>
                <a:ext uri="{FF2B5EF4-FFF2-40B4-BE49-F238E27FC236}">
                  <a16:creationId xmlns:a16="http://schemas.microsoft.com/office/drawing/2014/main" xmlns="" id="{F38BD793-3A6C-B600-33D3-E66F55D6F274}"/>
                </a:ext>
              </a:extLst>
            </p:cNvPr>
            <p:cNvSpPr/>
            <p:nvPr/>
          </p:nvSpPr>
          <p:spPr>
            <a:xfrm>
              <a:off x="11004127" y="2997890"/>
              <a:ext cx="383794" cy="386126"/>
            </a:xfrm>
            <a:custGeom>
              <a:avLst/>
              <a:gdLst>
                <a:gd name="connsiteX0" fmla="*/ 0 w 383794"/>
                <a:gd name="connsiteY0" fmla="*/ 373172 h 386126"/>
                <a:gd name="connsiteX1" fmla="*/ 371035 w 383794"/>
                <a:gd name="connsiteY1" fmla="*/ 386126 h 386126"/>
                <a:gd name="connsiteX2" fmla="*/ 15188 w 383794"/>
                <a:gd name="connsiteY2" fmla="*/ 0 h 386126"/>
                <a:gd name="connsiteX3" fmla="*/ 128892 w 383794"/>
                <a:gd name="connsiteY3" fmla="*/ 377674 h 386126"/>
                <a:gd name="connsiteX4" fmla="*/ 383795 w 383794"/>
                <a:gd name="connsiteY4" fmla="*/ 12889 h 386126"/>
                <a:gd name="connsiteX5" fmla="*/ 244102 w 383794"/>
                <a:gd name="connsiteY5" fmla="*/ 381673 h 38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94" h="386126">
                  <a:moveTo>
                    <a:pt x="0" y="373172"/>
                  </a:moveTo>
                  <a:lnTo>
                    <a:pt x="371035" y="386126"/>
                  </a:lnTo>
                  <a:moveTo>
                    <a:pt x="15188" y="0"/>
                  </a:moveTo>
                  <a:lnTo>
                    <a:pt x="128892" y="377674"/>
                  </a:lnTo>
                  <a:moveTo>
                    <a:pt x="383795" y="12889"/>
                  </a:moveTo>
                  <a:lnTo>
                    <a:pt x="244102" y="381673"/>
                  </a:lnTo>
                </a:path>
              </a:pathLst>
            </a:custGeom>
            <a:noFill/>
            <a:ln w="21374" cap="rnd">
              <a:solidFill>
                <a:schemeClr val="accent1">
                  <a:lumMod val="40000"/>
                  <a:lumOff val="60000"/>
                </a:schemeClr>
              </a:solidFill>
              <a:prstDash val="solid"/>
              <a:round/>
            </a:ln>
          </p:spPr>
          <p:txBody>
            <a:bodyPr rtlCol="0" anchor="ctr"/>
            <a:lstStyle/>
            <a:p>
              <a:endParaRPr lang="zh-CN" altLang="en-US" dirty="0"/>
            </a:p>
          </p:txBody>
        </p:sp>
        <p:sp>
          <p:nvSpPr>
            <p:cNvPr id="10" name="任意多边形: 形状 9">
              <a:extLst>
                <a:ext uri="{FF2B5EF4-FFF2-40B4-BE49-F238E27FC236}">
                  <a16:creationId xmlns:a16="http://schemas.microsoft.com/office/drawing/2014/main" xmlns="" id="{D6821F10-AF2B-348B-1618-B88DFFDF021F}"/>
                </a:ext>
              </a:extLst>
            </p:cNvPr>
            <p:cNvSpPr/>
            <p:nvPr/>
          </p:nvSpPr>
          <p:spPr>
            <a:xfrm>
              <a:off x="11019348" y="2752886"/>
              <a:ext cx="368606" cy="258706"/>
            </a:xfrm>
            <a:custGeom>
              <a:avLst/>
              <a:gdLst>
                <a:gd name="connsiteX0" fmla="*/ 0 w 368606"/>
                <a:gd name="connsiteY0" fmla="*/ 244988 h 258706"/>
                <a:gd name="connsiteX1" fmla="*/ 130301 w 368606"/>
                <a:gd name="connsiteY1" fmla="*/ 145339 h 258706"/>
                <a:gd name="connsiteX2" fmla="*/ 59232 w 368606"/>
                <a:gd name="connsiteY2" fmla="*/ 39699 h 258706"/>
                <a:gd name="connsiteX3" fmla="*/ 39866 w 368606"/>
                <a:gd name="connsiteY3" fmla="*/ 170130 h 258706"/>
                <a:gd name="connsiteX4" fmla="*/ 308888 w 368606"/>
                <a:gd name="connsiteY4" fmla="*/ 151590 h 258706"/>
                <a:gd name="connsiteX5" fmla="*/ 217514 w 368606"/>
                <a:gd name="connsiteY5" fmla="*/ 28802 h 258706"/>
                <a:gd name="connsiteX6" fmla="*/ 368606 w 368606"/>
                <a:gd name="connsiteY6" fmla="*/ 257877 h 25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606" h="258706">
                  <a:moveTo>
                    <a:pt x="0" y="244988"/>
                  </a:moveTo>
                  <a:cubicBezTo>
                    <a:pt x="52787" y="253797"/>
                    <a:pt x="127451" y="227128"/>
                    <a:pt x="130301" y="145339"/>
                  </a:cubicBezTo>
                  <a:cubicBezTo>
                    <a:pt x="133151" y="63551"/>
                    <a:pt x="91650" y="31085"/>
                    <a:pt x="59232" y="39699"/>
                  </a:cubicBezTo>
                  <a:cubicBezTo>
                    <a:pt x="26815" y="48330"/>
                    <a:pt x="-11934" y="92082"/>
                    <a:pt x="39866" y="170130"/>
                  </a:cubicBezTo>
                  <a:cubicBezTo>
                    <a:pt x="91665" y="248178"/>
                    <a:pt x="235746" y="268613"/>
                    <a:pt x="308888" y="151590"/>
                  </a:cubicBezTo>
                  <a:cubicBezTo>
                    <a:pt x="382029" y="34566"/>
                    <a:pt x="278754" y="-45651"/>
                    <a:pt x="217514" y="28802"/>
                  </a:cubicBezTo>
                  <a:cubicBezTo>
                    <a:pt x="156274" y="103255"/>
                    <a:pt x="162734" y="271949"/>
                    <a:pt x="368606" y="257877"/>
                  </a:cubicBezTo>
                </a:path>
              </a:pathLst>
            </a:custGeom>
            <a:noFill/>
            <a:ln w="42748" cap="rnd">
              <a:solidFill>
                <a:schemeClr val="accent1">
                  <a:lumMod val="40000"/>
                  <a:lumOff val="60000"/>
                </a:schemeClr>
              </a:solidFill>
              <a:prstDash val="solid"/>
              <a:round/>
            </a:ln>
          </p:spPr>
          <p:txBody>
            <a:bodyPr rtlCol="0" anchor="ctr"/>
            <a:lstStyle/>
            <a:p>
              <a:endParaRPr lang="zh-CN" altLang="en-US" dirty="0"/>
            </a:p>
          </p:txBody>
        </p:sp>
        <p:sp>
          <p:nvSpPr>
            <p:cNvPr id="11" name="任意多边形: 形状 10">
              <a:extLst>
                <a:ext uri="{FF2B5EF4-FFF2-40B4-BE49-F238E27FC236}">
                  <a16:creationId xmlns:a16="http://schemas.microsoft.com/office/drawing/2014/main" xmlns="" id="{2DD98481-5BE4-1E2D-A092-C20C71DEBCCE}"/>
                </a:ext>
              </a:extLst>
            </p:cNvPr>
            <p:cNvSpPr/>
            <p:nvPr/>
          </p:nvSpPr>
          <p:spPr>
            <a:xfrm>
              <a:off x="11014312" y="3451426"/>
              <a:ext cx="351118" cy="120051"/>
            </a:xfrm>
            <a:custGeom>
              <a:avLst/>
              <a:gdLst>
                <a:gd name="connsiteX0" fmla="*/ 351118 w 351118"/>
                <a:gd name="connsiteY0" fmla="*/ 0 h 120051"/>
                <a:gd name="connsiteX1" fmla="*/ 0 w 351118"/>
                <a:gd name="connsiteY1" fmla="*/ 40077 h 120051"/>
                <a:gd name="connsiteX2" fmla="*/ 340366 w 351118"/>
                <a:gd name="connsiteY2" fmla="*/ 81707 h 120051"/>
                <a:gd name="connsiteX3" fmla="*/ 4421 w 351118"/>
                <a:gd name="connsiteY3" fmla="*/ 120051 h 120051"/>
              </a:gdLst>
              <a:ahLst/>
              <a:cxnLst>
                <a:cxn ang="0">
                  <a:pos x="connsiteX0" y="connsiteY0"/>
                </a:cxn>
                <a:cxn ang="0">
                  <a:pos x="connsiteX1" y="connsiteY1"/>
                </a:cxn>
                <a:cxn ang="0">
                  <a:pos x="connsiteX2" y="connsiteY2"/>
                </a:cxn>
                <a:cxn ang="0">
                  <a:pos x="connsiteX3" y="connsiteY3"/>
                </a:cxn>
              </a:cxnLst>
              <a:rect l="l" t="t" r="r" b="b"/>
              <a:pathLst>
                <a:path w="351118" h="120051">
                  <a:moveTo>
                    <a:pt x="351118" y="0"/>
                  </a:moveTo>
                  <a:lnTo>
                    <a:pt x="0" y="40077"/>
                  </a:lnTo>
                  <a:moveTo>
                    <a:pt x="340366" y="81707"/>
                  </a:moveTo>
                  <a:lnTo>
                    <a:pt x="4421" y="120051"/>
                  </a:lnTo>
                </a:path>
              </a:pathLst>
            </a:custGeom>
            <a:noFill/>
            <a:ln w="21374" cap="rnd">
              <a:solidFill>
                <a:schemeClr val="accent1">
                  <a:lumMod val="40000"/>
                  <a:lumOff val="60000"/>
                </a:schemeClr>
              </a:solidFill>
              <a:prstDash val="solid"/>
              <a:round/>
            </a:ln>
          </p:spPr>
          <p:txBody>
            <a:bodyPr rtlCol="0" anchor="ctr"/>
            <a:lstStyle/>
            <a:p>
              <a:endParaRPr lang="zh-CN" altLang="en-US"/>
            </a:p>
          </p:txBody>
        </p:sp>
        <p:sp>
          <p:nvSpPr>
            <p:cNvPr id="12" name="任意多边形: 形状 11">
              <a:extLst>
                <a:ext uri="{FF2B5EF4-FFF2-40B4-BE49-F238E27FC236}">
                  <a16:creationId xmlns:a16="http://schemas.microsoft.com/office/drawing/2014/main" xmlns="" id="{06A6FCCD-795F-6CB9-916B-E7B53404764E}"/>
                </a:ext>
              </a:extLst>
            </p:cNvPr>
            <p:cNvSpPr/>
            <p:nvPr/>
          </p:nvSpPr>
          <p:spPr>
            <a:xfrm>
              <a:off x="10478545" y="2013183"/>
              <a:ext cx="1416501" cy="565988"/>
            </a:xfrm>
            <a:custGeom>
              <a:avLst/>
              <a:gdLst>
                <a:gd name="connsiteX0" fmla="*/ 696380 w 1416501"/>
                <a:gd name="connsiteY0" fmla="*/ 377407 h 565988"/>
                <a:gd name="connsiteX1" fmla="*/ 798862 w 1416501"/>
                <a:gd name="connsiteY1" fmla="*/ 96257 h 565988"/>
                <a:gd name="connsiteX2" fmla="*/ 709528 w 1416501"/>
                <a:gd name="connsiteY2" fmla="*/ 57 h 565988"/>
                <a:gd name="connsiteX3" fmla="*/ 613701 w 1416501"/>
                <a:gd name="connsiteY3" fmla="*/ 89780 h 565988"/>
                <a:gd name="connsiteX4" fmla="*/ 696380 w 1416501"/>
                <a:gd name="connsiteY4" fmla="*/ 377407 h 565988"/>
                <a:gd name="connsiteX5" fmla="*/ 275731 w 1416501"/>
                <a:gd name="connsiteY5" fmla="*/ 561370 h 565988"/>
                <a:gd name="connsiteX6" fmla="*/ 163727 w 1416501"/>
                <a:gd name="connsiteY6" fmla="*/ 283831 h 565988"/>
                <a:gd name="connsiteX7" fmla="*/ 32989 w 1416501"/>
                <a:gd name="connsiteY7" fmla="*/ 272075 h 565988"/>
                <a:gd name="connsiteX8" fmla="*/ 21849 w 1416501"/>
                <a:gd name="connsiteY8" fmla="*/ 402878 h 565988"/>
                <a:gd name="connsiteX9" fmla="*/ 275731 w 1416501"/>
                <a:gd name="connsiteY9" fmla="*/ 561370 h 565988"/>
                <a:gd name="connsiteX10" fmla="*/ 1126015 w 1416501"/>
                <a:gd name="connsiteY10" fmla="*/ 552529 h 565988"/>
                <a:gd name="connsiteX11" fmla="*/ 1257045 w 1416501"/>
                <a:gd name="connsiteY11" fmla="*/ 283491 h 565988"/>
                <a:gd name="connsiteX12" fmla="*/ 1388301 w 1416501"/>
                <a:gd name="connsiteY12" fmla="*/ 280916 h 565988"/>
                <a:gd name="connsiteX13" fmla="*/ 1390309 w 1416501"/>
                <a:gd name="connsiteY13" fmla="*/ 412189 h 565988"/>
                <a:gd name="connsiteX14" fmla="*/ 1126015 w 1416501"/>
                <a:gd name="connsiteY14" fmla="*/ 552529 h 5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6501" h="565988">
                  <a:moveTo>
                    <a:pt x="696380" y="377407"/>
                  </a:moveTo>
                  <a:cubicBezTo>
                    <a:pt x="747499" y="379188"/>
                    <a:pt x="797081" y="147603"/>
                    <a:pt x="798862" y="96257"/>
                  </a:cubicBezTo>
                  <a:cubicBezTo>
                    <a:pt x="800660" y="44926"/>
                    <a:pt x="760648" y="1854"/>
                    <a:pt x="709528" y="57"/>
                  </a:cubicBezTo>
                  <a:cubicBezTo>
                    <a:pt x="658392" y="-1724"/>
                    <a:pt x="615498" y="38433"/>
                    <a:pt x="613701" y="89780"/>
                  </a:cubicBezTo>
                  <a:cubicBezTo>
                    <a:pt x="611920" y="141126"/>
                    <a:pt x="645244" y="375626"/>
                    <a:pt x="696380" y="377407"/>
                  </a:cubicBezTo>
                  <a:close/>
                  <a:moveTo>
                    <a:pt x="275731" y="561370"/>
                  </a:moveTo>
                  <a:cubicBezTo>
                    <a:pt x="314917" y="528499"/>
                    <a:pt x="196760" y="323178"/>
                    <a:pt x="163727" y="283831"/>
                  </a:cubicBezTo>
                  <a:cubicBezTo>
                    <a:pt x="130711" y="244467"/>
                    <a:pt x="72159" y="239204"/>
                    <a:pt x="32989" y="272075"/>
                  </a:cubicBezTo>
                  <a:cubicBezTo>
                    <a:pt x="-6197" y="304946"/>
                    <a:pt x="-11184" y="363514"/>
                    <a:pt x="21849" y="402878"/>
                  </a:cubicBezTo>
                  <a:cubicBezTo>
                    <a:pt x="54865" y="442242"/>
                    <a:pt x="236545" y="594241"/>
                    <a:pt x="275731" y="561370"/>
                  </a:cubicBezTo>
                  <a:close/>
                  <a:moveTo>
                    <a:pt x="1126015" y="552529"/>
                  </a:moveTo>
                  <a:cubicBezTo>
                    <a:pt x="1089210" y="516986"/>
                    <a:pt x="1221357" y="320442"/>
                    <a:pt x="1257045" y="283491"/>
                  </a:cubicBezTo>
                  <a:cubicBezTo>
                    <a:pt x="1292733" y="246539"/>
                    <a:pt x="1351496" y="245390"/>
                    <a:pt x="1388301" y="280916"/>
                  </a:cubicBezTo>
                  <a:cubicBezTo>
                    <a:pt x="1425107" y="316459"/>
                    <a:pt x="1425998" y="375221"/>
                    <a:pt x="1390309" y="412189"/>
                  </a:cubicBezTo>
                  <a:cubicBezTo>
                    <a:pt x="1354621" y="449140"/>
                    <a:pt x="1162821" y="588055"/>
                    <a:pt x="1126015" y="552529"/>
                  </a:cubicBezTo>
                  <a:close/>
                </a:path>
              </a:pathLst>
            </a:custGeom>
            <a:solidFill>
              <a:schemeClr val="accent1">
                <a:lumMod val="40000"/>
                <a:lumOff val="60000"/>
              </a:schemeClr>
            </a:solidFill>
            <a:ln w="16193"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xmlns="" id="{9BB8F0C9-EA24-C539-3494-858A7B9D5252}"/>
                </a:ext>
              </a:extLst>
            </p:cNvPr>
            <p:cNvSpPr/>
            <p:nvPr/>
          </p:nvSpPr>
          <p:spPr>
            <a:xfrm>
              <a:off x="6739590" y="5047238"/>
              <a:ext cx="2352250" cy="1055250"/>
            </a:xfrm>
            <a:custGeom>
              <a:avLst/>
              <a:gdLst>
                <a:gd name="connsiteX0" fmla="*/ 2345774 w 2352250"/>
                <a:gd name="connsiteY0" fmla="*/ 780437 h 1055250"/>
                <a:gd name="connsiteX1" fmla="*/ 2079277 w 2352250"/>
                <a:gd name="connsiteY1" fmla="*/ 373390 h 1055250"/>
                <a:gd name="connsiteX2" fmla="*/ 442005 w 2352250"/>
                <a:gd name="connsiteY2" fmla="*/ 8751 h 1055250"/>
                <a:gd name="connsiteX3" fmla="*/ 8904 w 2352250"/>
                <a:gd name="connsiteY3" fmla="*/ 284121 h 1055250"/>
                <a:gd name="connsiteX4" fmla="*/ 7075 w 2352250"/>
                <a:gd name="connsiteY4" fmla="*/ 292881 h 1055250"/>
                <a:gd name="connsiteX5" fmla="*/ 299284 w 2352250"/>
                <a:gd name="connsiteY5" fmla="*/ 728605 h 1055250"/>
                <a:gd name="connsiteX6" fmla="*/ 300207 w 2352250"/>
                <a:gd name="connsiteY6" fmla="*/ 728783 h 1055250"/>
                <a:gd name="connsiteX7" fmla="*/ 1947794 w 2352250"/>
                <a:gd name="connsiteY7" fmla="*/ 1048957 h 1055250"/>
                <a:gd name="connsiteX8" fmla="*/ 2345774 w 2352250"/>
                <a:gd name="connsiteY8" fmla="*/ 780437 h 10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250" h="1055250">
                  <a:moveTo>
                    <a:pt x="2345774" y="780437"/>
                  </a:moveTo>
                  <a:cubicBezTo>
                    <a:pt x="2381851" y="594936"/>
                    <a:pt x="2263678" y="414455"/>
                    <a:pt x="2079277" y="373390"/>
                  </a:cubicBezTo>
                  <a:lnTo>
                    <a:pt x="442005" y="8751"/>
                  </a:lnTo>
                  <a:cubicBezTo>
                    <a:pt x="246400" y="-34807"/>
                    <a:pt x="52495" y="88483"/>
                    <a:pt x="8904" y="284121"/>
                  </a:cubicBezTo>
                  <a:cubicBezTo>
                    <a:pt x="8257" y="287036"/>
                    <a:pt x="7657" y="289950"/>
                    <a:pt x="7075" y="292881"/>
                  </a:cubicBezTo>
                  <a:cubicBezTo>
                    <a:pt x="-32548" y="493927"/>
                    <a:pt x="98271" y="689014"/>
                    <a:pt x="299284" y="728605"/>
                  </a:cubicBezTo>
                  <a:lnTo>
                    <a:pt x="300207" y="728783"/>
                  </a:lnTo>
                  <a:lnTo>
                    <a:pt x="1947794" y="1048957"/>
                  </a:lnTo>
                  <a:cubicBezTo>
                    <a:pt x="2131806" y="1084711"/>
                    <a:pt x="2309988" y="964497"/>
                    <a:pt x="2345774" y="780437"/>
                  </a:cubicBez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4" name="任意多边形: 形状 13">
              <a:extLst>
                <a:ext uri="{FF2B5EF4-FFF2-40B4-BE49-F238E27FC236}">
                  <a16:creationId xmlns:a16="http://schemas.microsoft.com/office/drawing/2014/main" xmlns="" id="{4034266E-B3E6-247A-DA84-981819F9198E}"/>
                </a:ext>
              </a:extLst>
            </p:cNvPr>
            <p:cNvSpPr/>
            <p:nvPr/>
          </p:nvSpPr>
          <p:spPr>
            <a:xfrm>
              <a:off x="6157556" y="5440723"/>
              <a:ext cx="3170824" cy="2320453"/>
            </a:xfrm>
            <a:custGeom>
              <a:avLst/>
              <a:gdLst>
                <a:gd name="connsiteX0" fmla="*/ 3170825 w 3170824"/>
                <a:gd name="connsiteY0" fmla="*/ 149214 h 2320453"/>
                <a:gd name="connsiteX1" fmla="*/ 3139719 w 3170824"/>
                <a:gd name="connsiteY1" fmla="*/ 413977 h 2320453"/>
                <a:gd name="connsiteX2" fmla="*/ 2617721 w 3170824"/>
                <a:gd name="connsiteY2" fmla="*/ 834691 h 2320453"/>
                <a:gd name="connsiteX3" fmla="*/ 1227255 w 3170824"/>
                <a:gd name="connsiteY3" fmla="*/ 699079 h 2320453"/>
                <a:gd name="connsiteX4" fmla="*/ 586340 w 3170824"/>
                <a:gd name="connsiteY4" fmla="*/ 2138592 h 2320453"/>
                <a:gd name="connsiteX5" fmla="*/ 181818 w 3170824"/>
                <a:gd name="connsiteY5" fmla="*/ 2293895 h 2320453"/>
                <a:gd name="connsiteX6" fmla="*/ 26565 w 3170824"/>
                <a:gd name="connsiteY6" fmla="*/ 1889373 h 2320453"/>
                <a:gd name="connsiteX7" fmla="*/ 743245 w 3170824"/>
                <a:gd name="connsiteY7" fmla="*/ 208203 h 2320453"/>
                <a:gd name="connsiteX8" fmla="*/ 995297 w 3170824"/>
                <a:gd name="connsiteY8" fmla="*/ 36773 h 2320453"/>
                <a:gd name="connsiteX9" fmla="*/ 2380792 w 3170824"/>
                <a:gd name="connsiteY9" fmla="*/ 0 h 2320453"/>
                <a:gd name="connsiteX10" fmla="*/ 3170825 w 3170824"/>
                <a:gd name="connsiteY10" fmla="*/ 149214 h 232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0824" h="2320453">
                  <a:moveTo>
                    <a:pt x="3170825" y="149214"/>
                  </a:moveTo>
                  <a:lnTo>
                    <a:pt x="3139719" y="413977"/>
                  </a:lnTo>
                  <a:cubicBezTo>
                    <a:pt x="3109293" y="672961"/>
                    <a:pt x="2877222" y="860000"/>
                    <a:pt x="2617721" y="834691"/>
                  </a:cubicBezTo>
                  <a:lnTo>
                    <a:pt x="1227255" y="699079"/>
                  </a:lnTo>
                  <a:lnTo>
                    <a:pt x="586340" y="2138592"/>
                  </a:lnTo>
                  <a:cubicBezTo>
                    <a:pt x="517505" y="2293182"/>
                    <a:pt x="336408" y="2362713"/>
                    <a:pt x="181818" y="2293895"/>
                  </a:cubicBezTo>
                  <a:cubicBezTo>
                    <a:pt x="27245" y="2225077"/>
                    <a:pt x="-42253" y="2043963"/>
                    <a:pt x="26565" y="1889373"/>
                  </a:cubicBezTo>
                  <a:lnTo>
                    <a:pt x="743245" y="208203"/>
                  </a:lnTo>
                  <a:cubicBezTo>
                    <a:pt x="786510" y="106692"/>
                    <a:pt x="884986" y="39704"/>
                    <a:pt x="995297" y="36773"/>
                  </a:cubicBezTo>
                  <a:lnTo>
                    <a:pt x="2380792" y="0"/>
                  </a:lnTo>
                  <a:lnTo>
                    <a:pt x="3170825" y="149214"/>
                  </a:lnTo>
                  <a:close/>
                </a:path>
              </a:pathLst>
            </a:custGeom>
            <a:solidFill>
              <a:srgbClr val="FFFFFF"/>
            </a:solidFill>
            <a:ln w="21374" cap="rnd">
              <a:solidFill>
                <a:schemeClr val="tx1"/>
              </a:solidFill>
              <a:prstDash val="solid"/>
              <a:round/>
            </a:ln>
          </p:spPr>
          <p:txBody>
            <a:bodyPr rtlCol="0" anchor="ctr"/>
            <a:lstStyle/>
            <a:p>
              <a:endParaRPr lang="zh-CN" altLang="en-US"/>
            </a:p>
          </p:txBody>
        </p:sp>
        <p:sp>
          <p:nvSpPr>
            <p:cNvPr id="15" name="任意多边形: 形状 14">
              <a:extLst>
                <a:ext uri="{FF2B5EF4-FFF2-40B4-BE49-F238E27FC236}">
                  <a16:creationId xmlns:a16="http://schemas.microsoft.com/office/drawing/2014/main" xmlns="" id="{111D9D87-2A77-D14E-4DF3-3F8B50AB8E24}"/>
                </a:ext>
              </a:extLst>
            </p:cNvPr>
            <p:cNvSpPr/>
            <p:nvPr/>
          </p:nvSpPr>
          <p:spPr>
            <a:xfrm>
              <a:off x="6772638" y="5560904"/>
              <a:ext cx="2324530" cy="1277814"/>
            </a:xfrm>
            <a:custGeom>
              <a:avLst/>
              <a:gdLst>
                <a:gd name="connsiteX0" fmla="*/ 2324531 w 2324530"/>
                <a:gd name="connsiteY0" fmla="*/ 0 h 1277814"/>
                <a:gd name="connsiteX1" fmla="*/ 2266724 w 2324530"/>
                <a:gd name="connsiteY1" fmla="*/ 247486 h 1277814"/>
                <a:gd name="connsiteX2" fmla="*/ 1913889 w 2324530"/>
                <a:gd name="connsiteY2" fmla="*/ 496478 h 1277814"/>
                <a:gd name="connsiteX3" fmla="*/ 424454 w 2324530"/>
                <a:gd name="connsiteY3" fmla="*/ 328303 h 1277814"/>
                <a:gd name="connsiteX4" fmla="*/ 0 w 2324530"/>
                <a:gd name="connsiteY4" fmla="*/ 1277815 h 12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530" h="1277814">
                  <a:moveTo>
                    <a:pt x="2324531" y="0"/>
                  </a:moveTo>
                  <a:lnTo>
                    <a:pt x="2266724" y="247486"/>
                  </a:lnTo>
                  <a:cubicBezTo>
                    <a:pt x="2229254" y="407954"/>
                    <a:pt x="2077611" y="514970"/>
                    <a:pt x="1913889" y="496478"/>
                  </a:cubicBezTo>
                  <a:lnTo>
                    <a:pt x="424454" y="328303"/>
                  </a:lnTo>
                  <a:lnTo>
                    <a:pt x="0" y="1277815"/>
                  </a:lnTo>
                </a:path>
              </a:pathLst>
            </a:custGeom>
            <a:noFill/>
            <a:ln w="21374" cap="rnd">
              <a:solidFill>
                <a:schemeClr val="tx1"/>
              </a:solidFill>
              <a:prstDash val="solid"/>
              <a:round/>
            </a:ln>
          </p:spPr>
          <p:txBody>
            <a:bodyPr rtlCol="0" anchor="ctr"/>
            <a:lstStyle/>
            <a:p>
              <a:endParaRPr lang="zh-CN" altLang="en-US"/>
            </a:p>
          </p:txBody>
        </p:sp>
        <p:sp>
          <p:nvSpPr>
            <p:cNvPr id="16" name="任意多边形: 形状 15">
              <a:extLst>
                <a:ext uri="{FF2B5EF4-FFF2-40B4-BE49-F238E27FC236}">
                  <a16:creationId xmlns:a16="http://schemas.microsoft.com/office/drawing/2014/main" xmlns="" id="{61E589FF-8E2F-3B25-D4B0-8428059B4CBC}"/>
                </a:ext>
              </a:extLst>
            </p:cNvPr>
            <p:cNvSpPr/>
            <p:nvPr/>
          </p:nvSpPr>
          <p:spPr>
            <a:xfrm>
              <a:off x="8771809" y="5508780"/>
              <a:ext cx="234147" cy="360801"/>
            </a:xfrm>
            <a:custGeom>
              <a:avLst/>
              <a:gdLst>
                <a:gd name="connsiteX0" fmla="*/ 234147 w 234147"/>
                <a:gd name="connsiteY0" fmla="*/ 360801 h 360801"/>
                <a:gd name="connsiteX1" fmla="*/ 230 w 234147"/>
                <a:gd name="connsiteY1" fmla="*/ 38409 h 360801"/>
                <a:gd name="connsiteX2" fmla="*/ 1671 w 234147"/>
                <a:gd name="connsiteY2" fmla="*/ 0 h 360801"/>
              </a:gdLst>
              <a:ahLst/>
              <a:cxnLst>
                <a:cxn ang="0">
                  <a:pos x="connsiteX0" y="connsiteY0"/>
                </a:cxn>
                <a:cxn ang="0">
                  <a:pos x="connsiteX1" y="connsiteY1"/>
                </a:cxn>
                <a:cxn ang="0">
                  <a:pos x="connsiteX2" y="connsiteY2"/>
                </a:cxn>
              </a:cxnLst>
              <a:rect l="l" t="t" r="r" b="b"/>
              <a:pathLst>
                <a:path w="234147" h="360801">
                  <a:moveTo>
                    <a:pt x="234147" y="360801"/>
                  </a:moveTo>
                  <a:cubicBezTo>
                    <a:pt x="91232" y="320045"/>
                    <a:pt x="-5356" y="186926"/>
                    <a:pt x="230" y="38409"/>
                  </a:cubicBezTo>
                  <a:lnTo>
                    <a:pt x="1671" y="0"/>
                  </a:lnTo>
                </a:path>
              </a:pathLst>
            </a:custGeom>
            <a:noFill/>
            <a:ln w="21374" cap="rnd">
              <a:solidFill>
                <a:schemeClr val="tx1"/>
              </a:solidFill>
              <a:prstDash val="solid"/>
              <a:round/>
            </a:ln>
          </p:spPr>
          <p:txBody>
            <a:bodyPr rtlCol="0" anchor="ctr"/>
            <a:lstStyle/>
            <a:p>
              <a:endParaRPr lang="zh-CN" altLang="en-US"/>
            </a:p>
          </p:txBody>
        </p:sp>
        <p:sp>
          <p:nvSpPr>
            <p:cNvPr id="17" name="任意多边形: 形状 16">
              <a:extLst>
                <a:ext uri="{FF2B5EF4-FFF2-40B4-BE49-F238E27FC236}">
                  <a16:creationId xmlns:a16="http://schemas.microsoft.com/office/drawing/2014/main" xmlns="" id="{7094EC2C-FB3F-21E8-B8A3-3205CEF87EEB}"/>
                </a:ext>
              </a:extLst>
            </p:cNvPr>
            <p:cNvSpPr/>
            <p:nvPr/>
          </p:nvSpPr>
          <p:spPr>
            <a:xfrm>
              <a:off x="8726213" y="5496199"/>
              <a:ext cx="263906" cy="428728"/>
            </a:xfrm>
            <a:custGeom>
              <a:avLst/>
              <a:gdLst>
                <a:gd name="connsiteX0" fmla="*/ 263907 w 263906"/>
                <a:gd name="connsiteY0" fmla="*/ 428729 h 428728"/>
                <a:gd name="connsiteX1" fmla="*/ 406 w 263906"/>
                <a:gd name="connsiteY1" fmla="*/ 60851 h 428728"/>
                <a:gd name="connsiteX2" fmla="*/ 3256 w 263906"/>
                <a:gd name="connsiteY2" fmla="*/ 0 h 428728"/>
              </a:gdLst>
              <a:ahLst/>
              <a:cxnLst>
                <a:cxn ang="0">
                  <a:pos x="connsiteX0" y="connsiteY0"/>
                </a:cxn>
                <a:cxn ang="0">
                  <a:pos x="connsiteX1" y="connsiteY1"/>
                </a:cxn>
                <a:cxn ang="0">
                  <a:pos x="connsiteX2" y="connsiteY2"/>
                </a:cxn>
              </a:cxnLst>
              <a:rect l="l" t="t" r="r" b="b"/>
              <a:pathLst>
                <a:path w="263906" h="428728">
                  <a:moveTo>
                    <a:pt x="263907" y="428729"/>
                  </a:moveTo>
                  <a:cubicBezTo>
                    <a:pt x="101496" y="381948"/>
                    <a:pt x="-7528" y="229755"/>
                    <a:pt x="406" y="60851"/>
                  </a:cubicBezTo>
                  <a:lnTo>
                    <a:pt x="3256" y="0"/>
                  </a:lnTo>
                </a:path>
              </a:pathLst>
            </a:custGeom>
            <a:noFill/>
            <a:ln w="8550" cap="rnd">
              <a:solidFill>
                <a:srgbClr val="01133B"/>
              </a:solidFill>
              <a:custDash>
                <a:ds d="118500" sp="118500"/>
              </a:custDash>
              <a:round/>
            </a:ln>
          </p:spPr>
          <p:txBody>
            <a:bodyPr rtlCol="0" anchor="ctr"/>
            <a:lstStyle/>
            <a:p>
              <a:endParaRPr lang="zh-CN" altLang="en-US"/>
            </a:p>
          </p:txBody>
        </p:sp>
        <p:sp>
          <p:nvSpPr>
            <p:cNvPr id="20" name="任意多边形: 形状 19">
              <a:extLst>
                <a:ext uri="{FF2B5EF4-FFF2-40B4-BE49-F238E27FC236}">
                  <a16:creationId xmlns:a16="http://schemas.microsoft.com/office/drawing/2014/main" xmlns="" id="{F554B7BC-A360-5B15-F934-4AAE52C67B80}"/>
                </a:ext>
              </a:extLst>
            </p:cNvPr>
            <p:cNvSpPr/>
            <p:nvPr/>
          </p:nvSpPr>
          <p:spPr>
            <a:xfrm>
              <a:off x="6718695" y="5048267"/>
              <a:ext cx="775577" cy="2444385"/>
            </a:xfrm>
            <a:custGeom>
              <a:avLst/>
              <a:gdLst>
                <a:gd name="connsiteX0" fmla="*/ 443615 w 775577"/>
                <a:gd name="connsiteY0" fmla="*/ 5277 h 2444385"/>
                <a:gd name="connsiteX1" fmla="*/ 5203 w 775577"/>
                <a:gd name="connsiteY1" fmla="*/ 318164 h 2444385"/>
                <a:gd name="connsiteX2" fmla="*/ 669 w 775577"/>
                <a:gd name="connsiteY2" fmla="*/ 403483 h 2444385"/>
                <a:gd name="connsiteX3" fmla="*/ 121659 w 775577"/>
                <a:gd name="connsiteY3" fmla="*/ 2444385 h 2444385"/>
                <a:gd name="connsiteX4" fmla="*/ 775577 w 775577"/>
                <a:gd name="connsiteY4" fmla="*/ 2401669 h 2444385"/>
                <a:gd name="connsiteX5" fmla="*/ 697448 w 775577"/>
                <a:gd name="connsiteY5" fmla="*/ 405231 h 24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577" h="2444385">
                  <a:moveTo>
                    <a:pt x="443615" y="5277"/>
                  </a:moveTo>
                  <a:cubicBezTo>
                    <a:pt x="236140" y="-29424"/>
                    <a:pt x="39855" y="110674"/>
                    <a:pt x="5203" y="318164"/>
                  </a:cubicBezTo>
                  <a:cubicBezTo>
                    <a:pt x="497" y="346339"/>
                    <a:pt x="-1023" y="374968"/>
                    <a:pt x="669" y="403483"/>
                  </a:cubicBezTo>
                  <a:lnTo>
                    <a:pt x="121659" y="2444385"/>
                  </a:lnTo>
                  <a:lnTo>
                    <a:pt x="775577" y="2401669"/>
                  </a:lnTo>
                  <a:lnTo>
                    <a:pt x="697448" y="405231"/>
                  </a:lnTo>
                </a:path>
              </a:pathLst>
            </a:custGeom>
            <a:solidFill>
              <a:srgbClr val="FFFFFF"/>
            </a:solidFill>
            <a:ln w="16193"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xmlns="" id="{165388E3-BD97-C07F-1C01-6F6464A022B6}"/>
                </a:ext>
              </a:extLst>
            </p:cNvPr>
            <p:cNvSpPr/>
            <p:nvPr/>
          </p:nvSpPr>
          <p:spPr>
            <a:xfrm>
              <a:off x="6718695" y="5048267"/>
              <a:ext cx="775577" cy="2444385"/>
            </a:xfrm>
            <a:custGeom>
              <a:avLst/>
              <a:gdLst>
                <a:gd name="connsiteX0" fmla="*/ 443615 w 775577"/>
                <a:gd name="connsiteY0" fmla="*/ 5277 h 2444385"/>
                <a:gd name="connsiteX1" fmla="*/ 5203 w 775577"/>
                <a:gd name="connsiteY1" fmla="*/ 318164 h 2444385"/>
                <a:gd name="connsiteX2" fmla="*/ 669 w 775577"/>
                <a:gd name="connsiteY2" fmla="*/ 403483 h 2444385"/>
                <a:gd name="connsiteX3" fmla="*/ 121659 w 775577"/>
                <a:gd name="connsiteY3" fmla="*/ 2444385 h 2444385"/>
                <a:gd name="connsiteX4" fmla="*/ 775577 w 775577"/>
                <a:gd name="connsiteY4" fmla="*/ 2401669 h 2444385"/>
                <a:gd name="connsiteX5" fmla="*/ 697448 w 775577"/>
                <a:gd name="connsiteY5" fmla="*/ 405231 h 24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577" h="2444385">
                  <a:moveTo>
                    <a:pt x="443615" y="5277"/>
                  </a:moveTo>
                  <a:cubicBezTo>
                    <a:pt x="236140" y="-29424"/>
                    <a:pt x="39855" y="110674"/>
                    <a:pt x="5203" y="318164"/>
                  </a:cubicBezTo>
                  <a:cubicBezTo>
                    <a:pt x="497" y="346339"/>
                    <a:pt x="-1023" y="374968"/>
                    <a:pt x="669" y="403483"/>
                  </a:cubicBezTo>
                  <a:lnTo>
                    <a:pt x="121659" y="2444385"/>
                  </a:lnTo>
                  <a:lnTo>
                    <a:pt x="775577" y="2401669"/>
                  </a:lnTo>
                  <a:lnTo>
                    <a:pt x="697448" y="405231"/>
                  </a:lnTo>
                </a:path>
              </a:pathLst>
            </a:custGeom>
            <a:noFill/>
            <a:ln w="21374" cap="rnd">
              <a:solidFill>
                <a:schemeClr val="tx1"/>
              </a:solidFill>
              <a:prstDash val="solid"/>
              <a:round/>
            </a:ln>
          </p:spPr>
          <p:txBody>
            <a:bodyPr rtlCol="0" anchor="ctr"/>
            <a:lstStyle/>
            <a:p>
              <a:endParaRPr lang="zh-CN" altLang="en-US"/>
            </a:p>
          </p:txBody>
        </p:sp>
        <p:sp>
          <p:nvSpPr>
            <p:cNvPr id="22" name="任意多边形: 形状 21">
              <a:extLst>
                <a:ext uri="{FF2B5EF4-FFF2-40B4-BE49-F238E27FC236}">
                  <a16:creationId xmlns:a16="http://schemas.microsoft.com/office/drawing/2014/main" xmlns="" id="{E59126F3-A71A-7A62-28FE-78DA1FC223BD}"/>
                </a:ext>
              </a:extLst>
            </p:cNvPr>
            <p:cNvSpPr/>
            <p:nvPr/>
          </p:nvSpPr>
          <p:spPr>
            <a:xfrm>
              <a:off x="7071829" y="5315881"/>
              <a:ext cx="657153" cy="1413764"/>
            </a:xfrm>
            <a:custGeom>
              <a:avLst/>
              <a:gdLst>
                <a:gd name="connsiteX0" fmla="*/ 657154 w 657153"/>
                <a:gd name="connsiteY0" fmla="*/ 137618 h 1413764"/>
                <a:gd name="connsiteX1" fmla="*/ 150167 w 657153"/>
                <a:gd name="connsiteY1" fmla="*/ 3981 h 1413764"/>
                <a:gd name="connsiteX2" fmla="*/ 3953 w 657153"/>
                <a:gd name="connsiteY2" fmla="*/ 89186 h 1413764"/>
                <a:gd name="connsiteX3" fmla="*/ 143 w 657153"/>
                <a:gd name="connsiteY3" fmla="*/ 125538 h 1413764"/>
                <a:gd name="connsiteX4" fmla="*/ 62905 w 657153"/>
                <a:gd name="connsiteY4" fmla="*/ 1413765 h 141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53" h="1413764">
                  <a:moveTo>
                    <a:pt x="657154" y="137618"/>
                  </a:moveTo>
                  <a:lnTo>
                    <a:pt x="150167" y="3981"/>
                  </a:lnTo>
                  <a:cubicBezTo>
                    <a:pt x="86263" y="-12859"/>
                    <a:pt x="20800" y="25274"/>
                    <a:pt x="3953" y="89186"/>
                  </a:cubicBezTo>
                  <a:cubicBezTo>
                    <a:pt x="830" y="101039"/>
                    <a:pt x="-456" y="113296"/>
                    <a:pt x="143" y="125538"/>
                  </a:cubicBezTo>
                  <a:lnTo>
                    <a:pt x="62905" y="1413765"/>
                  </a:lnTo>
                </a:path>
              </a:pathLst>
            </a:custGeom>
            <a:noFill/>
            <a:ln w="21374" cap="rnd">
              <a:solidFill>
                <a:schemeClr val="tx1"/>
              </a:solidFill>
              <a:prstDash val="solid"/>
              <a:round/>
            </a:ln>
          </p:spPr>
          <p:txBody>
            <a:bodyPr rtlCol="0" anchor="ctr"/>
            <a:lstStyle/>
            <a:p>
              <a:endParaRPr lang="zh-CN" altLang="en-US"/>
            </a:p>
          </p:txBody>
        </p:sp>
        <p:sp>
          <p:nvSpPr>
            <p:cNvPr id="23" name="任意多边形: 形状 22">
              <a:extLst>
                <a:ext uri="{FF2B5EF4-FFF2-40B4-BE49-F238E27FC236}">
                  <a16:creationId xmlns:a16="http://schemas.microsoft.com/office/drawing/2014/main" xmlns="" id="{76524687-E7D4-2D86-D10A-B4C12345A197}"/>
                </a:ext>
              </a:extLst>
            </p:cNvPr>
            <p:cNvSpPr/>
            <p:nvPr/>
          </p:nvSpPr>
          <p:spPr>
            <a:xfrm>
              <a:off x="7658927" y="3626742"/>
              <a:ext cx="2856979" cy="1963356"/>
            </a:xfrm>
            <a:custGeom>
              <a:avLst/>
              <a:gdLst>
                <a:gd name="connsiteX0" fmla="*/ 2856979 w 2856979"/>
                <a:gd name="connsiteY0" fmla="*/ 425798 h 1963356"/>
                <a:gd name="connsiteX1" fmla="*/ 2437982 w 2856979"/>
                <a:gd name="connsiteY1" fmla="*/ 1596548 h 1963356"/>
                <a:gd name="connsiteX2" fmla="*/ 1972885 w 2856979"/>
                <a:gd name="connsiteY2" fmla="*/ 1767800 h 1963356"/>
                <a:gd name="connsiteX3" fmla="*/ 1776810 w 2856979"/>
                <a:gd name="connsiteY3" fmla="*/ 1589423 h 1963356"/>
                <a:gd name="connsiteX4" fmla="*/ 1743016 w 2856979"/>
                <a:gd name="connsiteY4" fmla="*/ 1507619 h 1963356"/>
                <a:gd name="connsiteX5" fmla="*/ 1669405 w 2856979"/>
                <a:gd name="connsiteY5" fmla="*/ 1963357 h 1963356"/>
                <a:gd name="connsiteX6" fmla="*/ 692625 w 2856979"/>
                <a:gd name="connsiteY6" fmla="*/ 1781078 h 1963356"/>
                <a:gd name="connsiteX7" fmla="*/ 599097 w 2856979"/>
                <a:gd name="connsiteY7" fmla="*/ 1647765 h 1963356"/>
                <a:gd name="connsiteX8" fmla="*/ 269207 w 2856979"/>
                <a:gd name="connsiteY8" fmla="*/ 1477517 h 1963356"/>
                <a:gd name="connsiteX9" fmla="*/ 8832 w 2856979"/>
                <a:gd name="connsiteY9" fmla="*/ 713458 h 1963356"/>
                <a:gd name="connsiteX10" fmla="*/ 429237 w 2856979"/>
                <a:gd name="connsiteY10" fmla="*/ 205969 h 1963356"/>
                <a:gd name="connsiteX11" fmla="*/ 615872 w 2856979"/>
                <a:gd name="connsiteY11" fmla="*/ 123695 h 1963356"/>
                <a:gd name="connsiteX12" fmla="*/ 1328472 w 2856979"/>
                <a:gd name="connsiteY12" fmla="*/ 158314 h 1963356"/>
                <a:gd name="connsiteX13" fmla="*/ 1820141 w 2856979"/>
                <a:gd name="connsiteY13" fmla="*/ 266140 h 1963356"/>
                <a:gd name="connsiteX14" fmla="*/ 1933829 w 2856979"/>
                <a:gd name="connsiteY14" fmla="*/ 328935 h 1963356"/>
                <a:gd name="connsiteX15" fmla="*/ 2119378 w 2856979"/>
                <a:gd name="connsiteY15" fmla="*/ 517577 h 1963356"/>
                <a:gd name="connsiteX16" fmla="*/ 2286194 w 2856979"/>
                <a:gd name="connsiteY16" fmla="*/ 0 h 196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6979" h="1963356">
                  <a:moveTo>
                    <a:pt x="2856979" y="425798"/>
                  </a:moveTo>
                  <a:lnTo>
                    <a:pt x="2437982" y="1596548"/>
                  </a:lnTo>
                  <a:cubicBezTo>
                    <a:pt x="2400075" y="1742831"/>
                    <a:pt x="2119152" y="1805691"/>
                    <a:pt x="1972885" y="1767800"/>
                  </a:cubicBezTo>
                  <a:cubicBezTo>
                    <a:pt x="1883032" y="1744515"/>
                    <a:pt x="1816303" y="1678774"/>
                    <a:pt x="1776810" y="1589423"/>
                  </a:cubicBezTo>
                  <a:lnTo>
                    <a:pt x="1743016" y="1507619"/>
                  </a:lnTo>
                  <a:lnTo>
                    <a:pt x="1669405" y="1963357"/>
                  </a:lnTo>
                  <a:lnTo>
                    <a:pt x="692625" y="1781078"/>
                  </a:lnTo>
                  <a:lnTo>
                    <a:pt x="599097" y="1647765"/>
                  </a:lnTo>
                  <a:lnTo>
                    <a:pt x="269207" y="1477517"/>
                  </a:lnTo>
                  <a:cubicBezTo>
                    <a:pt x="136963" y="1426754"/>
                    <a:pt x="-41932" y="845718"/>
                    <a:pt x="8832" y="713458"/>
                  </a:cubicBezTo>
                  <a:lnTo>
                    <a:pt x="429237" y="205969"/>
                  </a:lnTo>
                  <a:cubicBezTo>
                    <a:pt x="475030" y="150688"/>
                    <a:pt x="544172" y="120213"/>
                    <a:pt x="615872" y="123695"/>
                  </a:cubicBezTo>
                  <a:lnTo>
                    <a:pt x="1328472" y="158314"/>
                  </a:lnTo>
                  <a:lnTo>
                    <a:pt x="1820141" y="266140"/>
                  </a:lnTo>
                  <a:cubicBezTo>
                    <a:pt x="1863326" y="275596"/>
                    <a:pt x="1902820" y="297424"/>
                    <a:pt x="1933829" y="328935"/>
                  </a:cubicBezTo>
                  <a:lnTo>
                    <a:pt x="2119378" y="517577"/>
                  </a:lnTo>
                  <a:lnTo>
                    <a:pt x="2286194" y="0"/>
                  </a:lnTo>
                </a:path>
              </a:pathLst>
            </a:custGeom>
            <a:solidFill>
              <a:srgbClr val="FFFFFF"/>
            </a:solidFill>
            <a:ln w="16193"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xmlns="" id="{0574D2BC-587F-67B2-133F-8F4C15C5681A}"/>
                </a:ext>
              </a:extLst>
            </p:cNvPr>
            <p:cNvSpPr/>
            <p:nvPr/>
          </p:nvSpPr>
          <p:spPr>
            <a:xfrm>
              <a:off x="7658927" y="3626742"/>
              <a:ext cx="2856979" cy="1963356"/>
            </a:xfrm>
            <a:custGeom>
              <a:avLst/>
              <a:gdLst>
                <a:gd name="connsiteX0" fmla="*/ 2856979 w 2856979"/>
                <a:gd name="connsiteY0" fmla="*/ 425798 h 1963356"/>
                <a:gd name="connsiteX1" fmla="*/ 2437982 w 2856979"/>
                <a:gd name="connsiteY1" fmla="*/ 1596548 h 1963356"/>
                <a:gd name="connsiteX2" fmla="*/ 1972885 w 2856979"/>
                <a:gd name="connsiteY2" fmla="*/ 1767800 h 1963356"/>
                <a:gd name="connsiteX3" fmla="*/ 1776810 w 2856979"/>
                <a:gd name="connsiteY3" fmla="*/ 1589423 h 1963356"/>
                <a:gd name="connsiteX4" fmla="*/ 1743016 w 2856979"/>
                <a:gd name="connsiteY4" fmla="*/ 1507619 h 1963356"/>
                <a:gd name="connsiteX5" fmla="*/ 1669405 w 2856979"/>
                <a:gd name="connsiteY5" fmla="*/ 1963357 h 1963356"/>
                <a:gd name="connsiteX6" fmla="*/ 692625 w 2856979"/>
                <a:gd name="connsiteY6" fmla="*/ 1781078 h 1963356"/>
                <a:gd name="connsiteX7" fmla="*/ 599097 w 2856979"/>
                <a:gd name="connsiteY7" fmla="*/ 1647765 h 1963356"/>
                <a:gd name="connsiteX8" fmla="*/ 269207 w 2856979"/>
                <a:gd name="connsiteY8" fmla="*/ 1477517 h 1963356"/>
                <a:gd name="connsiteX9" fmla="*/ 8832 w 2856979"/>
                <a:gd name="connsiteY9" fmla="*/ 713458 h 1963356"/>
                <a:gd name="connsiteX10" fmla="*/ 429237 w 2856979"/>
                <a:gd name="connsiteY10" fmla="*/ 205969 h 1963356"/>
                <a:gd name="connsiteX11" fmla="*/ 615872 w 2856979"/>
                <a:gd name="connsiteY11" fmla="*/ 123695 h 1963356"/>
                <a:gd name="connsiteX12" fmla="*/ 1328472 w 2856979"/>
                <a:gd name="connsiteY12" fmla="*/ 158314 h 1963356"/>
                <a:gd name="connsiteX13" fmla="*/ 1820141 w 2856979"/>
                <a:gd name="connsiteY13" fmla="*/ 266140 h 1963356"/>
                <a:gd name="connsiteX14" fmla="*/ 1933829 w 2856979"/>
                <a:gd name="connsiteY14" fmla="*/ 328935 h 1963356"/>
                <a:gd name="connsiteX15" fmla="*/ 2119378 w 2856979"/>
                <a:gd name="connsiteY15" fmla="*/ 517577 h 1963356"/>
                <a:gd name="connsiteX16" fmla="*/ 2286194 w 2856979"/>
                <a:gd name="connsiteY16" fmla="*/ 0 h 1963356"/>
                <a:gd name="connsiteX17" fmla="*/ 1740166 w 2856979"/>
                <a:gd name="connsiteY17" fmla="*/ 1530305 h 1963356"/>
                <a:gd name="connsiteX18" fmla="*/ 1813534 w 2856979"/>
                <a:gd name="connsiteY18" fmla="*/ 1054310 h 196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979" h="1963356">
                  <a:moveTo>
                    <a:pt x="2856979" y="425798"/>
                  </a:moveTo>
                  <a:lnTo>
                    <a:pt x="2437982" y="1596548"/>
                  </a:lnTo>
                  <a:cubicBezTo>
                    <a:pt x="2400075" y="1742831"/>
                    <a:pt x="2119152" y="1805691"/>
                    <a:pt x="1972885" y="1767800"/>
                  </a:cubicBezTo>
                  <a:cubicBezTo>
                    <a:pt x="1883032" y="1744515"/>
                    <a:pt x="1816303" y="1678774"/>
                    <a:pt x="1776810" y="1589423"/>
                  </a:cubicBezTo>
                  <a:lnTo>
                    <a:pt x="1743016" y="1507619"/>
                  </a:lnTo>
                  <a:lnTo>
                    <a:pt x="1669405" y="1963357"/>
                  </a:lnTo>
                  <a:lnTo>
                    <a:pt x="692625" y="1781078"/>
                  </a:lnTo>
                  <a:lnTo>
                    <a:pt x="599097" y="1647765"/>
                  </a:lnTo>
                  <a:lnTo>
                    <a:pt x="269207" y="1477517"/>
                  </a:lnTo>
                  <a:cubicBezTo>
                    <a:pt x="136963" y="1426754"/>
                    <a:pt x="-41932" y="845718"/>
                    <a:pt x="8832" y="713458"/>
                  </a:cubicBezTo>
                  <a:lnTo>
                    <a:pt x="429237" y="205969"/>
                  </a:lnTo>
                  <a:cubicBezTo>
                    <a:pt x="475030" y="150688"/>
                    <a:pt x="544172" y="120213"/>
                    <a:pt x="615872" y="123695"/>
                  </a:cubicBezTo>
                  <a:lnTo>
                    <a:pt x="1328472" y="158314"/>
                  </a:lnTo>
                  <a:lnTo>
                    <a:pt x="1820141" y="266140"/>
                  </a:lnTo>
                  <a:cubicBezTo>
                    <a:pt x="1863326" y="275596"/>
                    <a:pt x="1902820" y="297424"/>
                    <a:pt x="1933829" y="328935"/>
                  </a:cubicBezTo>
                  <a:lnTo>
                    <a:pt x="2119378" y="517577"/>
                  </a:lnTo>
                  <a:lnTo>
                    <a:pt x="2286194" y="0"/>
                  </a:lnTo>
                  <a:moveTo>
                    <a:pt x="1740166" y="1530305"/>
                  </a:moveTo>
                  <a:lnTo>
                    <a:pt x="1813534" y="1054310"/>
                  </a:lnTo>
                </a:path>
              </a:pathLst>
            </a:custGeom>
            <a:noFill/>
            <a:ln w="21374" cap="rnd">
              <a:solidFill>
                <a:srgbClr val="01133B"/>
              </a:solidFill>
              <a:prstDash val="solid"/>
              <a:round/>
            </a:ln>
          </p:spPr>
          <p:txBody>
            <a:bodyPr rtlCol="0" anchor="ctr"/>
            <a:lstStyle/>
            <a:p>
              <a:endParaRPr lang="zh-CN" altLang="en-US"/>
            </a:p>
          </p:txBody>
        </p:sp>
        <p:sp>
          <p:nvSpPr>
            <p:cNvPr id="25" name="任意多边形: 形状 24">
              <a:extLst>
                <a:ext uri="{FF2B5EF4-FFF2-40B4-BE49-F238E27FC236}">
                  <a16:creationId xmlns:a16="http://schemas.microsoft.com/office/drawing/2014/main" xmlns="" id="{A9116767-B673-02ED-0717-A0DA12B9E6F7}"/>
                </a:ext>
              </a:extLst>
            </p:cNvPr>
            <p:cNvSpPr/>
            <p:nvPr/>
          </p:nvSpPr>
          <p:spPr>
            <a:xfrm>
              <a:off x="8729938" y="3890971"/>
              <a:ext cx="515132" cy="272276"/>
            </a:xfrm>
            <a:custGeom>
              <a:avLst/>
              <a:gdLst>
                <a:gd name="connsiteX0" fmla="*/ 0 w 515132"/>
                <a:gd name="connsiteY0" fmla="*/ 0 h 272276"/>
                <a:gd name="connsiteX1" fmla="*/ 185080 w 515132"/>
                <a:gd name="connsiteY1" fmla="*/ 272277 h 272276"/>
                <a:gd name="connsiteX2" fmla="*/ 515132 w 515132"/>
                <a:gd name="connsiteY2" fmla="*/ 82873 h 272276"/>
              </a:gdLst>
              <a:ahLst/>
              <a:cxnLst>
                <a:cxn ang="0">
                  <a:pos x="connsiteX0" y="connsiteY0"/>
                </a:cxn>
                <a:cxn ang="0">
                  <a:pos x="connsiteX1" y="connsiteY1"/>
                </a:cxn>
                <a:cxn ang="0">
                  <a:pos x="connsiteX2" y="connsiteY2"/>
                </a:cxn>
              </a:cxnLst>
              <a:rect l="l" t="t" r="r" b="b"/>
              <a:pathLst>
                <a:path w="515132" h="272276">
                  <a:moveTo>
                    <a:pt x="0" y="0"/>
                  </a:moveTo>
                  <a:lnTo>
                    <a:pt x="185080" y="272277"/>
                  </a:lnTo>
                  <a:lnTo>
                    <a:pt x="515132" y="82873"/>
                  </a:lnTo>
                </a:path>
              </a:pathLst>
            </a:custGeom>
            <a:noFill/>
            <a:ln w="21374" cap="rnd">
              <a:solidFill>
                <a:schemeClr val="tx1"/>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xmlns="" id="{EAF8E092-673A-1D77-E946-7F1D0E7F5FEF}"/>
                </a:ext>
              </a:extLst>
            </p:cNvPr>
            <p:cNvSpPr/>
            <p:nvPr/>
          </p:nvSpPr>
          <p:spPr>
            <a:xfrm>
              <a:off x="9884998" y="3275462"/>
              <a:ext cx="821251" cy="782308"/>
            </a:xfrm>
            <a:custGeom>
              <a:avLst/>
              <a:gdLst>
                <a:gd name="connsiteX0" fmla="*/ 0 w 821251"/>
                <a:gd name="connsiteY0" fmla="*/ 625176 h 782308"/>
                <a:gd name="connsiteX1" fmla="*/ 619023 w 821251"/>
                <a:gd name="connsiteY1" fmla="*/ 782308 h 782308"/>
                <a:gd name="connsiteX2" fmla="*/ 821251 w 821251"/>
                <a:gd name="connsiteY2" fmla="*/ 226646 h 782308"/>
                <a:gd name="connsiteX3" fmla="*/ 198585 w 821251"/>
                <a:gd name="connsiteY3" fmla="*/ 0 h 782308"/>
                <a:gd name="connsiteX4" fmla="*/ 0 w 821251"/>
                <a:gd name="connsiteY4" fmla="*/ 625176 h 78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251" h="782308">
                  <a:moveTo>
                    <a:pt x="0" y="625176"/>
                  </a:moveTo>
                  <a:lnTo>
                    <a:pt x="619023" y="782308"/>
                  </a:lnTo>
                  <a:lnTo>
                    <a:pt x="821251" y="226646"/>
                  </a:lnTo>
                  <a:lnTo>
                    <a:pt x="198585" y="0"/>
                  </a:lnTo>
                  <a:lnTo>
                    <a:pt x="0" y="625176"/>
                  </a:lnTo>
                  <a:close/>
                </a:path>
              </a:pathLst>
            </a:custGeom>
            <a:solidFill>
              <a:srgbClr val="FFFFFF"/>
            </a:solidFill>
            <a:ln w="16193"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xmlns="" id="{22F81E62-20BD-DC1C-0999-EAAA78047ACA}"/>
                </a:ext>
              </a:extLst>
            </p:cNvPr>
            <p:cNvSpPr/>
            <p:nvPr/>
          </p:nvSpPr>
          <p:spPr>
            <a:xfrm>
              <a:off x="10511389" y="2807922"/>
              <a:ext cx="427795" cy="1258754"/>
            </a:xfrm>
            <a:custGeom>
              <a:avLst/>
              <a:gdLst>
                <a:gd name="connsiteX0" fmla="*/ 16 w 427795"/>
                <a:gd name="connsiteY0" fmla="*/ 1258754 h 1258754"/>
                <a:gd name="connsiteX1" fmla="*/ 421329 w 427795"/>
                <a:gd name="connsiteY1" fmla="*/ 136776 h 1258754"/>
                <a:gd name="connsiteX2" fmla="*/ 362307 w 427795"/>
                <a:gd name="connsiteY2" fmla="*/ 6799 h 1258754"/>
                <a:gd name="connsiteX3" fmla="*/ 361352 w 427795"/>
                <a:gd name="connsiteY3" fmla="*/ 6442 h 1258754"/>
                <a:gd name="connsiteX4" fmla="*/ 226630 w 427795"/>
                <a:gd name="connsiteY4" fmla="*/ 65804 h 1258754"/>
                <a:gd name="connsiteX5" fmla="*/ 0 w 427795"/>
                <a:gd name="connsiteY5" fmla="*/ 614908 h 12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95" h="1258754">
                  <a:moveTo>
                    <a:pt x="16" y="1258754"/>
                  </a:moveTo>
                  <a:lnTo>
                    <a:pt x="421329" y="136776"/>
                  </a:lnTo>
                  <a:cubicBezTo>
                    <a:pt x="440921" y="84586"/>
                    <a:pt x="414496" y="26395"/>
                    <a:pt x="362307" y="6799"/>
                  </a:cubicBezTo>
                  <a:lnTo>
                    <a:pt x="361352" y="6442"/>
                  </a:lnTo>
                  <a:cubicBezTo>
                    <a:pt x="307787" y="-13055"/>
                    <a:pt x="248377" y="13122"/>
                    <a:pt x="226630" y="65804"/>
                  </a:cubicBezTo>
                  <a:lnTo>
                    <a:pt x="0" y="614908"/>
                  </a:lnTo>
                </a:path>
              </a:pathLst>
            </a:custGeom>
            <a:solidFill>
              <a:srgbClr val="FFFFFF"/>
            </a:solidFill>
            <a:ln w="16193"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xmlns="" id="{828D5826-8F41-1066-42FD-120A93E18B42}"/>
                </a:ext>
              </a:extLst>
            </p:cNvPr>
            <p:cNvSpPr/>
            <p:nvPr/>
          </p:nvSpPr>
          <p:spPr>
            <a:xfrm>
              <a:off x="10511389" y="2807922"/>
              <a:ext cx="427795" cy="1258754"/>
            </a:xfrm>
            <a:custGeom>
              <a:avLst/>
              <a:gdLst>
                <a:gd name="connsiteX0" fmla="*/ 16 w 427795"/>
                <a:gd name="connsiteY0" fmla="*/ 1258754 h 1258754"/>
                <a:gd name="connsiteX1" fmla="*/ 421329 w 427795"/>
                <a:gd name="connsiteY1" fmla="*/ 136776 h 1258754"/>
                <a:gd name="connsiteX2" fmla="*/ 362307 w 427795"/>
                <a:gd name="connsiteY2" fmla="*/ 6799 h 1258754"/>
                <a:gd name="connsiteX3" fmla="*/ 361352 w 427795"/>
                <a:gd name="connsiteY3" fmla="*/ 6442 h 1258754"/>
                <a:gd name="connsiteX4" fmla="*/ 226630 w 427795"/>
                <a:gd name="connsiteY4" fmla="*/ 65804 h 1258754"/>
                <a:gd name="connsiteX5" fmla="*/ 0 w 427795"/>
                <a:gd name="connsiteY5" fmla="*/ 614908 h 12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95" h="1258754">
                  <a:moveTo>
                    <a:pt x="16" y="1258754"/>
                  </a:moveTo>
                  <a:lnTo>
                    <a:pt x="421329" y="136776"/>
                  </a:lnTo>
                  <a:cubicBezTo>
                    <a:pt x="440921" y="84586"/>
                    <a:pt x="414496" y="26395"/>
                    <a:pt x="362307" y="6799"/>
                  </a:cubicBezTo>
                  <a:lnTo>
                    <a:pt x="361352" y="6442"/>
                  </a:lnTo>
                  <a:cubicBezTo>
                    <a:pt x="307787" y="-13055"/>
                    <a:pt x="248377" y="13122"/>
                    <a:pt x="226630" y="65804"/>
                  </a:cubicBezTo>
                  <a:lnTo>
                    <a:pt x="0" y="614908"/>
                  </a:lnTo>
                </a:path>
              </a:pathLst>
            </a:custGeom>
            <a:noFill/>
            <a:ln w="21374" cap="rnd">
              <a:solidFill>
                <a:schemeClr val="tx1"/>
              </a:solidFill>
              <a:prstDash val="solid"/>
              <a:round/>
            </a:ln>
          </p:spPr>
          <p:txBody>
            <a:bodyPr rtlCol="0" anchor="ctr"/>
            <a:lstStyle/>
            <a:p>
              <a:endParaRPr lang="zh-CN" altLang="en-US"/>
            </a:p>
          </p:txBody>
        </p:sp>
        <p:sp>
          <p:nvSpPr>
            <p:cNvPr id="37" name="任意多边形: 形状 36">
              <a:extLst>
                <a:ext uri="{FF2B5EF4-FFF2-40B4-BE49-F238E27FC236}">
                  <a16:creationId xmlns:a16="http://schemas.microsoft.com/office/drawing/2014/main" xmlns="" id="{1242CBC1-4B3A-3CDE-68E6-255673B8B526}"/>
                </a:ext>
              </a:extLst>
            </p:cNvPr>
            <p:cNvSpPr/>
            <p:nvPr/>
          </p:nvSpPr>
          <p:spPr>
            <a:xfrm>
              <a:off x="10026616" y="3073923"/>
              <a:ext cx="674613" cy="709205"/>
            </a:xfrm>
            <a:custGeom>
              <a:avLst/>
              <a:gdLst>
                <a:gd name="connsiteX0" fmla="*/ 591934 w 674613"/>
                <a:gd name="connsiteY0" fmla="*/ 709206 h 709205"/>
                <a:gd name="connsiteX1" fmla="*/ 655328 w 674613"/>
                <a:gd name="connsiteY1" fmla="*/ 543168 h 709205"/>
                <a:gd name="connsiteX2" fmla="*/ 499427 w 674613"/>
                <a:gd name="connsiteY2" fmla="*/ 171323 h 709205"/>
                <a:gd name="connsiteX3" fmla="*/ 124667 w 674613"/>
                <a:gd name="connsiteY3" fmla="*/ 7520 h 709205"/>
                <a:gd name="connsiteX4" fmla="*/ 8810 w 674613"/>
                <a:gd name="connsiteY4" fmla="*/ 49183 h 709205"/>
                <a:gd name="connsiteX5" fmla="*/ 44806 w 674613"/>
                <a:gd name="connsiteY5" fmla="*/ 158888 h 709205"/>
                <a:gd name="connsiteX6" fmla="*/ 47526 w 674613"/>
                <a:gd name="connsiteY6" fmla="*/ 160199 h 709205"/>
                <a:gd name="connsiteX7" fmla="*/ 359896 w 674613"/>
                <a:gd name="connsiteY7" fmla="*/ 304070 h 7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13" h="709205">
                  <a:moveTo>
                    <a:pt x="591934" y="709206"/>
                  </a:moveTo>
                  <a:lnTo>
                    <a:pt x="655328" y="543168"/>
                  </a:lnTo>
                  <a:cubicBezTo>
                    <a:pt x="710965" y="397484"/>
                    <a:pt x="642342" y="233778"/>
                    <a:pt x="499427" y="171323"/>
                  </a:cubicBezTo>
                  <a:lnTo>
                    <a:pt x="124667" y="7520"/>
                  </a:lnTo>
                  <a:cubicBezTo>
                    <a:pt x="81109" y="-11521"/>
                    <a:pt x="30265" y="6764"/>
                    <a:pt x="8810" y="49183"/>
                  </a:cubicBezTo>
                  <a:cubicBezTo>
                    <a:pt x="-11544" y="89419"/>
                    <a:pt x="4568" y="138535"/>
                    <a:pt x="44806" y="158888"/>
                  </a:cubicBezTo>
                  <a:cubicBezTo>
                    <a:pt x="45713" y="159341"/>
                    <a:pt x="46619" y="159778"/>
                    <a:pt x="47526" y="160199"/>
                  </a:cubicBezTo>
                  <a:lnTo>
                    <a:pt x="359896" y="304070"/>
                  </a:lnTo>
                </a:path>
              </a:pathLst>
            </a:custGeom>
            <a:solidFill>
              <a:srgbClr val="FFFFFF"/>
            </a:solidFill>
            <a:ln w="16193"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xmlns="" id="{6C758795-F18C-34D0-543A-26E592CD08EB}"/>
                </a:ext>
              </a:extLst>
            </p:cNvPr>
            <p:cNvSpPr/>
            <p:nvPr/>
          </p:nvSpPr>
          <p:spPr>
            <a:xfrm>
              <a:off x="10026616" y="3073923"/>
              <a:ext cx="674613" cy="709205"/>
            </a:xfrm>
            <a:custGeom>
              <a:avLst/>
              <a:gdLst>
                <a:gd name="connsiteX0" fmla="*/ 591934 w 674613"/>
                <a:gd name="connsiteY0" fmla="*/ 709206 h 709205"/>
                <a:gd name="connsiteX1" fmla="*/ 655328 w 674613"/>
                <a:gd name="connsiteY1" fmla="*/ 543168 h 709205"/>
                <a:gd name="connsiteX2" fmla="*/ 499427 w 674613"/>
                <a:gd name="connsiteY2" fmla="*/ 171323 h 709205"/>
                <a:gd name="connsiteX3" fmla="*/ 124667 w 674613"/>
                <a:gd name="connsiteY3" fmla="*/ 7520 h 709205"/>
                <a:gd name="connsiteX4" fmla="*/ 8810 w 674613"/>
                <a:gd name="connsiteY4" fmla="*/ 49183 h 709205"/>
                <a:gd name="connsiteX5" fmla="*/ 44806 w 674613"/>
                <a:gd name="connsiteY5" fmla="*/ 158888 h 709205"/>
                <a:gd name="connsiteX6" fmla="*/ 47526 w 674613"/>
                <a:gd name="connsiteY6" fmla="*/ 160199 h 709205"/>
                <a:gd name="connsiteX7" fmla="*/ 359896 w 674613"/>
                <a:gd name="connsiteY7" fmla="*/ 304070 h 70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13" h="709205">
                  <a:moveTo>
                    <a:pt x="591934" y="709206"/>
                  </a:moveTo>
                  <a:lnTo>
                    <a:pt x="655328" y="543168"/>
                  </a:lnTo>
                  <a:cubicBezTo>
                    <a:pt x="710965" y="397484"/>
                    <a:pt x="642342" y="233778"/>
                    <a:pt x="499427" y="171323"/>
                  </a:cubicBezTo>
                  <a:lnTo>
                    <a:pt x="124667" y="7520"/>
                  </a:lnTo>
                  <a:cubicBezTo>
                    <a:pt x="81109" y="-11521"/>
                    <a:pt x="30265" y="6764"/>
                    <a:pt x="8810" y="49183"/>
                  </a:cubicBezTo>
                  <a:cubicBezTo>
                    <a:pt x="-11544" y="89419"/>
                    <a:pt x="4568" y="138535"/>
                    <a:pt x="44806" y="158888"/>
                  </a:cubicBezTo>
                  <a:cubicBezTo>
                    <a:pt x="45713" y="159341"/>
                    <a:pt x="46619" y="159778"/>
                    <a:pt x="47526" y="160199"/>
                  </a:cubicBezTo>
                  <a:lnTo>
                    <a:pt x="359896" y="304070"/>
                  </a:lnTo>
                </a:path>
              </a:pathLst>
            </a:custGeom>
            <a:noFill/>
            <a:ln w="21374" cap="rnd">
              <a:solidFill>
                <a:schemeClr val="tx1"/>
              </a:solidFill>
              <a:prstDash val="solid"/>
              <a:round/>
            </a:ln>
          </p:spPr>
          <p:txBody>
            <a:bodyPr rtlCol="0" anchor="ctr"/>
            <a:lstStyle/>
            <a:p>
              <a:endParaRPr lang="zh-CN" altLang="en-US"/>
            </a:p>
          </p:txBody>
        </p:sp>
        <p:sp>
          <p:nvSpPr>
            <p:cNvPr id="39" name="任意多边形: 形状 38">
              <a:extLst>
                <a:ext uri="{FF2B5EF4-FFF2-40B4-BE49-F238E27FC236}">
                  <a16:creationId xmlns:a16="http://schemas.microsoft.com/office/drawing/2014/main" xmlns="" id="{EAEF2016-6249-B109-57E8-3664A4F49854}"/>
                </a:ext>
              </a:extLst>
            </p:cNvPr>
            <p:cNvSpPr/>
            <p:nvPr/>
          </p:nvSpPr>
          <p:spPr>
            <a:xfrm>
              <a:off x="9952417" y="3225697"/>
              <a:ext cx="434111" cy="305023"/>
            </a:xfrm>
            <a:custGeom>
              <a:avLst/>
              <a:gdLst>
                <a:gd name="connsiteX0" fmla="*/ 434112 w 434111"/>
                <a:gd name="connsiteY0" fmla="*/ 152296 h 305023"/>
                <a:gd name="connsiteX1" fmla="*/ 120382 w 434111"/>
                <a:gd name="connsiteY1" fmla="*/ 7827 h 305023"/>
                <a:gd name="connsiteX2" fmla="*/ 8249 w 434111"/>
                <a:gd name="connsiteY2" fmla="*/ 47790 h 305023"/>
                <a:gd name="connsiteX3" fmla="*/ 45508 w 434111"/>
                <a:gd name="connsiteY3" fmla="*/ 156247 h 305023"/>
                <a:gd name="connsiteX4" fmla="*/ 47435 w 434111"/>
                <a:gd name="connsiteY4" fmla="*/ 157154 h 305023"/>
                <a:gd name="connsiteX5" fmla="*/ 371171 w 434111"/>
                <a:gd name="connsiteY5" fmla="*/ 305024 h 3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111" h="305023">
                  <a:moveTo>
                    <a:pt x="434112" y="152296"/>
                  </a:moveTo>
                  <a:lnTo>
                    <a:pt x="120382" y="7827"/>
                  </a:lnTo>
                  <a:cubicBezTo>
                    <a:pt x="78362" y="-11528"/>
                    <a:pt x="28554" y="6217"/>
                    <a:pt x="8249" y="47790"/>
                  </a:cubicBezTo>
                  <a:cubicBezTo>
                    <a:pt x="-11409" y="88028"/>
                    <a:pt x="5270" y="136589"/>
                    <a:pt x="45508" y="156247"/>
                  </a:cubicBezTo>
                  <a:cubicBezTo>
                    <a:pt x="46156" y="156555"/>
                    <a:pt x="46787" y="156862"/>
                    <a:pt x="47435" y="157154"/>
                  </a:cubicBezTo>
                  <a:lnTo>
                    <a:pt x="371171" y="305024"/>
                  </a:lnTo>
                </a:path>
              </a:pathLst>
            </a:custGeom>
            <a:solidFill>
              <a:srgbClr val="FFFFFF"/>
            </a:solidFill>
            <a:ln w="16193"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xmlns="" id="{A06D6E10-FC6F-B2AC-1ECD-5A76E631DB0F}"/>
                </a:ext>
              </a:extLst>
            </p:cNvPr>
            <p:cNvSpPr/>
            <p:nvPr/>
          </p:nvSpPr>
          <p:spPr>
            <a:xfrm>
              <a:off x="9952417" y="3225697"/>
              <a:ext cx="434111" cy="305023"/>
            </a:xfrm>
            <a:custGeom>
              <a:avLst/>
              <a:gdLst>
                <a:gd name="connsiteX0" fmla="*/ 434112 w 434111"/>
                <a:gd name="connsiteY0" fmla="*/ 152296 h 305023"/>
                <a:gd name="connsiteX1" fmla="*/ 120382 w 434111"/>
                <a:gd name="connsiteY1" fmla="*/ 7827 h 305023"/>
                <a:gd name="connsiteX2" fmla="*/ 8249 w 434111"/>
                <a:gd name="connsiteY2" fmla="*/ 47790 h 305023"/>
                <a:gd name="connsiteX3" fmla="*/ 45508 w 434111"/>
                <a:gd name="connsiteY3" fmla="*/ 156247 h 305023"/>
                <a:gd name="connsiteX4" fmla="*/ 47435 w 434111"/>
                <a:gd name="connsiteY4" fmla="*/ 157154 h 305023"/>
                <a:gd name="connsiteX5" fmla="*/ 371171 w 434111"/>
                <a:gd name="connsiteY5" fmla="*/ 305024 h 3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111" h="305023">
                  <a:moveTo>
                    <a:pt x="434112" y="152296"/>
                  </a:moveTo>
                  <a:lnTo>
                    <a:pt x="120382" y="7827"/>
                  </a:lnTo>
                  <a:cubicBezTo>
                    <a:pt x="78362" y="-11528"/>
                    <a:pt x="28554" y="6217"/>
                    <a:pt x="8249" y="47790"/>
                  </a:cubicBezTo>
                  <a:cubicBezTo>
                    <a:pt x="-11409" y="88028"/>
                    <a:pt x="5270" y="136589"/>
                    <a:pt x="45508" y="156247"/>
                  </a:cubicBezTo>
                  <a:cubicBezTo>
                    <a:pt x="46156" y="156555"/>
                    <a:pt x="46787" y="156862"/>
                    <a:pt x="47435" y="157154"/>
                  </a:cubicBezTo>
                  <a:lnTo>
                    <a:pt x="371171" y="305024"/>
                  </a:lnTo>
                </a:path>
              </a:pathLst>
            </a:custGeom>
            <a:noFill/>
            <a:ln w="21374" cap="rnd">
              <a:solidFill>
                <a:schemeClr val="tx1"/>
              </a:solidFill>
              <a:prstDash val="solid"/>
              <a:round/>
            </a:ln>
          </p:spPr>
          <p:txBody>
            <a:bodyPr rtlCol="0" anchor="ctr"/>
            <a:lstStyle/>
            <a:p>
              <a:endParaRPr lang="zh-CN" altLang="en-US"/>
            </a:p>
          </p:txBody>
        </p:sp>
        <p:sp>
          <p:nvSpPr>
            <p:cNvPr id="41" name="任意多边形: 形状 40">
              <a:extLst>
                <a:ext uri="{FF2B5EF4-FFF2-40B4-BE49-F238E27FC236}">
                  <a16:creationId xmlns:a16="http://schemas.microsoft.com/office/drawing/2014/main" xmlns="" id="{15EA8C80-C86D-28D7-7527-F797D6D736E8}"/>
                </a:ext>
              </a:extLst>
            </p:cNvPr>
            <p:cNvSpPr/>
            <p:nvPr/>
          </p:nvSpPr>
          <p:spPr>
            <a:xfrm>
              <a:off x="9882962" y="3374924"/>
              <a:ext cx="440625" cy="305139"/>
            </a:xfrm>
            <a:custGeom>
              <a:avLst/>
              <a:gdLst>
                <a:gd name="connsiteX0" fmla="*/ 440626 w 440625"/>
                <a:gd name="connsiteY0" fmla="*/ 155813 h 305139"/>
                <a:gd name="connsiteX1" fmla="*/ 115740 w 440625"/>
                <a:gd name="connsiteY1" fmla="*/ 7408 h 305139"/>
                <a:gd name="connsiteX2" fmla="*/ 7460 w 440625"/>
                <a:gd name="connsiteY2" fmla="*/ 47760 h 305139"/>
                <a:gd name="connsiteX3" fmla="*/ 7460 w 440625"/>
                <a:gd name="connsiteY3" fmla="*/ 47776 h 305139"/>
                <a:gd name="connsiteX4" fmla="*/ 7347 w 440625"/>
                <a:gd name="connsiteY4" fmla="*/ 48019 h 305139"/>
                <a:gd name="connsiteX5" fmla="*/ 48087 w 440625"/>
                <a:gd name="connsiteY5" fmla="*/ 156752 h 305139"/>
                <a:gd name="connsiteX6" fmla="*/ 372974 w 440625"/>
                <a:gd name="connsiteY6" fmla="*/ 305140 h 30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5" h="305139">
                  <a:moveTo>
                    <a:pt x="440626" y="155813"/>
                  </a:moveTo>
                  <a:lnTo>
                    <a:pt x="115740" y="7408"/>
                  </a:lnTo>
                  <a:cubicBezTo>
                    <a:pt x="74692" y="-11342"/>
                    <a:pt x="26227" y="6728"/>
                    <a:pt x="7460" y="47760"/>
                  </a:cubicBezTo>
                  <a:cubicBezTo>
                    <a:pt x="7460" y="47776"/>
                    <a:pt x="7460" y="47776"/>
                    <a:pt x="7460" y="47776"/>
                  </a:cubicBezTo>
                  <a:lnTo>
                    <a:pt x="7347" y="48019"/>
                  </a:lnTo>
                  <a:cubicBezTo>
                    <a:pt x="-11355" y="89294"/>
                    <a:pt x="6878" y="137920"/>
                    <a:pt x="48087" y="156752"/>
                  </a:cubicBezTo>
                  <a:lnTo>
                    <a:pt x="372974" y="305140"/>
                  </a:lnTo>
                </a:path>
              </a:pathLst>
            </a:custGeom>
            <a:solidFill>
              <a:srgbClr val="FFFFFF"/>
            </a:solidFill>
            <a:ln w="16193"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xmlns="" id="{708EEB3B-EA2F-C975-DD1E-9A80A2311F7D}"/>
                </a:ext>
              </a:extLst>
            </p:cNvPr>
            <p:cNvSpPr/>
            <p:nvPr/>
          </p:nvSpPr>
          <p:spPr>
            <a:xfrm>
              <a:off x="9882962" y="3374924"/>
              <a:ext cx="440625" cy="305139"/>
            </a:xfrm>
            <a:custGeom>
              <a:avLst/>
              <a:gdLst>
                <a:gd name="connsiteX0" fmla="*/ 440626 w 440625"/>
                <a:gd name="connsiteY0" fmla="*/ 155813 h 305139"/>
                <a:gd name="connsiteX1" fmla="*/ 115740 w 440625"/>
                <a:gd name="connsiteY1" fmla="*/ 7408 h 305139"/>
                <a:gd name="connsiteX2" fmla="*/ 7460 w 440625"/>
                <a:gd name="connsiteY2" fmla="*/ 47760 h 305139"/>
                <a:gd name="connsiteX3" fmla="*/ 7460 w 440625"/>
                <a:gd name="connsiteY3" fmla="*/ 47776 h 305139"/>
                <a:gd name="connsiteX4" fmla="*/ 7347 w 440625"/>
                <a:gd name="connsiteY4" fmla="*/ 48019 h 305139"/>
                <a:gd name="connsiteX5" fmla="*/ 48087 w 440625"/>
                <a:gd name="connsiteY5" fmla="*/ 156752 h 305139"/>
                <a:gd name="connsiteX6" fmla="*/ 372974 w 440625"/>
                <a:gd name="connsiteY6" fmla="*/ 305140 h 30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625" h="305139">
                  <a:moveTo>
                    <a:pt x="440626" y="155813"/>
                  </a:moveTo>
                  <a:lnTo>
                    <a:pt x="115740" y="7408"/>
                  </a:lnTo>
                  <a:cubicBezTo>
                    <a:pt x="74692" y="-11342"/>
                    <a:pt x="26227" y="6728"/>
                    <a:pt x="7460" y="47760"/>
                  </a:cubicBezTo>
                  <a:cubicBezTo>
                    <a:pt x="7460" y="47776"/>
                    <a:pt x="7460" y="47776"/>
                    <a:pt x="7460" y="47776"/>
                  </a:cubicBezTo>
                  <a:lnTo>
                    <a:pt x="7347" y="48019"/>
                  </a:lnTo>
                  <a:cubicBezTo>
                    <a:pt x="-11355" y="89294"/>
                    <a:pt x="6878" y="137920"/>
                    <a:pt x="48087" y="156752"/>
                  </a:cubicBezTo>
                  <a:lnTo>
                    <a:pt x="372974" y="305140"/>
                  </a:lnTo>
                </a:path>
              </a:pathLst>
            </a:custGeom>
            <a:noFill/>
            <a:ln w="21374" cap="rnd">
              <a:solidFill>
                <a:schemeClr val="tx1"/>
              </a:solidFill>
              <a:prstDash val="solid"/>
              <a:round/>
            </a:ln>
          </p:spPr>
          <p:txBody>
            <a:bodyPr rtlCol="0" anchor="ctr"/>
            <a:lstStyle/>
            <a:p>
              <a:endParaRPr lang="zh-CN" altLang="en-US"/>
            </a:p>
          </p:txBody>
        </p:sp>
        <p:sp>
          <p:nvSpPr>
            <p:cNvPr id="43" name="任意多边形: 形状 42">
              <a:extLst>
                <a:ext uri="{FF2B5EF4-FFF2-40B4-BE49-F238E27FC236}">
                  <a16:creationId xmlns:a16="http://schemas.microsoft.com/office/drawing/2014/main" xmlns="" id="{A9CC487E-81D1-8487-2B3D-34E8289C78F3}"/>
                </a:ext>
              </a:extLst>
            </p:cNvPr>
            <p:cNvSpPr/>
            <p:nvPr/>
          </p:nvSpPr>
          <p:spPr>
            <a:xfrm>
              <a:off x="9775831" y="3528059"/>
              <a:ext cx="480104" cy="318532"/>
            </a:xfrm>
            <a:custGeom>
              <a:avLst/>
              <a:gdLst>
                <a:gd name="connsiteX0" fmla="*/ 480105 w 480104"/>
                <a:gd name="connsiteY0" fmla="*/ 152021 h 318532"/>
                <a:gd name="connsiteX1" fmla="*/ 165727 w 480104"/>
                <a:gd name="connsiteY1" fmla="*/ 8426 h 318532"/>
                <a:gd name="connsiteX2" fmla="*/ 42567 w 480104"/>
                <a:gd name="connsiteY2" fmla="*/ 54332 h 318532"/>
                <a:gd name="connsiteX3" fmla="*/ 42324 w 480104"/>
                <a:gd name="connsiteY3" fmla="*/ 54882 h 318532"/>
                <a:gd name="connsiteX4" fmla="*/ 10522 w 480104"/>
                <a:gd name="connsiteY4" fmla="*/ 125708 h 318532"/>
                <a:gd name="connsiteX5" fmla="*/ 70547 w 480104"/>
                <a:gd name="connsiteY5" fmla="*/ 283634 h 318532"/>
                <a:gd name="connsiteX6" fmla="*/ 74434 w 480104"/>
                <a:gd name="connsiteY6" fmla="*/ 285302 h 318532"/>
                <a:gd name="connsiteX7" fmla="*/ 144385 w 480104"/>
                <a:gd name="connsiteY7" fmla="*/ 313833 h 318532"/>
                <a:gd name="connsiteX8" fmla="*/ 226870 w 480104"/>
                <a:gd name="connsiteY8" fmla="*/ 279116 h 318532"/>
                <a:gd name="connsiteX9" fmla="*/ 227518 w 480104"/>
                <a:gd name="connsiteY9" fmla="*/ 277464 h 318532"/>
                <a:gd name="connsiteX10" fmla="*/ 190097 w 480104"/>
                <a:gd name="connsiteY10" fmla="*/ 191984 h 318532"/>
                <a:gd name="connsiteX11" fmla="*/ 154117 w 480104"/>
                <a:gd name="connsiteY11" fmla="*/ 177362 h 31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104" h="318532">
                  <a:moveTo>
                    <a:pt x="480105" y="152021"/>
                  </a:moveTo>
                  <a:lnTo>
                    <a:pt x="165727" y="8426"/>
                  </a:lnTo>
                  <a:cubicBezTo>
                    <a:pt x="119044" y="-12899"/>
                    <a:pt x="63909" y="7649"/>
                    <a:pt x="42567" y="54332"/>
                  </a:cubicBezTo>
                  <a:lnTo>
                    <a:pt x="42324" y="54882"/>
                  </a:lnTo>
                  <a:lnTo>
                    <a:pt x="10522" y="125708"/>
                  </a:lnTo>
                  <a:cubicBezTo>
                    <a:pt x="-16520" y="185896"/>
                    <a:pt x="10360" y="256608"/>
                    <a:pt x="70547" y="283634"/>
                  </a:cubicBezTo>
                  <a:cubicBezTo>
                    <a:pt x="71827" y="284217"/>
                    <a:pt x="73122" y="284767"/>
                    <a:pt x="74434" y="285302"/>
                  </a:cubicBezTo>
                  <a:lnTo>
                    <a:pt x="144385" y="313833"/>
                  </a:lnTo>
                  <a:cubicBezTo>
                    <a:pt x="176754" y="327030"/>
                    <a:pt x="213673" y="311485"/>
                    <a:pt x="226870" y="279116"/>
                  </a:cubicBezTo>
                  <a:cubicBezTo>
                    <a:pt x="227097" y="278566"/>
                    <a:pt x="227307" y="278015"/>
                    <a:pt x="227518" y="277464"/>
                  </a:cubicBezTo>
                  <a:cubicBezTo>
                    <a:pt x="240245" y="243541"/>
                    <a:pt x="223648" y="205651"/>
                    <a:pt x="190097" y="191984"/>
                  </a:cubicBezTo>
                  <a:lnTo>
                    <a:pt x="154117" y="177362"/>
                  </a:lnTo>
                </a:path>
              </a:pathLst>
            </a:custGeom>
            <a:solidFill>
              <a:srgbClr val="FFFFFF"/>
            </a:solidFill>
            <a:ln w="16193"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xmlns="" id="{6FB02506-7FE8-1F8B-E308-6E49A8CF0AC3}"/>
                </a:ext>
              </a:extLst>
            </p:cNvPr>
            <p:cNvSpPr/>
            <p:nvPr/>
          </p:nvSpPr>
          <p:spPr>
            <a:xfrm>
              <a:off x="9775831" y="3528059"/>
              <a:ext cx="480104" cy="318532"/>
            </a:xfrm>
            <a:custGeom>
              <a:avLst/>
              <a:gdLst>
                <a:gd name="connsiteX0" fmla="*/ 480105 w 480104"/>
                <a:gd name="connsiteY0" fmla="*/ 152021 h 318532"/>
                <a:gd name="connsiteX1" fmla="*/ 165727 w 480104"/>
                <a:gd name="connsiteY1" fmla="*/ 8426 h 318532"/>
                <a:gd name="connsiteX2" fmla="*/ 42567 w 480104"/>
                <a:gd name="connsiteY2" fmla="*/ 54332 h 318532"/>
                <a:gd name="connsiteX3" fmla="*/ 42324 w 480104"/>
                <a:gd name="connsiteY3" fmla="*/ 54882 h 318532"/>
                <a:gd name="connsiteX4" fmla="*/ 10522 w 480104"/>
                <a:gd name="connsiteY4" fmla="*/ 125708 h 318532"/>
                <a:gd name="connsiteX5" fmla="*/ 70547 w 480104"/>
                <a:gd name="connsiteY5" fmla="*/ 283634 h 318532"/>
                <a:gd name="connsiteX6" fmla="*/ 74434 w 480104"/>
                <a:gd name="connsiteY6" fmla="*/ 285302 h 318532"/>
                <a:gd name="connsiteX7" fmla="*/ 144385 w 480104"/>
                <a:gd name="connsiteY7" fmla="*/ 313833 h 318532"/>
                <a:gd name="connsiteX8" fmla="*/ 226870 w 480104"/>
                <a:gd name="connsiteY8" fmla="*/ 279116 h 318532"/>
                <a:gd name="connsiteX9" fmla="*/ 227518 w 480104"/>
                <a:gd name="connsiteY9" fmla="*/ 277464 h 318532"/>
                <a:gd name="connsiteX10" fmla="*/ 190097 w 480104"/>
                <a:gd name="connsiteY10" fmla="*/ 191984 h 318532"/>
                <a:gd name="connsiteX11" fmla="*/ 154117 w 480104"/>
                <a:gd name="connsiteY11" fmla="*/ 177362 h 31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104" h="318532">
                  <a:moveTo>
                    <a:pt x="480105" y="152021"/>
                  </a:moveTo>
                  <a:lnTo>
                    <a:pt x="165727" y="8426"/>
                  </a:lnTo>
                  <a:cubicBezTo>
                    <a:pt x="119044" y="-12899"/>
                    <a:pt x="63909" y="7649"/>
                    <a:pt x="42567" y="54332"/>
                  </a:cubicBezTo>
                  <a:lnTo>
                    <a:pt x="42324" y="54882"/>
                  </a:lnTo>
                  <a:lnTo>
                    <a:pt x="10522" y="125708"/>
                  </a:lnTo>
                  <a:cubicBezTo>
                    <a:pt x="-16520" y="185896"/>
                    <a:pt x="10360" y="256608"/>
                    <a:pt x="70547" y="283634"/>
                  </a:cubicBezTo>
                  <a:cubicBezTo>
                    <a:pt x="71827" y="284217"/>
                    <a:pt x="73122" y="284767"/>
                    <a:pt x="74434" y="285302"/>
                  </a:cubicBezTo>
                  <a:lnTo>
                    <a:pt x="144385" y="313833"/>
                  </a:lnTo>
                  <a:cubicBezTo>
                    <a:pt x="176754" y="327030"/>
                    <a:pt x="213673" y="311485"/>
                    <a:pt x="226870" y="279116"/>
                  </a:cubicBezTo>
                  <a:cubicBezTo>
                    <a:pt x="227097" y="278566"/>
                    <a:pt x="227307" y="278015"/>
                    <a:pt x="227518" y="277464"/>
                  </a:cubicBezTo>
                  <a:cubicBezTo>
                    <a:pt x="240245" y="243541"/>
                    <a:pt x="223648" y="205651"/>
                    <a:pt x="190097" y="191984"/>
                  </a:cubicBezTo>
                  <a:lnTo>
                    <a:pt x="154117" y="177362"/>
                  </a:lnTo>
                </a:path>
              </a:pathLst>
            </a:custGeom>
            <a:noFill/>
            <a:ln w="21374" cap="rnd">
              <a:solidFill>
                <a:schemeClr val="tx1"/>
              </a:solidFill>
              <a:prstDash val="solid"/>
              <a:round/>
            </a:ln>
          </p:spPr>
          <p:txBody>
            <a:bodyPr rtlCol="0" anchor="ctr"/>
            <a:lstStyle/>
            <a:p>
              <a:endParaRPr lang="zh-CN" altLang="en-US"/>
            </a:p>
          </p:txBody>
        </p:sp>
        <p:sp>
          <p:nvSpPr>
            <p:cNvPr id="45" name="任意多边形: 形状 44">
              <a:extLst>
                <a:ext uri="{FF2B5EF4-FFF2-40B4-BE49-F238E27FC236}">
                  <a16:creationId xmlns:a16="http://schemas.microsoft.com/office/drawing/2014/main" xmlns="" id="{8B69FC21-F705-568B-7073-217E6F2E5183}"/>
                </a:ext>
              </a:extLst>
            </p:cNvPr>
            <p:cNvSpPr/>
            <p:nvPr/>
          </p:nvSpPr>
          <p:spPr>
            <a:xfrm>
              <a:off x="8845456" y="3472622"/>
              <a:ext cx="350000" cy="374241"/>
            </a:xfrm>
            <a:custGeom>
              <a:avLst/>
              <a:gdLst>
                <a:gd name="connsiteX0" fmla="*/ 303367 w 350000"/>
                <a:gd name="connsiteY0" fmla="*/ 374241 h 374241"/>
                <a:gd name="connsiteX1" fmla="*/ 350001 w 350000"/>
                <a:gd name="connsiteY1" fmla="*/ 42602 h 374241"/>
                <a:gd name="connsiteX2" fmla="*/ 46634 w 350000"/>
                <a:gd name="connsiteY2" fmla="*/ 0 h 374241"/>
                <a:gd name="connsiteX3" fmla="*/ 0 w 350000"/>
                <a:gd name="connsiteY3" fmla="*/ 331639 h 374241"/>
              </a:gdLst>
              <a:ahLst/>
              <a:cxnLst>
                <a:cxn ang="0">
                  <a:pos x="connsiteX0" y="connsiteY0"/>
                </a:cxn>
                <a:cxn ang="0">
                  <a:pos x="connsiteX1" y="connsiteY1"/>
                </a:cxn>
                <a:cxn ang="0">
                  <a:pos x="connsiteX2" y="connsiteY2"/>
                </a:cxn>
                <a:cxn ang="0">
                  <a:pos x="connsiteX3" y="connsiteY3"/>
                </a:cxn>
              </a:cxnLst>
              <a:rect l="l" t="t" r="r" b="b"/>
              <a:pathLst>
                <a:path w="350000" h="374241">
                  <a:moveTo>
                    <a:pt x="303367" y="374241"/>
                  </a:moveTo>
                  <a:lnTo>
                    <a:pt x="350001" y="42602"/>
                  </a:lnTo>
                  <a:lnTo>
                    <a:pt x="46634" y="0"/>
                  </a:lnTo>
                  <a:lnTo>
                    <a:pt x="0" y="331639"/>
                  </a:lnTo>
                </a:path>
              </a:pathLst>
            </a:custGeom>
            <a:solidFill>
              <a:srgbClr val="FFFFFF"/>
            </a:solidFill>
            <a:ln w="16193"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xmlns="" id="{389C3F46-3032-EFFC-D888-0EB926F8B703}"/>
                </a:ext>
              </a:extLst>
            </p:cNvPr>
            <p:cNvSpPr/>
            <p:nvPr/>
          </p:nvSpPr>
          <p:spPr>
            <a:xfrm>
              <a:off x="8845456" y="3472622"/>
              <a:ext cx="350000" cy="374241"/>
            </a:xfrm>
            <a:custGeom>
              <a:avLst/>
              <a:gdLst>
                <a:gd name="connsiteX0" fmla="*/ 303367 w 350000"/>
                <a:gd name="connsiteY0" fmla="*/ 374241 h 374241"/>
                <a:gd name="connsiteX1" fmla="*/ 350001 w 350000"/>
                <a:gd name="connsiteY1" fmla="*/ 42602 h 374241"/>
                <a:gd name="connsiteX2" fmla="*/ 46634 w 350000"/>
                <a:gd name="connsiteY2" fmla="*/ 0 h 374241"/>
                <a:gd name="connsiteX3" fmla="*/ 0 w 350000"/>
                <a:gd name="connsiteY3" fmla="*/ 331639 h 374241"/>
              </a:gdLst>
              <a:ahLst/>
              <a:cxnLst>
                <a:cxn ang="0">
                  <a:pos x="connsiteX0" y="connsiteY0"/>
                </a:cxn>
                <a:cxn ang="0">
                  <a:pos x="connsiteX1" y="connsiteY1"/>
                </a:cxn>
                <a:cxn ang="0">
                  <a:pos x="connsiteX2" y="connsiteY2"/>
                </a:cxn>
                <a:cxn ang="0">
                  <a:pos x="connsiteX3" y="connsiteY3"/>
                </a:cxn>
              </a:cxnLst>
              <a:rect l="l" t="t" r="r" b="b"/>
              <a:pathLst>
                <a:path w="350000" h="374241">
                  <a:moveTo>
                    <a:pt x="303367" y="374241"/>
                  </a:moveTo>
                  <a:lnTo>
                    <a:pt x="350001" y="42602"/>
                  </a:lnTo>
                  <a:lnTo>
                    <a:pt x="46634" y="0"/>
                  </a:lnTo>
                  <a:lnTo>
                    <a:pt x="0" y="331639"/>
                  </a:lnTo>
                </a:path>
              </a:pathLst>
            </a:custGeom>
            <a:noFill/>
            <a:ln w="21374" cap="rnd">
              <a:solidFill>
                <a:schemeClr val="tx1"/>
              </a:solidFill>
              <a:prstDash val="solid"/>
              <a:round/>
            </a:ln>
          </p:spPr>
          <p:txBody>
            <a:bodyPr rtlCol="0" anchor="ctr"/>
            <a:lstStyle/>
            <a:p>
              <a:endParaRPr lang="zh-CN" altLang="en-US"/>
            </a:p>
          </p:txBody>
        </p:sp>
        <p:sp>
          <p:nvSpPr>
            <p:cNvPr id="47" name="任意多边形: 形状 46">
              <a:extLst>
                <a:ext uri="{FF2B5EF4-FFF2-40B4-BE49-F238E27FC236}">
                  <a16:creationId xmlns:a16="http://schemas.microsoft.com/office/drawing/2014/main" xmlns="" id="{CB861534-7EA7-834C-271C-FB601D1EA1A9}"/>
                </a:ext>
              </a:extLst>
            </p:cNvPr>
            <p:cNvSpPr/>
            <p:nvPr/>
          </p:nvSpPr>
          <p:spPr>
            <a:xfrm>
              <a:off x="8812422" y="3029547"/>
              <a:ext cx="691114" cy="641963"/>
            </a:xfrm>
            <a:custGeom>
              <a:avLst/>
              <a:gdLst>
                <a:gd name="connsiteX0" fmla="*/ 300939 w 691114"/>
                <a:gd name="connsiteY0" fmla="*/ 638292 h 641963"/>
                <a:gd name="connsiteX1" fmla="*/ 2932 w 691114"/>
                <a:gd name="connsiteY1" fmla="*/ 272859 h 641963"/>
                <a:gd name="connsiteX2" fmla="*/ 390176 w 691114"/>
                <a:gd name="connsiteY2" fmla="*/ 3675 h 641963"/>
                <a:gd name="connsiteX3" fmla="*/ 688183 w 691114"/>
                <a:gd name="connsiteY3" fmla="*/ 369108 h 641963"/>
                <a:gd name="connsiteX4" fmla="*/ 300939 w 691114"/>
                <a:gd name="connsiteY4" fmla="*/ 638292 h 64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14" h="641963">
                  <a:moveTo>
                    <a:pt x="300939" y="638292"/>
                  </a:moveTo>
                  <a:cubicBezTo>
                    <a:pt x="111713" y="611704"/>
                    <a:pt x="-21713" y="448095"/>
                    <a:pt x="2932" y="272859"/>
                  </a:cubicBezTo>
                  <a:cubicBezTo>
                    <a:pt x="27577" y="97608"/>
                    <a:pt x="200950" y="-22913"/>
                    <a:pt x="390176" y="3675"/>
                  </a:cubicBezTo>
                  <a:cubicBezTo>
                    <a:pt x="579401" y="30231"/>
                    <a:pt x="712827" y="193856"/>
                    <a:pt x="688183" y="369108"/>
                  </a:cubicBezTo>
                  <a:cubicBezTo>
                    <a:pt x="663538" y="544343"/>
                    <a:pt x="490164" y="664864"/>
                    <a:pt x="300939" y="638292"/>
                  </a:cubicBezTo>
                  <a:close/>
                </a:path>
              </a:pathLst>
            </a:custGeom>
            <a:solidFill>
              <a:srgbClr val="01133B"/>
            </a:solidFill>
            <a:ln w="16193"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xmlns="" id="{6426BAF6-AEEF-303B-64BA-09BD65AFFA44}"/>
                </a:ext>
              </a:extLst>
            </p:cNvPr>
            <p:cNvSpPr/>
            <p:nvPr/>
          </p:nvSpPr>
          <p:spPr>
            <a:xfrm>
              <a:off x="7492806" y="4324785"/>
              <a:ext cx="433810" cy="1758998"/>
            </a:xfrm>
            <a:custGeom>
              <a:avLst/>
              <a:gdLst>
                <a:gd name="connsiteX0" fmla="*/ 187680 w 433810"/>
                <a:gd name="connsiteY0" fmla="*/ 0 h 1758998"/>
                <a:gd name="connsiteX1" fmla="*/ 97472 w 433810"/>
                <a:gd name="connsiteY1" fmla="*/ 112716 h 1758998"/>
                <a:gd name="connsiteX2" fmla="*/ 9417 w 433810"/>
                <a:gd name="connsiteY2" fmla="*/ 481516 h 1758998"/>
                <a:gd name="connsiteX3" fmla="*/ 262117 w 433810"/>
                <a:gd name="connsiteY3" fmla="*/ 1690384 h 1758998"/>
                <a:gd name="connsiteX4" fmla="*/ 364130 w 433810"/>
                <a:gd name="connsiteY4" fmla="*/ 1757162 h 1758998"/>
                <a:gd name="connsiteX5" fmla="*/ 365700 w 433810"/>
                <a:gd name="connsiteY5" fmla="*/ 1756821 h 1758998"/>
                <a:gd name="connsiteX6" fmla="*/ 431588 w 433810"/>
                <a:gd name="connsiteY6" fmla="*/ 1651878 h 1758998"/>
                <a:gd name="connsiteX7" fmla="*/ 431588 w 433810"/>
                <a:gd name="connsiteY7" fmla="*/ 1651862 h 1758998"/>
                <a:gd name="connsiteX8" fmla="*/ 431539 w 433810"/>
                <a:gd name="connsiteY8" fmla="*/ 1651667 h 1758998"/>
                <a:gd name="connsiteX9" fmla="*/ 343776 w 433810"/>
                <a:gd name="connsiteY9" fmla="*/ 1271662 h 175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0" h="1758998">
                  <a:moveTo>
                    <a:pt x="187680" y="0"/>
                  </a:moveTo>
                  <a:lnTo>
                    <a:pt x="97472" y="112716"/>
                  </a:lnTo>
                  <a:cubicBezTo>
                    <a:pt x="14545" y="216348"/>
                    <a:pt x="-17749" y="351604"/>
                    <a:pt x="9417" y="481516"/>
                  </a:cubicBezTo>
                  <a:lnTo>
                    <a:pt x="262117" y="1690384"/>
                  </a:lnTo>
                  <a:cubicBezTo>
                    <a:pt x="271849" y="1736986"/>
                    <a:pt x="317528" y="1766893"/>
                    <a:pt x="364130" y="1757162"/>
                  </a:cubicBezTo>
                  <a:lnTo>
                    <a:pt x="365700" y="1756821"/>
                  </a:lnTo>
                  <a:cubicBezTo>
                    <a:pt x="412869" y="1746037"/>
                    <a:pt x="442372" y="1699063"/>
                    <a:pt x="431588" y="1651878"/>
                  </a:cubicBezTo>
                  <a:cubicBezTo>
                    <a:pt x="431588" y="1651878"/>
                    <a:pt x="431588" y="1651862"/>
                    <a:pt x="431588" y="1651862"/>
                  </a:cubicBezTo>
                  <a:lnTo>
                    <a:pt x="431539" y="1651667"/>
                  </a:lnTo>
                  <a:lnTo>
                    <a:pt x="343776" y="1271662"/>
                  </a:lnTo>
                </a:path>
              </a:pathLst>
            </a:custGeom>
            <a:solidFill>
              <a:srgbClr val="FFFFFF"/>
            </a:solidFill>
            <a:ln w="16193"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xmlns="" id="{38F67FDF-3144-3008-A8C8-F1834F162E86}"/>
                </a:ext>
              </a:extLst>
            </p:cNvPr>
            <p:cNvSpPr/>
            <p:nvPr/>
          </p:nvSpPr>
          <p:spPr>
            <a:xfrm>
              <a:off x="7492806" y="4324785"/>
              <a:ext cx="433810" cy="1758998"/>
            </a:xfrm>
            <a:custGeom>
              <a:avLst/>
              <a:gdLst>
                <a:gd name="connsiteX0" fmla="*/ 187680 w 433810"/>
                <a:gd name="connsiteY0" fmla="*/ 0 h 1758998"/>
                <a:gd name="connsiteX1" fmla="*/ 97472 w 433810"/>
                <a:gd name="connsiteY1" fmla="*/ 112716 h 1758998"/>
                <a:gd name="connsiteX2" fmla="*/ 9417 w 433810"/>
                <a:gd name="connsiteY2" fmla="*/ 481516 h 1758998"/>
                <a:gd name="connsiteX3" fmla="*/ 262117 w 433810"/>
                <a:gd name="connsiteY3" fmla="*/ 1690384 h 1758998"/>
                <a:gd name="connsiteX4" fmla="*/ 364130 w 433810"/>
                <a:gd name="connsiteY4" fmla="*/ 1757162 h 1758998"/>
                <a:gd name="connsiteX5" fmla="*/ 365700 w 433810"/>
                <a:gd name="connsiteY5" fmla="*/ 1756821 h 1758998"/>
                <a:gd name="connsiteX6" fmla="*/ 431588 w 433810"/>
                <a:gd name="connsiteY6" fmla="*/ 1651878 h 1758998"/>
                <a:gd name="connsiteX7" fmla="*/ 431588 w 433810"/>
                <a:gd name="connsiteY7" fmla="*/ 1651862 h 1758998"/>
                <a:gd name="connsiteX8" fmla="*/ 431539 w 433810"/>
                <a:gd name="connsiteY8" fmla="*/ 1651667 h 1758998"/>
                <a:gd name="connsiteX9" fmla="*/ 343776 w 433810"/>
                <a:gd name="connsiteY9" fmla="*/ 1271662 h 175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0" h="1758998">
                  <a:moveTo>
                    <a:pt x="187680" y="0"/>
                  </a:moveTo>
                  <a:lnTo>
                    <a:pt x="97472" y="112716"/>
                  </a:lnTo>
                  <a:cubicBezTo>
                    <a:pt x="14545" y="216348"/>
                    <a:pt x="-17749" y="351604"/>
                    <a:pt x="9417" y="481516"/>
                  </a:cubicBezTo>
                  <a:lnTo>
                    <a:pt x="262117" y="1690384"/>
                  </a:lnTo>
                  <a:cubicBezTo>
                    <a:pt x="271849" y="1736986"/>
                    <a:pt x="317528" y="1766893"/>
                    <a:pt x="364130" y="1757162"/>
                  </a:cubicBezTo>
                  <a:lnTo>
                    <a:pt x="365700" y="1756821"/>
                  </a:lnTo>
                  <a:cubicBezTo>
                    <a:pt x="412869" y="1746037"/>
                    <a:pt x="442372" y="1699063"/>
                    <a:pt x="431588" y="1651878"/>
                  </a:cubicBezTo>
                  <a:cubicBezTo>
                    <a:pt x="431588" y="1651878"/>
                    <a:pt x="431588" y="1651862"/>
                    <a:pt x="431588" y="1651862"/>
                  </a:cubicBezTo>
                  <a:lnTo>
                    <a:pt x="431539" y="1651667"/>
                  </a:lnTo>
                  <a:lnTo>
                    <a:pt x="343776" y="1271662"/>
                  </a:lnTo>
                </a:path>
              </a:pathLst>
            </a:custGeom>
            <a:noFill/>
            <a:ln w="21374" cap="rnd">
              <a:solidFill>
                <a:schemeClr val="tx1"/>
              </a:solidFill>
              <a:prstDash val="solid"/>
              <a:round/>
            </a:ln>
          </p:spPr>
          <p:txBody>
            <a:bodyPr rtlCol="0" anchor="ctr"/>
            <a:lstStyle/>
            <a:p>
              <a:endParaRPr lang="zh-CN" altLang="en-US"/>
            </a:p>
          </p:txBody>
        </p:sp>
        <p:sp>
          <p:nvSpPr>
            <p:cNvPr id="50" name="任意多边形: 形状 49">
              <a:extLst>
                <a:ext uri="{FF2B5EF4-FFF2-40B4-BE49-F238E27FC236}">
                  <a16:creationId xmlns:a16="http://schemas.microsoft.com/office/drawing/2014/main" xmlns="" id="{5E5AE4F9-9FDB-440B-B3AA-B1D159542162}"/>
                </a:ext>
              </a:extLst>
            </p:cNvPr>
            <p:cNvSpPr/>
            <p:nvPr/>
          </p:nvSpPr>
          <p:spPr>
            <a:xfrm>
              <a:off x="8264129" y="5151590"/>
              <a:ext cx="258327" cy="417692"/>
            </a:xfrm>
            <a:custGeom>
              <a:avLst/>
              <a:gdLst>
                <a:gd name="connsiteX0" fmla="*/ 15901 w 258327"/>
                <a:gd name="connsiteY0" fmla="*/ 285279 h 417692"/>
                <a:gd name="connsiteX1" fmla="*/ 108101 w 258327"/>
                <a:gd name="connsiteY1" fmla="*/ 389284 h 417692"/>
                <a:gd name="connsiteX2" fmla="*/ 227245 w 258327"/>
                <a:gd name="connsiteY2" fmla="*/ 396441 h 417692"/>
                <a:gd name="connsiteX3" fmla="*/ 230371 w 258327"/>
                <a:gd name="connsiteY3" fmla="*/ 393526 h 417692"/>
                <a:gd name="connsiteX4" fmla="*/ 234791 w 258327"/>
                <a:gd name="connsiteY4" fmla="*/ 264844 h 417692"/>
                <a:gd name="connsiteX5" fmla="*/ 0 w 258327"/>
                <a:gd name="connsiteY5" fmla="*/ 0 h 4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27" h="417692">
                  <a:moveTo>
                    <a:pt x="15901" y="285279"/>
                  </a:moveTo>
                  <a:lnTo>
                    <a:pt x="108101" y="389284"/>
                  </a:lnTo>
                  <a:cubicBezTo>
                    <a:pt x="139029" y="424162"/>
                    <a:pt x="192367" y="427369"/>
                    <a:pt x="227245" y="396441"/>
                  </a:cubicBezTo>
                  <a:cubicBezTo>
                    <a:pt x="228314" y="395502"/>
                    <a:pt x="229351" y="394530"/>
                    <a:pt x="230371" y="393526"/>
                  </a:cubicBezTo>
                  <a:cubicBezTo>
                    <a:pt x="265865" y="358647"/>
                    <a:pt x="267808" y="302071"/>
                    <a:pt x="234791" y="264844"/>
                  </a:cubicBezTo>
                  <a:lnTo>
                    <a:pt x="0" y="0"/>
                  </a:lnTo>
                </a:path>
              </a:pathLst>
            </a:custGeom>
            <a:solidFill>
              <a:srgbClr val="FFFFFF"/>
            </a:solidFill>
            <a:ln w="16193"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xmlns="" id="{C77B93AD-E925-3F6C-8F85-B3980D2B62F2}"/>
                </a:ext>
              </a:extLst>
            </p:cNvPr>
            <p:cNvSpPr/>
            <p:nvPr/>
          </p:nvSpPr>
          <p:spPr>
            <a:xfrm>
              <a:off x="8264129" y="5151590"/>
              <a:ext cx="258327" cy="417692"/>
            </a:xfrm>
            <a:custGeom>
              <a:avLst/>
              <a:gdLst>
                <a:gd name="connsiteX0" fmla="*/ 15901 w 258327"/>
                <a:gd name="connsiteY0" fmla="*/ 285279 h 417692"/>
                <a:gd name="connsiteX1" fmla="*/ 108101 w 258327"/>
                <a:gd name="connsiteY1" fmla="*/ 389284 h 417692"/>
                <a:gd name="connsiteX2" fmla="*/ 227245 w 258327"/>
                <a:gd name="connsiteY2" fmla="*/ 396441 h 417692"/>
                <a:gd name="connsiteX3" fmla="*/ 230371 w 258327"/>
                <a:gd name="connsiteY3" fmla="*/ 393526 h 417692"/>
                <a:gd name="connsiteX4" fmla="*/ 234791 w 258327"/>
                <a:gd name="connsiteY4" fmla="*/ 264844 h 417692"/>
                <a:gd name="connsiteX5" fmla="*/ 0 w 258327"/>
                <a:gd name="connsiteY5" fmla="*/ 0 h 4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27" h="417692">
                  <a:moveTo>
                    <a:pt x="15901" y="285279"/>
                  </a:moveTo>
                  <a:lnTo>
                    <a:pt x="108101" y="389284"/>
                  </a:lnTo>
                  <a:cubicBezTo>
                    <a:pt x="139029" y="424162"/>
                    <a:pt x="192367" y="427369"/>
                    <a:pt x="227245" y="396441"/>
                  </a:cubicBezTo>
                  <a:cubicBezTo>
                    <a:pt x="228314" y="395502"/>
                    <a:pt x="229351" y="394530"/>
                    <a:pt x="230371" y="393526"/>
                  </a:cubicBezTo>
                  <a:cubicBezTo>
                    <a:pt x="265865" y="358647"/>
                    <a:pt x="267808" y="302071"/>
                    <a:pt x="234791" y="264844"/>
                  </a:cubicBezTo>
                  <a:lnTo>
                    <a:pt x="0" y="0"/>
                  </a:lnTo>
                </a:path>
              </a:pathLst>
            </a:custGeom>
            <a:noFill/>
            <a:ln w="21374" cap="rnd">
              <a:solidFill>
                <a:schemeClr val="tx1"/>
              </a:solidFill>
              <a:prstDash val="solid"/>
              <a:round/>
            </a:ln>
          </p:spPr>
          <p:txBody>
            <a:bodyPr rtlCol="0" anchor="ctr"/>
            <a:lstStyle/>
            <a:p>
              <a:endParaRPr lang="zh-CN" altLang="en-US"/>
            </a:p>
          </p:txBody>
        </p:sp>
        <p:sp>
          <p:nvSpPr>
            <p:cNvPr id="52" name="任意多边形: 形状 51">
              <a:extLst>
                <a:ext uri="{FF2B5EF4-FFF2-40B4-BE49-F238E27FC236}">
                  <a16:creationId xmlns:a16="http://schemas.microsoft.com/office/drawing/2014/main" xmlns="" id="{6DFB1C78-7E79-E350-94DF-8DB2CDD4E193}"/>
                </a:ext>
              </a:extLst>
            </p:cNvPr>
            <p:cNvSpPr/>
            <p:nvPr/>
          </p:nvSpPr>
          <p:spPr>
            <a:xfrm>
              <a:off x="7836566" y="5556613"/>
              <a:ext cx="257316" cy="487908"/>
            </a:xfrm>
            <a:custGeom>
              <a:avLst/>
              <a:gdLst>
                <a:gd name="connsiteX0" fmla="*/ 0 w 257316"/>
                <a:gd name="connsiteY0" fmla="*/ 39785 h 487908"/>
                <a:gd name="connsiteX1" fmla="*/ 88233 w 257316"/>
                <a:gd name="connsiteY1" fmla="*/ 421831 h 487908"/>
                <a:gd name="connsiteX2" fmla="*/ 190440 w 257316"/>
                <a:gd name="connsiteY2" fmla="*/ 485710 h 487908"/>
                <a:gd name="connsiteX3" fmla="*/ 190958 w 257316"/>
                <a:gd name="connsiteY3" fmla="*/ 485581 h 487908"/>
                <a:gd name="connsiteX4" fmla="*/ 255081 w 257316"/>
                <a:gd name="connsiteY4" fmla="*/ 382159 h 487908"/>
                <a:gd name="connsiteX5" fmla="*/ 166815 w 257316"/>
                <a:gd name="connsiteY5" fmla="*/ 0 h 48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16" h="487908">
                  <a:moveTo>
                    <a:pt x="0" y="39785"/>
                  </a:moveTo>
                  <a:lnTo>
                    <a:pt x="88233" y="421831"/>
                  </a:lnTo>
                  <a:cubicBezTo>
                    <a:pt x="98823" y="467688"/>
                    <a:pt x="144583" y="496284"/>
                    <a:pt x="190440" y="485710"/>
                  </a:cubicBezTo>
                  <a:cubicBezTo>
                    <a:pt x="190618" y="485662"/>
                    <a:pt x="190780" y="485629"/>
                    <a:pt x="190958" y="485581"/>
                  </a:cubicBezTo>
                  <a:cubicBezTo>
                    <a:pt x="237123" y="474586"/>
                    <a:pt x="265767" y="428405"/>
                    <a:pt x="255081" y="382159"/>
                  </a:cubicBezTo>
                  <a:lnTo>
                    <a:pt x="166815" y="0"/>
                  </a:lnTo>
                </a:path>
              </a:pathLst>
            </a:custGeom>
            <a:solidFill>
              <a:srgbClr val="FFFFFF"/>
            </a:solidFill>
            <a:ln w="16193"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xmlns="" id="{6DBE6D2F-BC82-985E-0A04-007D54B1820B}"/>
                </a:ext>
              </a:extLst>
            </p:cNvPr>
            <p:cNvSpPr/>
            <p:nvPr/>
          </p:nvSpPr>
          <p:spPr>
            <a:xfrm>
              <a:off x="7836566" y="5556613"/>
              <a:ext cx="257316" cy="487908"/>
            </a:xfrm>
            <a:custGeom>
              <a:avLst/>
              <a:gdLst>
                <a:gd name="connsiteX0" fmla="*/ 0 w 257316"/>
                <a:gd name="connsiteY0" fmla="*/ 39785 h 487908"/>
                <a:gd name="connsiteX1" fmla="*/ 88233 w 257316"/>
                <a:gd name="connsiteY1" fmla="*/ 421831 h 487908"/>
                <a:gd name="connsiteX2" fmla="*/ 190440 w 257316"/>
                <a:gd name="connsiteY2" fmla="*/ 485710 h 487908"/>
                <a:gd name="connsiteX3" fmla="*/ 190958 w 257316"/>
                <a:gd name="connsiteY3" fmla="*/ 485581 h 487908"/>
                <a:gd name="connsiteX4" fmla="*/ 255081 w 257316"/>
                <a:gd name="connsiteY4" fmla="*/ 382159 h 487908"/>
                <a:gd name="connsiteX5" fmla="*/ 166815 w 257316"/>
                <a:gd name="connsiteY5" fmla="*/ 0 h 48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16" h="487908">
                  <a:moveTo>
                    <a:pt x="0" y="39785"/>
                  </a:moveTo>
                  <a:lnTo>
                    <a:pt x="88233" y="421831"/>
                  </a:lnTo>
                  <a:cubicBezTo>
                    <a:pt x="98823" y="467688"/>
                    <a:pt x="144583" y="496284"/>
                    <a:pt x="190440" y="485710"/>
                  </a:cubicBezTo>
                  <a:cubicBezTo>
                    <a:pt x="190618" y="485662"/>
                    <a:pt x="190780" y="485629"/>
                    <a:pt x="190958" y="485581"/>
                  </a:cubicBezTo>
                  <a:cubicBezTo>
                    <a:pt x="237123" y="474586"/>
                    <a:pt x="265767" y="428405"/>
                    <a:pt x="255081" y="382159"/>
                  </a:cubicBezTo>
                  <a:lnTo>
                    <a:pt x="166815" y="0"/>
                  </a:lnTo>
                </a:path>
              </a:pathLst>
            </a:custGeom>
            <a:noFill/>
            <a:ln w="21374" cap="rnd">
              <a:solidFill>
                <a:schemeClr val="tx1"/>
              </a:solidFill>
              <a:prstDash val="solid"/>
              <a:round/>
            </a:ln>
          </p:spPr>
          <p:txBody>
            <a:bodyPr rtlCol="0" anchor="ctr"/>
            <a:lstStyle/>
            <a:p>
              <a:endParaRPr lang="zh-CN" altLang="en-US"/>
            </a:p>
          </p:txBody>
        </p:sp>
        <p:sp>
          <p:nvSpPr>
            <p:cNvPr id="54" name="任意多边形: 形状 53">
              <a:extLst>
                <a:ext uri="{FF2B5EF4-FFF2-40B4-BE49-F238E27FC236}">
                  <a16:creationId xmlns:a16="http://schemas.microsoft.com/office/drawing/2014/main" xmlns="" id="{995CE214-7D88-113F-382F-2102F9EA6EF3}"/>
                </a:ext>
              </a:extLst>
            </p:cNvPr>
            <p:cNvSpPr/>
            <p:nvPr/>
          </p:nvSpPr>
          <p:spPr>
            <a:xfrm>
              <a:off x="8003429" y="5514367"/>
              <a:ext cx="259798" cy="489711"/>
            </a:xfrm>
            <a:custGeom>
              <a:avLst/>
              <a:gdLst>
                <a:gd name="connsiteX0" fmla="*/ 0 w 259798"/>
                <a:gd name="connsiteY0" fmla="*/ 42214 h 489711"/>
                <a:gd name="connsiteX1" fmla="*/ 87909 w 259798"/>
                <a:gd name="connsiteY1" fmla="*/ 422867 h 489711"/>
                <a:gd name="connsiteX2" fmla="*/ 191282 w 259798"/>
                <a:gd name="connsiteY2" fmla="*/ 487491 h 489711"/>
                <a:gd name="connsiteX3" fmla="*/ 192351 w 259798"/>
                <a:gd name="connsiteY3" fmla="*/ 487233 h 489711"/>
                <a:gd name="connsiteX4" fmla="*/ 257509 w 259798"/>
                <a:gd name="connsiteY4" fmla="*/ 381431 h 489711"/>
                <a:gd name="connsiteX5" fmla="*/ 169406 w 259798"/>
                <a:gd name="connsiteY5" fmla="*/ 0 h 4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98" h="489711">
                  <a:moveTo>
                    <a:pt x="0" y="42214"/>
                  </a:moveTo>
                  <a:lnTo>
                    <a:pt x="87909" y="422867"/>
                  </a:lnTo>
                  <a:cubicBezTo>
                    <a:pt x="98613" y="469259"/>
                    <a:pt x="144891" y="498179"/>
                    <a:pt x="191282" y="487491"/>
                  </a:cubicBezTo>
                  <a:lnTo>
                    <a:pt x="192351" y="487233"/>
                  </a:lnTo>
                  <a:cubicBezTo>
                    <a:pt x="239358" y="475735"/>
                    <a:pt x="268407" y="428583"/>
                    <a:pt x="257509" y="381431"/>
                  </a:cubicBezTo>
                  <a:lnTo>
                    <a:pt x="169406" y="0"/>
                  </a:lnTo>
                </a:path>
              </a:pathLst>
            </a:custGeom>
            <a:solidFill>
              <a:srgbClr val="FFFFFF"/>
            </a:solidFill>
            <a:ln w="16193"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xmlns="" id="{4D665EB2-6134-B02D-0FF1-7D706A5055FF}"/>
                </a:ext>
              </a:extLst>
            </p:cNvPr>
            <p:cNvSpPr/>
            <p:nvPr/>
          </p:nvSpPr>
          <p:spPr>
            <a:xfrm>
              <a:off x="8003429" y="5514367"/>
              <a:ext cx="259798" cy="489711"/>
            </a:xfrm>
            <a:custGeom>
              <a:avLst/>
              <a:gdLst>
                <a:gd name="connsiteX0" fmla="*/ 0 w 259798"/>
                <a:gd name="connsiteY0" fmla="*/ 42214 h 489711"/>
                <a:gd name="connsiteX1" fmla="*/ 87909 w 259798"/>
                <a:gd name="connsiteY1" fmla="*/ 422867 h 489711"/>
                <a:gd name="connsiteX2" fmla="*/ 191282 w 259798"/>
                <a:gd name="connsiteY2" fmla="*/ 487491 h 489711"/>
                <a:gd name="connsiteX3" fmla="*/ 192351 w 259798"/>
                <a:gd name="connsiteY3" fmla="*/ 487233 h 489711"/>
                <a:gd name="connsiteX4" fmla="*/ 257509 w 259798"/>
                <a:gd name="connsiteY4" fmla="*/ 381431 h 489711"/>
                <a:gd name="connsiteX5" fmla="*/ 169406 w 259798"/>
                <a:gd name="connsiteY5" fmla="*/ 0 h 4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98" h="489711">
                  <a:moveTo>
                    <a:pt x="0" y="42214"/>
                  </a:moveTo>
                  <a:lnTo>
                    <a:pt x="87909" y="422867"/>
                  </a:lnTo>
                  <a:cubicBezTo>
                    <a:pt x="98613" y="469259"/>
                    <a:pt x="144891" y="498179"/>
                    <a:pt x="191282" y="487491"/>
                  </a:cubicBezTo>
                  <a:lnTo>
                    <a:pt x="192351" y="487233"/>
                  </a:lnTo>
                  <a:cubicBezTo>
                    <a:pt x="239358" y="475735"/>
                    <a:pt x="268407" y="428583"/>
                    <a:pt x="257509" y="381431"/>
                  </a:cubicBezTo>
                  <a:lnTo>
                    <a:pt x="169406" y="0"/>
                  </a:lnTo>
                </a:path>
              </a:pathLst>
            </a:custGeom>
            <a:noFill/>
            <a:ln w="21374" cap="rnd">
              <a:solidFill>
                <a:schemeClr val="tx1"/>
              </a:solidFill>
              <a:prstDash val="solid"/>
              <a:round/>
            </a:ln>
          </p:spPr>
          <p:txBody>
            <a:bodyPr rtlCol="0" anchor="ctr"/>
            <a:lstStyle/>
            <a:p>
              <a:endParaRPr lang="zh-CN" altLang="en-US"/>
            </a:p>
          </p:txBody>
        </p:sp>
        <p:sp>
          <p:nvSpPr>
            <p:cNvPr id="56" name="任意多边形: 形状 55">
              <a:extLst>
                <a:ext uri="{FF2B5EF4-FFF2-40B4-BE49-F238E27FC236}">
                  <a16:creationId xmlns:a16="http://schemas.microsoft.com/office/drawing/2014/main" xmlns="" id="{5A7E83AE-80B3-A3AF-5592-9FE3B491D3C5}"/>
                </a:ext>
              </a:extLst>
            </p:cNvPr>
            <p:cNvSpPr/>
            <p:nvPr/>
          </p:nvSpPr>
          <p:spPr>
            <a:xfrm>
              <a:off x="8172933" y="4760508"/>
              <a:ext cx="267451" cy="1201955"/>
            </a:xfrm>
            <a:custGeom>
              <a:avLst/>
              <a:gdLst>
                <a:gd name="connsiteX0" fmla="*/ 0 w 267451"/>
                <a:gd name="connsiteY0" fmla="*/ 753842 h 1201955"/>
                <a:gd name="connsiteX1" fmla="*/ 87245 w 267451"/>
                <a:gd name="connsiteY1" fmla="*/ 1131629 h 1201955"/>
                <a:gd name="connsiteX2" fmla="*/ 195994 w 267451"/>
                <a:gd name="connsiteY2" fmla="*/ 1199622 h 1201955"/>
                <a:gd name="connsiteX3" fmla="*/ 196334 w 267451"/>
                <a:gd name="connsiteY3" fmla="*/ 1199540 h 1201955"/>
                <a:gd name="connsiteX4" fmla="*/ 265249 w 267451"/>
                <a:gd name="connsiteY4" fmla="*/ 1089836 h 1201955"/>
                <a:gd name="connsiteX5" fmla="*/ 23835 w 267451"/>
                <a:gd name="connsiteY5" fmla="*/ 0 h 12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51" h="1201955">
                  <a:moveTo>
                    <a:pt x="0" y="753842"/>
                  </a:moveTo>
                  <a:lnTo>
                    <a:pt x="87245" y="1131629"/>
                  </a:lnTo>
                  <a:cubicBezTo>
                    <a:pt x="98515" y="1180433"/>
                    <a:pt x="147190" y="1210859"/>
                    <a:pt x="195994" y="1199622"/>
                  </a:cubicBezTo>
                  <a:lnTo>
                    <a:pt x="196334" y="1199540"/>
                  </a:lnTo>
                  <a:cubicBezTo>
                    <a:pt x="245462" y="1187995"/>
                    <a:pt x="276163" y="1139094"/>
                    <a:pt x="265249" y="1089836"/>
                  </a:cubicBezTo>
                  <a:lnTo>
                    <a:pt x="23835" y="0"/>
                  </a:lnTo>
                </a:path>
              </a:pathLst>
            </a:custGeom>
            <a:solidFill>
              <a:srgbClr val="FFFFFF"/>
            </a:solidFill>
            <a:ln w="16193"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xmlns="" id="{B27EB191-7BE4-EE94-42C3-B721CF18D65D}"/>
                </a:ext>
              </a:extLst>
            </p:cNvPr>
            <p:cNvSpPr/>
            <p:nvPr/>
          </p:nvSpPr>
          <p:spPr>
            <a:xfrm>
              <a:off x="8172933" y="4760508"/>
              <a:ext cx="267451" cy="1201955"/>
            </a:xfrm>
            <a:custGeom>
              <a:avLst/>
              <a:gdLst>
                <a:gd name="connsiteX0" fmla="*/ 0 w 267451"/>
                <a:gd name="connsiteY0" fmla="*/ 753842 h 1201955"/>
                <a:gd name="connsiteX1" fmla="*/ 87245 w 267451"/>
                <a:gd name="connsiteY1" fmla="*/ 1131629 h 1201955"/>
                <a:gd name="connsiteX2" fmla="*/ 195994 w 267451"/>
                <a:gd name="connsiteY2" fmla="*/ 1199622 h 1201955"/>
                <a:gd name="connsiteX3" fmla="*/ 196334 w 267451"/>
                <a:gd name="connsiteY3" fmla="*/ 1199540 h 1201955"/>
                <a:gd name="connsiteX4" fmla="*/ 265249 w 267451"/>
                <a:gd name="connsiteY4" fmla="*/ 1089836 h 1201955"/>
                <a:gd name="connsiteX5" fmla="*/ 23835 w 267451"/>
                <a:gd name="connsiteY5" fmla="*/ 0 h 12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51" h="1201955">
                  <a:moveTo>
                    <a:pt x="0" y="753842"/>
                  </a:moveTo>
                  <a:lnTo>
                    <a:pt x="87245" y="1131629"/>
                  </a:lnTo>
                  <a:cubicBezTo>
                    <a:pt x="98515" y="1180433"/>
                    <a:pt x="147190" y="1210859"/>
                    <a:pt x="195994" y="1199622"/>
                  </a:cubicBezTo>
                  <a:lnTo>
                    <a:pt x="196334" y="1199540"/>
                  </a:lnTo>
                  <a:cubicBezTo>
                    <a:pt x="245462" y="1187995"/>
                    <a:pt x="276163" y="1139094"/>
                    <a:pt x="265249" y="1089836"/>
                  </a:cubicBezTo>
                  <a:lnTo>
                    <a:pt x="23835" y="0"/>
                  </a:lnTo>
                </a:path>
              </a:pathLst>
            </a:custGeom>
            <a:noFill/>
            <a:ln w="21374" cap="rnd">
              <a:solidFill>
                <a:schemeClr val="tx1"/>
              </a:solidFill>
              <a:prstDash val="solid"/>
              <a:round/>
            </a:ln>
          </p:spPr>
          <p:txBody>
            <a:bodyPr rtlCol="0" anchor="ctr"/>
            <a:lstStyle/>
            <a:p>
              <a:endParaRPr lang="zh-CN" altLang="en-US"/>
            </a:p>
          </p:txBody>
        </p:sp>
        <p:sp>
          <p:nvSpPr>
            <p:cNvPr id="58" name="任意多边形: 形状 57">
              <a:extLst>
                <a:ext uri="{FF2B5EF4-FFF2-40B4-BE49-F238E27FC236}">
                  <a16:creationId xmlns:a16="http://schemas.microsoft.com/office/drawing/2014/main" xmlns="" id="{6DBCE5D1-094A-2335-7F62-7328A8630403}"/>
                </a:ext>
              </a:extLst>
            </p:cNvPr>
            <p:cNvSpPr/>
            <p:nvPr/>
          </p:nvSpPr>
          <p:spPr>
            <a:xfrm>
              <a:off x="7522836" y="4590973"/>
              <a:ext cx="770001" cy="990867"/>
            </a:xfrm>
            <a:custGeom>
              <a:avLst/>
              <a:gdLst>
                <a:gd name="connsiteX0" fmla="*/ 0 w 770001"/>
                <a:gd name="connsiteY0" fmla="*/ 116554 h 990867"/>
                <a:gd name="connsiteX1" fmla="*/ 599948 w 770001"/>
                <a:gd name="connsiteY1" fmla="*/ 0 h 990867"/>
                <a:gd name="connsiteX2" fmla="*/ 770002 w 770001"/>
                <a:gd name="connsiteY2" fmla="*/ 874330 h 990867"/>
                <a:gd name="connsiteX3" fmla="*/ 170054 w 770001"/>
                <a:gd name="connsiteY3" fmla="*/ 990868 h 990867"/>
                <a:gd name="connsiteX4" fmla="*/ 0 w 770001"/>
                <a:gd name="connsiteY4" fmla="*/ 116554 h 99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001" h="990867">
                  <a:moveTo>
                    <a:pt x="0" y="116554"/>
                  </a:moveTo>
                  <a:lnTo>
                    <a:pt x="599948" y="0"/>
                  </a:lnTo>
                  <a:lnTo>
                    <a:pt x="770002" y="874330"/>
                  </a:lnTo>
                  <a:lnTo>
                    <a:pt x="170054" y="990868"/>
                  </a:lnTo>
                  <a:lnTo>
                    <a:pt x="0" y="116554"/>
                  </a:lnTo>
                  <a:close/>
                </a:path>
              </a:pathLst>
            </a:custGeom>
            <a:solidFill>
              <a:srgbClr val="FFFFFF"/>
            </a:solidFill>
            <a:ln w="16193"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xmlns="" id="{44D1BAF4-D8F5-6C3E-6C17-6747F181A50D}"/>
                </a:ext>
              </a:extLst>
            </p:cNvPr>
            <p:cNvSpPr/>
            <p:nvPr/>
          </p:nvSpPr>
          <p:spPr>
            <a:xfrm>
              <a:off x="8996700" y="3846491"/>
              <a:ext cx="1550847" cy="2523940"/>
            </a:xfrm>
            <a:custGeom>
              <a:avLst/>
              <a:gdLst>
                <a:gd name="connsiteX0" fmla="*/ 268660 w 1550847"/>
                <a:gd name="connsiteY0" fmla="*/ 0 h 2523940"/>
                <a:gd name="connsiteX1" fmla="*/ 4171 w 1550847"/>
                <a:gd name="connsiteY1" fmla="*/ 1832473 h 2523940"/>
                <a:gd name="connsiteX2" fmla="*/ 139444 w 1550847"/>
                <a:gd name="connsiteY2" fmla="*/ 2196772 h 2523940"/>
                <a:gd name="connsiteX3" fmla="*/ 515223 w 1550847"/>
                <a:gd name="connsiteY3" fmla="*/ 2523941 h 2523940"/>
                <a:gd name="connsiteX4" fmla="*/ 564772 w 1550847"/>
                <a:gd name="connsiteY4" fmla="*/ 1532976 h 2523940"/>
                <a:gd name="connsiteX5" fmla="*/ 1100744 w 1550847"/>
                <a:gd name="connsiteY5" fmla="*/ 1562738 h 2523940"/>
                <a:gd name="connsiteX6" fmla="*/ 1208311 w 1550847"/>
                <a:gd name="connsiteY6" fmla="*/ 1398158 h 2523940"/>
                <a:gd name="connsiteX7" fmla="*/ 1550847 w 1550847"/>
                <a:gd name="connsiteY7" fmla="*/ 353822 h 2523940"/>
                <a:gd name="connsiteX8" fmla="*/ 737255 w 1550847"/>
                <a:gd name="connsiteY8" fmla="*/ 80881 h 2523940"/>
                <a:gd name="connsiteX9" fmla="*/ 737255 w 1550847"/>
                <a:gd name="connsiteY9" fmla="*/ 310766 h 2523940"/>
                <a:gd name="connsiteX10" fmla="*/ 733174 w 1550847"/>
                <a:gd name="connsiteY10" fmla="*/ 240442 h 2523940"/>
                <a:gd name="connsiteX11" fmla="*/ 588041 w 1550847"/>
                <a:gd name="connsiteY11" fmla="*/ 70275 h 2523940"/>
                <a:gd name="connsiteX12" fmla="*/ 268660 w 1550847"/>
                <a:gd name="connsiteY12" fmla="*/ 0 h 252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0847" h="2523940">
                  <a:moveTo>
                    <a:pt x="268660" y="0"/>
                  </a:moveTo>
                  <a:lnTo>
                    <a:pt x="4171" y="1832473"/>
                  </a:lnTo>
                  <a:cubicBezTo>
                    <a:pt x="-15535" y="1968992"/>
                    <a:pt x="35407" y="2106191"/>
                    <a:pt x="139444" y="2196772"/>
                  </a:cubicBezTo>
                  <a:lnTo>
                    <a:pt x="515223" y="2523941"/>
                  </a:lnTo>
                  <a:lnTo>
                    <a:pt x="564772" y="1532976"/>
                  </a:lnTo>
                  <a:cubicBezTo>
                    <a:pt x="704562" y="1689202"/>
                    <a:pt x="944519" y="1702512"/>
                    <a:pt x="1100744" y="1562738"/>
                  </a:cubicBezTo>
                  <a:cubicBezTo>
                    <a:pt x="1150439" y="1518274"/>
                    <a:pt x="1187536" y="1461519"/>
                    <a:pt x="1208311" y="1398158"/>
                  </a:cubicBezTo>
                  <a:lnTo>
                    <a:pt x="1550847" y="353822"/>
                  </a:lnTo>
                  <a:lnTo>
                    <a:pt x="737255" y="80881"/>
                  </a:lnTo>
                  <a:lnTo>
                    <a:pt x="737255" y="310766"/>
                  </a:lnTo>
                  <a:lnTo>
                    <a:pt x="733174" y="240442"/>
                  </a:lnTo>
                  <a:cubicBezTo>
                    <a:pt x="728365" y="157618"/>
                    <a:pt x="669068" y="88103"/>
                    <a:pt x="588041" y="70275"/>
                  </a:cubicBezTo>
                  <a:lnTo>
                    <a:pt x="268660" y="0"/>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60" name="任意多边形: 形状 59">
              <a:extLst>
                <a:ext uri="{FF2B5EF4-FFF2-40B4-BE49-F238E27FC236}">
                  <a16:creationId xmlns:a16="http://schemas.microsoft.com/office/drawing/2014/main" xmlns="" id="{E71EE26D-0EAF-E759-6681-39CDAD0F5FD5}"/>
                </a:ext>
              </a:extLst>
            </p:cNvPr>
            <p:cNvSpPr/>
            <p:nvPr/>
          </p:nvSpPr>
          <p:spPr>
            <a:xfrm>
              <a:off x="9041709" y="3890971"/>
              <a:ext cx="659374" cy="1504785"/>
            </a:xfrm>
            <a:custGeom>
              <a:avLst/>
              <a:gdLst>
                <a:gd name="connsiteX0" fmla="*/ 659375 w 659374"/>
                <a:gd name="connsiteY0" fmla="*/ 214875 h 1504785"/>
                <a:gd name="connsiteX1" fmla="*/ 589941 w 659374"/>
                <a:gd name="connsiteY1" fmla="*/ 535114 h 1504785"/>
                <a:gd name="connsiteX2" fmla="*/ 520087 w 659374"/>
                <a:gd name="connsiteY2" fmla="*/ 1487897 h 1504785"/>
                <a:gd name="connsiteX3" fmla="*/ 407258 w 659374"/>
                <a:gd name="connsiteY3" fmla="*/ 1379196 h 1504785"/>
                <a:gd name="connsiteX4" fmla="*/ 430753 w 659374"/>
                <a:gd name="connsiteY4" fmla="*/ 0 h 1504785"/>
                <a:gd name="connsiteX5" fmla="*/ 222485 w 659374"/>
                <a:gd name="connsiteY5" fmla="*/ 378645 h 1504785"/>
                <a:gd name="connsiteX6" fmla="*/ 399210 w 659374"/>
                <a:gd name="connsiteY6" fmla="*/ 583837 h 1504785"/>
                <a:gd name="connsiteX7" fmla="*/ 416196 w 659374"/>
                <a:gd name="connsiteY7" fmla="*/ 745308 h 1504785"/>
                <a:gd name="connsiteX8" fmla="*/ 0 w 659374"/>
                <a:gd name="connsiteY8" fmla="*/ 1504785 h 150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374" h="1504785">
                  <a:moveTo>
                    <a:pt x="659375" y="214875"/>
                  </a:moveTo>
                  <a:lnTo>
                    <a:pt x="589941" y="535114"/>
                  </a:lnTo>
                  <a:moveTo>
                    <a:pt x="520087" y="1487897"/>
                  </a:moveTo>
                  <a:lnTo>
                    <a:pt x="407258" y="1379196"/>
                  </a:lnTo>
                  <a:moveTo>
                    <a:pt x="430753" y="0"/>
                  </a:moveTo>
                  <a:lnTo>
                    <a:pt x="222485" y="378645"/>
                  </a:lnTo>
                  <a:lnTo>
                    <a:pt x="399210" y="583837"/>
                  </a:lnTo>
                  <a:cubicBezTo>
                    <a:pt x="437975" y="628852"/>
                    <a:pt x="444743" y="693201"/>
                    <a:pt x="416196" y="745308"/>
                  </a:cubicBezTo>
                  <a:lnTo>
                    <a:pt x="0" y="1504785"/>
                  </a:lnTo>
                </a:path>
              </a:pathLst>
            </a:custGeom>
            <a:noFill/>
            <a:ln w="21374" cap="rnd">
              <a:solidFill>
                <a:schemeClr val="tx1"/>
              </a:solidFill>
              <a:prstDash val="solid"/>
              <a:round/>
            </a:ln>
          </p:spPr>
          <p:txBody>
            <a:bodyPr rtlCol="0" anchor="ctr"/>
            <a:lstStyle/>
            <a:p>
              <a:endParaRPr lang="zh-CN" altLang="en-US"/>
            </a:p>
          </p:txBody>
        </p:sp>
        <p:sp>
          <p:nvSpPr>
            <p:cNvPr id="61" name="任意多边形: 形状 60">
              <a:extLst>
                <a:ext uri="{FF2B5EF4-FFF2-40B4-BE49-F238E27FC236}">
                  <a16:creationId xmlns:a16="http://schemas.microsoft.com/office/drawing/2014/main" xmlns="" id="{9C51413D-2237-2D46-933A-16E10FA453E6}"/>
                </a:ext>
              </a:extLst>
            </p:cNvPr>
            <p:cNvSpPr/>
            <p:nvPr/>
          </p:nvSpPr>
          <p:spPr>
            <a:xfrm>
              <a:off x="7411123" y="3738241"/>
              <a:ext cx="3186052" cy="1657515"/>
            </a:xfrm>
            <a:custGeom>
              <a:avLst/>
              <a:gdLst>
                <a:gd name="connsiteX0" fmla="*/ 2255244 w 3186052"/>
                <a:gd name="connsiteY0" fmla="*/ 152730 h 1657515"/>
                <a:gd name="connsiteX1" fmla="*/ 2171026 w 3186052"/>
                <a:gd name="connsiteY1" fmla="*/ 431338 h 1657515"/>
                <a:gd name="connsiteX2" fmla="*/ 3117689 w 3186052"/>
                <a:gd name="connsiteY2" fmla="*/ 833981 h 1657515"/>
                <a:gd name="connsiteX3" fmla="*/ 3186053 w 3186052"/>
                <a:gd name="connsiteY3" fmla="*/ 462072 h 1657515"/>
                <a:gd name="connsiteX4" fmla="*/ 2255244 w 3186052"/>
                <a:gd name="connsiteY4" fmla="*/ 152730 h 1657515"/>
                <a:gd name="connsiteX5" fmla="*/ 985493 w 3186052"/>
                <a:gd name="connsiteY5" fmla="*/ 1424263 h 1657515"/>
                <a:gd name="connsiteX6" fmla="*/ 961868 w 3186052"/>
                <a:gd name="connsiteY6" fmla="*/ 1319951 h 1657515"/>
                <a:gd name="connsiteX7" fmla="*/ 1349435 w 3186052"/>
                <a:gd name="connsiteY7" fmla="*/ 40905 h 1657515"/>
                <a:gd name="connsiteX8" fmla="*/ 890556 w 3186052"/>
                <a:gd name="connsiteY8" fmla="*/ 1395 h 1657515"/>
                <a:gd name="connsiteX9" fmla="*/ 574106 w 3186052"/>
                <a:gd name="connsiteY9" fmla="*/ 128814 h 1657515"/>
                <a:gd name="connsiteX10" fmla="*/ 125331 w 3186052"/>
                <a:gd name="connsiteY10" fmla="*/ 641209 h 1657515"/>
                <a:gd name="connsiteX11" fmla="*/ 6834 w 3186052"/>
                <a:gd name="connsiteY11" fmla="*/ 1057357 h 1657515"/>
                <a:gd name="connsiteX12" fmla="*/ 106483 w 3186052"/>
                <a:gd name="connsiteY12" fmla="*/ 1657516 h 1657515"/>
                <a:gd name="connsiteX13" fmla="*/ 985493 w 3186052"/>
                <a:gd name="connsiteY13" fmla="*/ 1424263 h 16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6052" h="1657515">
                  <a:moveTo>
                    <a:pt x="2255244" y="152730"/>
                  </a:moveTo>
                  <a:lnTo>
                    <a:pt x="2171026" y="431338"/>
                  </a:lnTo>
                  <a:lnTo>
                    <a:pt x="3117689" y="833981"/>
                  </a:lnTo>
                  <a:lnTo>
                    <a:pt x="3186053" y="462072"/>
                  </a:lnTo>
                  <a:lnTo>
                    <a:pt x="2255244" y="152730"/>
                  </a:lnTo>
                  <a:close/>
                  <a:moveTo>
                    <a:pt x="985493" y="1424263"/>
                  </a:moveTo>
                  <a:lnTo>
                    <a:pt x="961868" y="1319951"/>
                  </a:lnTo>
                  <a:lnTo>
                    <a:pt x="1349435" y="40905"/>
                  </a:lnTo>
                  <a:lnTo>
                    <a:pt x="890556" y="1395"/>
                  </a:lnTo>
                  <a:cubicBezTo>
                    <a:pt x="770812" y="-8919"/>
                    <a:pt x="653303" y="38395"/>
                    <a:pt x="574106" y="128814"/>
                  </a:cubicBezTo>
                  <a:lnTo>
                    <a:pt x="125331" y="641209"/>
                  </a:lnTo>
                  <a:cubicBezTo>
                    <a:pt x="25507" y="755188"/>
                    <a:pt x="-17978" y="907900"/>
                    <a:pt x="6834" y="1057357"/>
                  </a:cubicBezTo>
                  <a:lnTo>
                    <a:pt x="106483" y="1657516"/>
                  </a:lnTo>
                  <a:lnTo>
                    <a:pt x="985493" y="1424263"/>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62" name="任意多边形: 形状 61">
              <a:extLst>
                <a:ext uri="{FF2B5EF4-FFF2-40B4-BE49-F238E27FC236}">
                  <a16:creationId xmlns:a16="http://schemas.microsoft.com/office/drawing/2014/main" xmlns="" id="{430BA7BE-1CE9-EE63-E959-A0F7910C800B}"/>
                </a:ext>
              </a:extLst>
            </p:cNvPr>
            <p:cNvSpPr/>
            <p:nvPr/>
          </p:nvSpPr>
          <p:spPr>
            <a:xfrm>
              <a:off x="8260664" y="4528778"/>
              <a:ext cx="123111" cy="575853"/>
            </a:xfrm>
            <a:custGeom>
              <a:avLst/>
              <a:gdLst>
                <a:gd name="connsiteX0" fmla="*/ 0 w 123111"/>
                <a:gd name="connsiteY0" fmla="*/ 0 h 575853"/>
                <a:gd name="connsiteX1" fmla="*/ 123112 w 123111"/>
                <a:gd name="connsiteY1" fmla="*/ 575854 h 575853"/>
              </a:gdLst>
              <a:ahLst/>
              <a:cxnLst>
                <a:cxn ang="0">
                  <a:pos x="connsiteX0" y="connsiteY0"/>
                </a:cxn>
                <a:cxn ang="0">
                  <a:pos x="connsiteX1" y="connsiteY1"/>
                </a:cxn>
              </a:cxnLst>
              <a:rect l="l" t="t" r="r" b="b"/>
              <a:pathLst>
                <a:path w="123111" h="575853">
                  <a:moveTo>
                    <a:pt x="0" y="0"/>
                  </a:moveTo>
                  <a:lnTo>
                    <a:pt x="123112" y="575854"/>
                  </a:lnTo>
                </a:path>
              </a:pathLst>
            </a:custGeom>
            <a:noFill/>
            <a:ln w="21374" cap="rnd">
              <a:solidFill>
                <a:schemeClr val="tx1"/>
              </a:solidFill>
              <a:prstDash val="solid"/>
              <a:round/>
            </a:ln>
          </p:spPr>
          <p:txBody>
            <a:bodyPr rtlCol="0" anchor="ctr"/>
            <a:lstStyle/>
            <a:p>
              <a:endParaRPr lang="zh-CN" altLang="en-US"/>
            </a:p>
          </p:txBody>
        </p:sp>
        <p:sp>
          <p:nvSpPr>
            <p:cNvPr id="63" name="任意多边形: 形状 62">
              <a:extLst>
                <a:ext uri="{FF2B5EF4-FFF2-40B4-BE49-F238E27FC236}">
                  <a16:creationId xmlns:a16="http://schemas.microsoft.com/office/drawing/2014/main" xmlns="" id="{2A18DCD5-65EC-216E-7433-DA554BB5950E}"/>
                </a:ext>
              </a:extLst>
            </p:cNvPr>
            <p:cNvSpPr/>
            <p:nvPr/>
          </p:nvSpPr>
          <p:spPr>
            <a:xfrm>
              <a:off x="7399158" y="4912200"/>
              <a:ext cx="1024256" cy="483556"/>
            </a:xfrm>
            <a:custGeom>
              <a:avLst/>
              <a:gdLst>
                <a:gd name="connsiteX0" fmla="*/ 0 w 1024256"/>
                <a:gd name="connsiteY0" fmla="*/ 174215 h 483556"/>
                <a:gd name="connsiteX1" fmla="*/ 973833 w 1024256"/>
                <a:gd name="connsiteY1" fmla="*/ 0 h 483556"/>
                <a:gd name="connsiteX2" fmla="*/ 1024257 w 1024256"/>
                <a:gd name="connsiteY2" fmla="*/ 249008 h 483556"/>
                <a:gd name="connsiteX3" fmla="*/ 95099 w 1024256"/>
                <a:gd name="connsiteY3" fmla="*/ 483557 h 483556"/>
                <a:gd name="connsiteX4" fmla="*/ 0 w 1024256"/>
                <a:gd name="connsiteY4" fmla="*/ 174215 h 483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56" h="483556">
                  <a:moveTo>
                    <a:pt x="0" y="174215"/>
                  </a:moveTo>
                  <a:lnTo>
                    <a:pt x="973833" y="0"/>
                  </a:lnTo>
                  <a:lnTo>
                    <a:pt x="1024257" y="249008"/>
                  </a:lnTo>
                  <a:lnTo>
                    <a:pt x="95099" y="483557"/>
                  </a:lnTo>
                  <a:lnTo>
                    <a:pt x="0" y="174215"/>
                  </a:lnTo>
                  <a:close/>
                </a:path>
              </a:pathLst>
            </a:custGeom>
            <a:solidFill>
              <a:srgbClr val="EDEEF2"/>
            </a:solidFill>
            <a:ln w="21374" cap="rnd">
              <a:solidFill>
                <a:schemeClr val="tx1"/>
              </a:solidFill>
              <a:prstDash val="solid"/>
              <a:round/>
            </a:ln>
          </p:spPr>
          <p:txBody>
            <a:bodyPr rtlCol="0" anchor="ctr"/>
            <a:lstStyle/>
            <a:p>
              <a:endParaRPr lang="zh-CN" altLang="en-US"/>
            </a:p>
          </p:txBody>
        </p:sp>
        <p:sp>
          <p:nvSpPr>
            <p:cNvPr id="160" name="任意多边形: 形状 159">
              <a:extLst>
                <a:ext uri="{FF2B5EF4-FFF2-40B4-BE49-F238E27FC236}">
                  <a16:creationId xmlns:a16="http://schemas.microsoft.com/office/drawing/2014/main" xmlns="" id="{14684C93-1D81-7683-8C38-8CB147033C79}"/>
                </a:ext>
              </a:extLst>
            </p:cNvPr>
            <p:cNvSpPr/>
            <p:nvPr/>
          </p:nvSpPr>
          <p:spPr>
            <a:xfrm>
              <a:off x="8283808" y="3755812"/>
              <a:ext cx="285338" cy="925239"/>
            </a:xfrm>
            <a:custGeom>
              <a:avLst/>
              <a:gdLst>
                <a:gd name="connsiteX0" fmla="*/ 266523 w 285338"/>
                <a:gd name="connsiteY0" fmla="*/ 0 h 925239"/>
                <a:gd name="connsiteX1" fmla="*/ 285339 w 285338"/>
                <a:gd name="connsiteY1" fmla="*/ 392150 h 925239"/>
                <a:gd name="connsiteX2" fmla="*/ 87061 w 285338"/>
                <a:gd name="connsiteY2" fmla="*/ 475898 h 925239"/>
                <a:gd name="connsiteX3" fmla="*/ 59 w 285338"/>
                <a:gd name="connsiteY3" fmla="*/ 611235 h 925239"/>
                <a:gd name="connsiteX4" fmla="*/ 9030 w 285338"/>
                <a:gd name="connsiteY4" fmla="*/ 925239 h 9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38" h="925239">
                  <a:moveTo>
                    <a:pt x="266523" y="0"/>
                  </a:moveTo>
                  <a:lnTo>
                    <a:pt x="285339" y="392150"/>
                  </a:lnTo>
                  <a:lnTo>
                    <a:pt x="87061" y="475898"/>
                  </a:lnTo>
                  <a:cubicBezTo>
                    <a:pt x="32930" y="498761"/>
                    <a:pt x="-1625" y="552504"/>
                    <a:pt x="59" y="611235"/>
                  </a:cubicBezTo>
                  <a:lnTo>
                    <a:pt x="9030" y="925239"/>
                  </a:lnTo>
                </a:path>
              </a:pathLst>
            </a:custGeom>
            <a:noFill/>
            <a:ln w="21374" cap="rnd">
              <a:solidFill>
                <a:schemeClr val="tx1"/>
              </a:solidFill>
              <a:prstDash val="solid"/>
              <a:round/>
            </a:ln>
          </p:spPr>
          <p:txBody>
            <a:bodyPr rtlCol="0" anchor="ctr"/>
            <a:lstStyle/>
            <a:p>
              <a:endParaRPr lang="zh-CN" altLang="en-US"/>
            </a:p>
          </p:txBody>
        </p:sp>
        <p:sp>
          <p:nvSpPr>
            <p:cNvPr id="161" name="任意多边形: 形状 160">
              <a:extLst>
                <a:ext uri="{FF2B5EF4-FFF2-40B4-BE49-F238E27FC236}">
                  <a16:creationId xmlns:a16="http://schemas.microsoft.com/office/drawing/2014/main" xmlns="" id="{40508C8D-317F-B5D8-666E-802301A1951E}"/>
                </a:ext>
              </a:extLst>
            </p:cNvPr>
            <p:cNvSpPr/>
            <p:nvPr/>
          </p:nvSpPr>
          <p:spPr>
            <a:xfrm>
              <a:off x="7620364" y="2841654"/>
              <a:ext cx="2813058" cy="2546281"/>
            </a:xfrm>
            <a:custGeom>
              <a:avLst/>
              <a:gdLst>
                <a:gd name="connsiteX0" fmla="*/ 2056836 w 2813058"/>
                <a:gd name="connsiteY0" fmla="*/ 1387676 h 2546281"/>
                <a:gd name="connsiteX1" fmla="*/ 2794745 w 2813058"/>
                <a:gd name="connsiteY1" fmla="*/ 1749319 h 2546281"/>
                <a:gd name="connsiteX2" fmla="*/ 2813058 w 2813058"/>
                <a:gd name="connsiteY2" fmla="*/ 1687124 h 2546281"/>
                <a:gd name="connsiteX3" fmla="*/ 2063572 w 2813058"/>
                <a:gd name="connsiteY3" fmla="*/ 1373556 h 2546281"/>
                <a:gd name="connsiteX4" fmla="*/ 2056836 w 2813058"/>
                <a:gd name="connsiteY4" fmla="*/ 1387676 h 2546281"/>
                <a:gd name="connsiteX5" fmla="*/ 0 w 2813058"/>
                <a:gd name="connsiteY5" fmla="*/ 2529021 h 2546281"/>
                <a:gd name="connsiteX6" fmla="*/ 3076 w 2813058"/>
                <a:gd name="connsiteY6" fmla="*/ 2546282 h 2546281"/>
                <a:gd name="connsiteX7" fmla="*/ 684862 w 2813058"/>
                <a:gd name="connsiteY7" fmla="*/ 2409941 h 2546281"/>
                <a:gd name="connsiteX8" fmla="*/ 672474 w 2813058"/>
                <a:gd name="connsiteY8" fmla="*/ 2353057 h 2546281"/>
                <a:gd name="connsiteX9" fmla="*/ 0 w 2813058"/>
                <a:gd name="connsiteY9" fmla="*/ 2529021 h 2546281"/>
                <a:gd name="connsiteX10" fmla="*/ 1510955 w 2813058"/>
                <a:gd name="connsiteY10" fmla="*/ 2667 h 2546281"/>
                <a:gd name="connsiteX11" fmla="*/ 1205030 w 2813058"/>
                <a:gd name="connsiteY11" fmla="*/ 233248 h 2546281"/>
                <a:gd name="connsiteX12" fmla="*/ 1203783 w 2813058"/>
                <a:gd name="connsiteY12" fmla="*/ 243530 h 2546281"/>
                <a:gd name="connsiteX13" fmla="*/ 1192480 w 2813058"/>
                <a:gd name="connsiteY13" fmla="*/ 354611 h 2546281"/>
                <a:gd name="connsiteX14" fmla="*/ 1431368 w 2813058"/>
                <a:gd name="connsiteY14" fmla="*/ 659418 h 2546281"/>
                <a:gd name="connsiteX15" fmla="*/ 1734945 w 2813058"/>
                <a:gd name="connsiteY15" fmla="*/ 430618 h 2546281"/>
                <a:gd name="connsiteX16" fmla="*/ 1750425 w 2813058"/>
                <a:gd name="connsiteY16" fmla="*/ 320509 h 2546281"/>
                <a:gd name="connsiteX17" fmla="*/ 1510955 w 2813058"/>
                <a:gd name="connsiteY17" fmla="*/ 2650 h 254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13058" h="2546281">
                  <a:moveTo>
                    <a:pt x="2056836" y="1387676"/>
                  </a:moveTo>
                  <a:lnTo>
                    <a:pt x="2794745" y="1749319"/>
                  </a:lnTo>
                  <a:lnTo>
                    <a:pt x="2813058" y="1687124"/>
                  </a:lnTo>
                  <a:lnTo>
                    <a:pt x="2063572" y="1373556"/>
                  </a:lnTo>
                  <a:lnTo>
                    <a:pt x="2056836" y="1387676"/>
                  </a:lnTo>
                  <a:close/>
                  <a:moveTo>
                    <a:pt x="0" y="2529021"/>
                  </a:moveTo>
                  <a:lnTo>
                    <a:pt x="3076" y="2546282"/>
                  </a:lnTo>
                  <a:lnTo>
                    <a:pt x="684862" y="2409941"/>
                  </a:lnTo>
                  <a:lnTo>
                    <a:pt x="672474" y="2353057"/>
                  </a:lnTo>
                  <a:lnTo>
                    <a:pt x="0" y="2529021"/>
                  </a:lnTo>
                  <a:close/>
                  <a:moveTo>
                    <a:pt x="1510955" y="2667"/>
                  </a:moveTo>
                  <a:cubicBezTo>
                    <a:pt x="1362842" y="-18141"/>
                    <a:pt x="1225869" y="85086"/>
                    <a:pt x="1205030" y="233248"/>
                  </a:cubicBezTo>
                  <a:cubicBezTo>
                    <a:pt x="1204560" y="236664"/>
                    <a:pt x="1204139" y="240097"/>
                    <a:pt x="1203783" y="243530"/>
                  </a:cubicBezTo>
                  <a:lnTo>
                    <a:pt x="1192480" y="354611"/>
                  </a:lnTo>
                  <a:cubicBezTo>
                    <a:pt x="1177276" y="503938"/>
                    <a:pt x="1282770" y="638546"/>
                    <a:pt x="1431368" y="659418"/>
                  </a:cubicBezTo>
                  <a:cubicBezTo>
                    <a:pt x="1578348" y="680064"/>
                    <a:pt x="1714268" y="577614"/>
                    <a:pt x="1734945" y="430618"/>
                  </a:cubicBezTo>
                  <a:lnTo>
                    <a:pt x="1750425" y="320509"/>
                  </a:lnTo>
                  <a:cubicBezTo>
                    <a:pt x="1772059" y="166583"/>
                    <a:pt x="1664848" y="24284"/>
                    <a:pt x="1510955" y="2650"/>
                  </a:cubicBezTo>
                  <a:close/>
                </a:path>
              </a:pathLst>
            </a:custGeom>
            <a:solidFill>
              <a:schemeClr val="accent1">
                <a:lumMod val="75000"/>
              </a:schemeClr>
            </a:solidFill>
            <a:ln w="16193"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xmlns="" id="{31C2B43F-79F7-20D5-A13F-85A94686DE41}"/>
                </a:ext>
              </a:extLst>
            </p:cNvPr>
            <p:cNvSpPr/>
            <p:nvPr/>
          </p:nvSpPr>
          <p:spPr>
            <a:xfrm>
              <a:off x="8817402" y="2923097"/>
              <a:ext cx="515307" cy="667163"/>
            </a:xfrm>
            <a:custGeom>
              <a:avLst/>
              <a:gdLst>
                <a:gd name="connsiteX0" fmla="*/ 27260 w 515307"/>
                <a:gd name="connsiteY0" fmla="*/ 211166 h 667163"/>
                <a:gd name="connsiteX1" fmla="*/ 2421 w 515307"/>
                <a:gd name="connsiteY1" fmla="*/ 387794 h 667163"/>
                <a:gd name="connsiteX2" fmla="*/ 211078 w 515307"/>
                <a:gd name="connsiteY2" fmla="*/ 664751 h 667163"/>
                <a:gd name="connsiteX3" fmla="*/ 488050 w 515307"/>
                <a:gd name="connsiteY3" fmla="*/ 455997 h 667163"/>
                <a:gd name="connsiteX4" fmla="*/ 512890 w 515307"/>
                <a:gd name="connsiteY4" fmla="*/ 279369 h 667163"/>
                <a:gd name="connsiteX5" fmla="*/ 304217 w 515307"/>
                <a:gd name="connsiteY5" fmla="*/ 2413 h 667163"/>
                <a:gd name="connsiteX6" fmla="*/ 27260 w 515307"/>
                <a:gd name="connsiteY6" fmla="*/ 211166 h 6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307" h="667163">
                  <a:moveTo>
                    <a:pt x="27260" y="211166"/>
                  </a:moveTo>
                  <a:lnTo>
                    <a:pt x="2421" y="387794"/>
                  </a:lnTo>
                  <a:cubicBezTo>
                    <a:pt x="-16443" y="521917"/>
                    <a:pt x="76988" y="645919"/>
                    <a:pt x="211078" y="664751"/>
                  </a:cubicBezTo>
                  <a:cubicBezTo>
                    <a:pt x="345184" y="683583"/>
                    <a:pt x="469186" y="590119"/>
                    <a:pt x="488050" y="455997"/>
                  </a:cubicBezTo>
                  <a:lnTo>
                    <a:pt x="512890" y="279369"/>
                  </a:lnTo>
                  <a:cubicBezTo>
                    <a:pt x="531738" y="145247"/>
                    <a:pt x="438323" y="21245"/>
                    <a:pt x="304217" y="2413"/>
                  </a:cubicBezTo>
                  <a:cubicBezTo>
                    <a:pt x="170127" y="-16419"/>
                    <a:pt x="46125" y="77044"/>
                    <a:pt x="27260" y="211166"/>
                  </a:cubicBez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63" name="任意多边形: 形状 162">
              <a:extLst>
                <a:ext uri="{FF2B5EF4-FFF2-40B4-BE49-F238E27FC236}">
                  <a16:creationId xmlns:a16="http://schemas.microsoft.com/office/drawing/2014/main" xmlns="" id="{AC988147-1BA7-2B50-222D-097C6A963CEA}"/>
                </a:ext>
              </a:extLst>
            </p:cNvPr>
            <p:cNvSpPr/>
            <p:nvPr/>
          </p:nvSpPr>
          <p:spPr>
            <a:xfrm>
              <a:off x="9049611" y="3386462"/>
              <a:ext cx="94143" cy="71774"/>
            </a:xfrm>
            <a:custGeom>
              <a:avLst/>
              <a:gdLst>
                <a:gd name="connsiteX0" fmla="*/ 0 w 94143"/>
                <a:gd name="connsiteY0" fmla="*/ 70955 h 71774"/>
                <a:gd name="connsiteX1" fmla="*/ 94143 w 94143"/>
                <a:gd name="connsiteY1" fmla="*/ 0 h 71774"/>
              </a:gdLst>
              <a:ahLst/>
              <a:cxnLst>
                <a:cxn ang="0">
                  <a:pos x="connsiteX0" y="connsiteY0"/>
                </a:cxn>
                <a:cxn ang="0">
                  <a:pos x="connsiteX1" y="connsiteY1"/>
                </a:cxn>
              </a:cxnLst>
              <a:rect l="l" t="t" r="r" b="b"/>
              <a:pathLst>
                <a:path w="94143" h="71774">
                  <a:moveTo>
                    <a:pt x="0" y="70955"/>
                  </a:moveTo>
                  <a:cubicBezTo>
                    <a:pt x="45582" y="77352"/>
                    <a:pt x="87731" y="45582"/>
                    <a:pt x="94143" y="0"/>
                  </a:cubicBezTo>
                </a:path>
              </a:pathLst>
            </a:custGeom>
            <a:noFill/>
            <a:ln w="21374" cap="rnd">
              <a:solidFill>
                <a:srgbClr val="01133B"/>
              </a:solidFill>
              <a:prstDash val="solid"/>
              <a:round/>
            </a:ln>
          </p:spPr>
          <p:txBody>
            <a:bodyPr rtlCol="0" anchor="ctr"/>
            <a:lstStyle/>
            <a:p>
              <a:endParaRPr lang="zh-CN" altLang="en-US"/>
            </a:p>
          </p:txBody>
        </p:sp>
        <p:sp>
          <p:nvSpPr>
            <p:cNvPr id="164" name="任意多边形: 形状 163">
              <a:extLst>
                <a:ext uri="{FF2B5EF4-FFF2-40B4-BE49-F238E27FC236}">
                  <a16:creationId xmlns:a16="http://schemas.microsoft.com/office/drawing/2014/main" xmlns="" id="{3767F998-5699-FF17-A599-26432BB8F253}"/>
                </a:ext>
              </a:extLst>
            </p:cNvPr>
            <p:cNvSpPr/>
            <p:nvPr/>
          </p:nvSpPr>
          <p:spPr>
            <a:xfrm>
              <a:off x="9240604" y="2927453"/>
              <a:ext cx="192236" cy="463045"/>
            </a:xfrm>
            <a:custGeom>
              <a:avLst/>
              <a:gdLst>
                <a:gd name="connsiteX0" fmla="*/ 47668 w 192236"/>
                <a:gd name="connsiteY0" fmla="*/ 7740 h 463045"/>
                <a:gd name="connsiteX1" fmla="*/ 185434 w 192236"/>
                <a:gd name="connsiteY1" fmla="*/ 102790 h 463045"/>
                <a:gd name="connsiteX2" fmla="*/ 87761 w 192236"/>
                <a:gd name="connsiteY2" fmla="*/ 462668 h 463045"/>
                <a:gd name="connsiteX3" fmla="*/ 81186 w 192236"/>
                <a:gd name="connsiteY3" fmla="*/ 356931 h 463045"/>
                <a:gd name="connsiteX4" fmla="*/ 4369 w 192236"/>
                <a:gd name="connsiteY4" fmla="*/ 137328 h 463045"/>
                <a:gd name="connsiteX5" fmla="*/ 47668 w 192236"/>
                <a:gd name="connsiteY5" fmla="*/ 7740 h 46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36" h="463045">
                  <a:moveTo>
                    <a:pt x="47668" y="7740"/>
                  </a:moveTo>
                  <a:cubicBezTo>
                    <a:pt x="116502" y="-16225"/>
                    <a:pt x="162424" y="15464"/>
                    <a:pt x="185434" y="102790"/>
                  </a:cubicBezTo>
                  <a:cubicBezTo>
                    <a:pt x="203667" y="171964"/>
                    <a:pt x="189757" y="283709"/>
                    <a:pt x="87761" y="462668"/>
                  </a:cubicBezTo>
                  <a:cubicBezTo>
                    <a:pt x="83518" y="470084"/>
                    <a:pt x="86482" y="365869"/>
                    <a:pt x="81186" y="356931"/>
                  </a:cubicBezTo>
                  <a:cubicBezTo>
                    <a:pt x="41062" y="289295"/>
                    <a:pt x="15445" y="216089"/>
                    <a:pt x="4369" y="137328"/>
                  </a:cubicBezTo>
                  <a:cubicBezTo>
                    <a:pt x="-8164" y="48189"/>
                    <a:pt x="6264" y="4987"/>
                    <a:pt x="47668" y="7740"/>
                  </a:cubicBezTo>
                  <a:close/>
                </a:path>
              </a:pathLst>
            </a:custGeom>
            <a:solidFill>
              <a:srgbClr val="01133B"/>
            </a:solidFill>
            <a:ln w="16193"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xmlns="" id="{4DDB7AB4-C41E-6D2B-198E-528559579ED4}"/>
                </a:ext>
              </a:extLst>
            </p:cNvPr>
            <p:cNvSpPr/>
            <p:nvPr/>
          </p:nvSpPr>
          <p:spPr>
            <a:xfrm>
              <a:off x="9295721" y="3288038"/>
              <a:ext cx="110777" cy="158902"/>
            </a:xfrm>
            <a:custGeom>
              <a:avLst/>
              <a:gdLst>
                <a:gd name="connsiteX0" fmla="*/ 22297 w 110777"/>
                <a:gd name="connsiteY0" fmla="*/ 378 h 158902"/>
                <a:gd name="connsiteX1" fmla="*/ 51103 w 110777"/>
                <a:gd name="connsiteY1" fmla="*/ 5 h 158902"/>
                <a:gd name="connsiteX2" fmla="*/ 110773 w 110777"/>
                <a:gd name="connsiteY2" fmla="*/ 58088 h 158902"/>
                <a:gd name="connsiteX3" fmla="*/ 109008 w 110777"/>
                <a:gd name="connsiteY3" fmla="*/ 73179 h 158902"/>
                <a:gd name="connsiteX4" fmla="*/ 14670 w 110777"/>
                <a:gd name="connsiteY4" fmla="*/ 157040 h 158902"/>
                <a:gd name="connsiteX5" fmla="*/ 0 w 110777"/>
                <a:gd name="connsiteY5" fmla="*/ 158903 h 158902"/>
                <a:gd name="connsiteX6" fmla="*/ 22297 w 110777"/>
                <a:gd name="connsiteY6" fmla="*/ 378 h 15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777" h="158902">
                  <a:moveTo>
                    <a:pt x="22297" y="378"/>
                  </a:moveTo>
                  <a:lnTo>
                    <a:pt x="51103" y="5"/>
                  </a:lnTo>
                  <a:cubicBezTo>
                    <a:pt x="83618" y="-432"/>
                    <a:pt x="110336" y="25573"/>
                    <a:pt x="110773" y="58088"/>
                  </a:cubicBezTo>
                  <a:cubicBezTo>
                    <a:pt x="110837" y="63172"/>
                    <a:pt x="110239" y="68241"/>
                    <a:pt x="109008" y="73179"/>
                  </a:cubicBezTo>
                  <a:cubicBezTo>
                    <a:pt x="97851" y="117903"/>
                    <a:pt x="60398" y="151195"/>
                    <a:pt x="14670" y="157040"/>
                  </a:cubicBezTo>
                  <a:lnTo>
                    <a:pt x="0" y="158903"/>
                  </a:lnTo>
                  <a:lnTo>
                    <a:pt x="22297" y="378"/>
                  </a:lnTo>
                  <a:close/>
                </a:path>
              </a:pathLst>
            </a:custGeom>
            <a:solidFill>
              <a:srgbClr val="FFFFFF"/>
            </a:solidFill>
            <a:ln w="21374" cap="rnd">
              <a:solidFill>
                <a:srgbClr val="01133B"/>
              </a:solidFill>
              <a:prstDash val="solid"/>
              <a:round/>
            </a:ln>
          </p:spPr>
          <p:txBody>
            <a:bodyPr rtlCol="0" anchor="ctr"/>
            <a:lstStyle/>
            <a:p>
              <a:endParaRPr lang="zh-CN" altLang="en-US"/>
            </a:p>
          </p:txBody>
        </p:sp>
        <p:sp>
          <p:nvSpPr>
            <p:cNvPr id="166" name="任意多边形: 形状 165">
              <a:extLst>
                <a:ext uri="{FF2B5EF4-FFF2-40B4-BE49-F238E27FC236}">
                  <a16:creationId xmlns:a16="http://schemas.microsoft.com/office/drawing/2014/main" xmlns="" id="{D7D33698-7D8C-C92F-F8B4-06DD3FE00184}"/>
                </a:ext>
              </a:extLst>
            </p:cNvPr>
            <p:cNvSpPr/>
            <p:nvPr/>
          </p:nvSpPr>
          <p:spPr>
            <a:xfrm>
              <a:off x="9020658" y="3289193"/>
              <a:ext cx="345062" cy="100911"/>
            </a:xfrm>
            <a:custGeom>
              <a:avLst/>
              <a:gdLst>
                <a:gd name="connsiteX0" fmla="*/ 323753 w 345062"/>
                <a:gd name="connsiteY0" fmla="*/ 51557 h 100911"/>
                <a:gd name="connsiteX1" fmla="*/ 316806 w 345062"/>
                <a:gd name="connsiteY1" fmla="*/ 100912 h 100911"/>
                <a:gd name="connsiteX2" fmla="*/ 319381 w 345062"/>
                <a:gd name="connsiteY2" fmla="*/ 82598 h 100911"/>
                <a:gd name="connsiteX3" fmla="*/ 345062 w 345062"/>
                <a:gd name="connsiteY3" fmla="*/ 67199 h 100911"/>
                <a:gd name="connsiteX4" fmla="*/ 18751 w 345062"/>
                <a:gd name="connsiteY4" fmla="*/ 0 h 100911"/>
                <a:gd name="connsiteX5" fmla="*/ 0 w 345062"/>
                <a:gd name="connsiteY5" fmla="*/ 60851 h 100911"/>
                <a:gd name="connsiteX6" fmla="*/ 33340 w 345062"/>
                <a:gd name="connsiteY6" fmla="*/ 71506 h 10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62" h="100911">
                  <a:moveTo>
                    <a:pt x="323753" y="51557"/>
                  </a:moveTo>
                  <a:lnTo>
                    <a:pt x="316806" y="100912"/>
                  </a:lnTo>
                  <a:moveTo>
                    <a:pt x="319381" y="82598"/>
                  </a:moveTo>
                  <a:lnTo>
                    <a:pt x="345062" y="67199"/>
                  </a:lnTo>
                  <a:moveTo>
                    <a:pt x="18751" y="0"/>
                  </a:moveTo>
                  <a:lnTo>
                    <a:pt x="0" y="60851"/>
                  </a:lnTo>
                  <a:lnTo>
                    <a:pt x="33340" y="71506"/>
                  </a:lnTo>
                </a:path>
              </a:pathLst>
            </a:custGeom>
            <a:noFill/>
            <a:ln w="21374" cap="rnd">
              <a:solidFill>
                <a:srgbClr val="01133B"/>
              </a:solidFill>
              <a:prstDash val="solid"/>
              <a:round/>
            </a:ln>
          </p:spPr>
          <p:txBody>
            <a:bodyPr rtlCol="0" anchor="ctr"/>
            <a:lstStyle/>
            <a:p>
              <a:endParaRPr lang="zh-CN" altLang="en-US"/>
            </a:p>
          </p:txBody>
        </p:sp>
        <p:sp>
          <p:nvSpPr>
            <p:cNvPr id="167" name="任意多边形: 形状 166">
              <a:extLst>
                <a:ext uri="{FF2B5EF4-FFF2-40B4-BE49-F238E27FC236}">
                  <a16:creationId xmlns:a16="http://schemas.microsoft.com/office/drawing/2014/main" xmlns="" id="{BA216FB3-EFC2-497F-69B8-3247FA0BF7D8}"/>
                </a:ext>
              </a:extLst>
            </p:cNvPr>
            <p:cNvSpPr/>
            <p:nvPr/>
          </p:nvSpPr>
          <p:spPr>
            <a:xfrm>
              <a:off x="9164516" y="3238198"/>
              <a:ext cx="95966" cy="56587"/>
            </a:xfrm>
            <a:custGeom>
              <a:avLst/>
              <a:gdLst>
                <a:gd name="connsiteX0" fmla="*/ 44121 w 95966"/>
                <a:gd name="connsiteY0" fmla="*/ 55772 h 56587"/>
                <a:gd name="connsiteX1" fmla="*/ 159 w 95966"/>
                <a:gd name="connsiteY1" fmla="*/ 21574 h 56587"/>
                <a:gd name="connsiteX2" fmla="*/ 51861 w 95966"/>
                <a:gd name="connsiteY2" fmla="*/ 815 h 56587"/>
                <a:gd name="connsiteX3" fmla="*/ 95808 w 95966"/>
                <a:gd name="connsiteY3" fmla="*/ 35014 h 56587"/>
                <a:gd name="connsiteX4" fmla="*/ 44121 w 95966"/>
                <a:gd name="connsiteY4" fmla="*/ 55772 h 5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6" h="56587">
                  <a:moveTo>
                    <a:pt x="44121" y="55772"/>
                  </a:moveTo>
                  <a:cubicBezTo>
                    <a:pt x="17711" y="52064"/>
                    <a:pt x="-1979" y="36762"/>
                    <a:pt x="159" y="21574"/>
                  </a:cubicBezTo>
                  <a:cubicBezTo>
                    <a:pt x="2296" y="6402"/>
                    <a:pt x="25435" y="-2893"/>
                    <a:pt x="51861" y="815"/>
                  </a:cubicBezTo>
                  <a:cubicBezTo>
                    <a:pt x="78271" y="4523"/>
                    <a:pt x="97945" y="19825"/>
                    <a:pt x="95808" y="35014"/>
                  </a:cubicBezTo>
                  <a:cubicBezTo>
                    <a:pt x="93687" y="50186"/>
                    <a:pt x="70531" y="59481"/>
                    <a:pt x="44121" y="55772"/>
                  </a:cubicBezTo>
                  <a:close/>
                </a:path>
              </a:pathLst>
            </a:custGeom>
            <a:noFill/>
            <a:ln w="14865" cap="rnd">
              <a:solidFill>
                <a:srgbClr val="01133B"/>
              </a:solidFill>
              <a:prstDash val="solid"/>
              <a:round/>
            </a:ln>
          </p:spPr>
          <p:txBody>
            <a:bodyPr rtlCol="0" anchor="ctr"/>
            <a:lstStyle/>
            <a:p>
              <a:endParaRPr lang="zh-CN" altLang="en-US"/>
            </a:p>
          </p:txBody>
        </p:sp>
        <p:sp>
          <p:nvSpPr>
            <p:cNvPr id="168" name="任意多边形: 形状 167">
              <a:extLst>
                <a:ext uri="{FF2B5EF4-FFF2-40B4-BE49-F238E27FC236}">
                  <a16:creationId xmlns:a16="http://schemas.microsoft.com/office/drawing/2014/main" xmlns="" id="{52574F93-78EB-C4F0-C10B-301F22220A4F}"/>
                </a:ext>
              </a:extLst>
            </p:cNvPr>
            <p:cNvSpPr/>
            <p:nvPr/>
          </p:nvSpPr>
          <p:spPr>
            <a:xfrm>
              <a:off x="9183551" y="3238713"/>
              <a:ext cx="57912" cy="55552"/>
            </a:xfrm>
            <a:custGeom>
              <a:avLst/>
              <a:gdLst>
                <a:gd name="connsiteX0" fmla="*/ 25087 w 57912"/>
                <a:gd name="connsiteY0" fmla="*/ 55257 h 55552"/>
                <a:gd name="connsiteX1" fmla="*/ 263 w 57912"/>
                <a:gd name="connsiteY1" fmla="*/ 23746 h 55552"/>
                <a:gd name="connsiteX2" fmla="*/ 32826 w 57912"/>
                <a:gd name="connsiteY2" fmla="*/ 300 h 55552"/>
                <a:gd name="connsiteX3" fmla="*/ 57650 w 57912"/>
                <a:gd name="connsiteY3" fmla="*/ 31794 h 55552"/>
                <a:gd name="connsiteX4" fmla="*/ 25087 w 57912"/>
                <a:gd name="connsiteY4" fmla="*/ 55257 h 5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 h="55552">
                  <a:moveTo>
                    <a:pt x="25087" y="55257"/>
                  </a:moveTo>
                  <a:cubicBezTo>
                    <a:pt x="9234" y="53022"/>
                    <a:pt x="-1874" y="38919"/>
                    <a:pt x="263" y="23746"/>
                  </a:cubicBezTo>
                  <a:cubicBezTo>
                    <a:pt x="2401" y="8574"/>
                    <a:pt x="16974" y="-1935"/>
                    <a:pt x="32826" y="300"/>
                  </a:cubicBezTo>
                  <a:cubicBezTo>
                    <a:pt x="48663" y="2518"/>
                    <a:pt x="59787" y="16622"/>
                    <a:pt x="57650" y="31794"/>
                  </a:cubicBezTo>
                  <a:cubicBezTo>
                    <a:pt x="55512" y="46983"/>
                    <a:pt x="40939" y="57475"/>
                    <a:pt x="25087" y="55257"/>
                  </a:cubicBezTo>
                  <a:close/>
                </a:path>
              </a:pathLst>
            </a:custGeom>
            <a:solidFill>
              <a:srgbClr val="01133B"/>
            </a:solidFill>
            <a:ln w="16193"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xmlns="" id="{56CDFDE7-4101-E0EF-C747-F194C8860235}"/>
                </a:ext>
              </a:extLst>
            </p:cNvPr>
            <p:cNvSpPr/>
            <p:nvPr/>
          </p:nvSpPr>
          <p:spPr>
            <a:xfrm>
              <a:off x="8899607" y="3200956"/>
              <a:ext cx="95966" cy="56602"/>
            </a:xfrm>
            <a:custGeom>
              <a:avLst/>
              <a:gdLst>
                <a:gd name="connsiteX0" fmla="*/ 44121 w 95966"/>
                <a:gd name="connsiteY0" fmla="*/ 55788 h 56602"/>
                <a:gd name="connsiteX1" fmla="*/ 159 w 95966"/>
                <a:gd name="connsiteY1" fmla="*/ 21589 h 56602"/>
                <a:gd name="connsiteX2" fmla="*/ 51845 w 95966"/>
                <a:gd name="connsiteY2" fmla="*/ 814 h 56602"/>
                <a:gd name="connsiteX3" fmla="*/ 95808 w 95966"/>
                <a:gd name="connsiteY3" fmla="*/ 35013 h 56602"/>
                <a:gd name="connsiteX4" fmla="*/ 44121 w 95966"/>
                <a:gd name="connsiteY4" fmla="*/ 55788 h 5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6" h="56602">
                  <a:moveTo>
                    <a:pt x="44121" y="55788"/>
                  </a:moveTo>
                  <a:cubicBezTo>
                    <a:pt x="17695" y="52063"/>
                    <a:pt x="-1979" y="36761"/>
                    <a:pt x="159" y="21589"/>
                  </a:cubicBezTo>
                  <a:cubicBezTo>
                    <a:pt x="2296" y="6417"/>
                    <a:pt x="25435" y="-2894"/>
                    <a:pt x="51845" y="814"/>
                  </a:cubicBezTo>
                  <a:cubicBezTo>
                    <a:pt x="78255" y="4538"/>
                    <a:pt x="97945" y="19840"/>
                    <a:pt x="95808" y="35013"/>
                  </a:cubicBezTo>
                  <a:cubicBezTo>
                    <a:pt x="93671" y="50201"/>
                    <a:pt x="70531" y="59496"/>
                    <a:pt x="44121" y="55788"/>
                  </a:cubicBezTo>
                  <a:close/>
                </a:path>
              </a:pathLst>
            </a:custGeom>
            <a:noFill/>
            <a:ln w="14865" cap="rnd">
              <a:solidFill>
                <a:srgbClr val="01133B"/>
              </a:solidFill>
              <a:prstDash val="solid"/>
              <a:round/>
            </a:ln>
          </p:spPr>
          <p:txBody>
            <a:bodyPr rtlCol="0" anchor="ctr"/>
            <a:lstStyle/>
            <a:p>
              <a:endParaRPr lang="zh-CN" altLang="en-US"/>
            </a:p>
          </p:txBody>
        </p:sp>
        <p:sp>
          <p:nvSpPr>
            <p:cNvPr id="170" name="任意多边形: 形状 169">
              <a:extLst>
                <a:ext uri="{FF2B5EF4-FFF2-40B4-BE49-F238E27FC236}">
                  <a16:creationId xmlns:a16="http://schemas.microsoft.com/office/drawing/2014/main" xmlns="" id="{0C418B30-28A5-7D77-1606-BB2D1E200DF5}"/>
                </a:ext>
              </a:extLst>
            </p:cNvPr>
            <p:cNvSpPr/>
            <p:nvPr/>
          </p:nvSpPr>
          <p:spPr>
            <a:xfrm>
              <a:off x="8918626" y="3201474"/>
              <a:ext cx="57912" cy="55552"/>
            </a:xfrm>
            <a:custGeom>
              <a:avLst/>
              <a:gdLst>
                <a:gd name="connsiteX0" fmla="*/ 25102 w 57912"/>
                <a:gd name="connsiteY0" fmla="*/ 55253 h 55552"/>
                <a:gd name="connsiteX1" fmla="*/ 263 w 57912"/>
                <a:gd name="connsiteY1" fmla="*/ 23759 h 55552"/>
                <a:gd name="connsiteX2" fmla="*/ 32826 w 57912"/>
                <a:gd name="connsiteY2" fmla="*/ 296 h 55552"/>
                <a:gd name="connsiteX3" fmla="*/ 57649 w 57912"/>
                <a:gd name="connsiteY3" fmla="*/ 31806 h 55552"/>
                <a:gd name="connsiteX4" fmla="*/ 25102 w 57912"/>
                <a:gd name="connsiteY4" fmla="*/ 55253 h 5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 h="55552">
                  <a:moveTo>
                    <a:pt x="25102" y="55253"/>
                  </a:moveTo>
                  <a:cubicBezTo>
                    <a:pt x="9250" y="53035"/>
                    <a:pt x="-1874" y="38931"/>
                    <a:pt x="263" y="23759"/>
                  </a:cubicBezTo>
                  <a:cubicBezTo>
                    <a:pt x="2400" y="8570"/>
                    <a:pt x="16974" y="-1922"/>
                    <a:pt x="32826" y="296"/>
                  </a:cubicBezTo>
                  <a:cubicBezTo>
                    <a:pt x="48678" y="2530"/>
                    <a:pt x="59787" y="16634"/>
                    <a:pt x="57649" y="31806"/>
                  </a:cubicBezTo>
                  <a:cubicBezTo>
                    <a:pt x="55528" y="46979"/>
                    <a:pt x="40938" y="57488"/>
                    <a:pt x="25102" y="55253"/>
                  </a:cubicBezTo>
                  <a:close/>
                </a:path>
              </a:pathLst>
            </a:custGeom>
            <a:solidFill>
              <a:srgbClr val="01133B"/>
            </a:solidFill>
            <a:ln w="16193"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xmlns="" id="{13C812B3-FFFC-350E-ADF3-E38BECEE1EC1}"/>
                </a:ext>
              </a:extLst>
            </p:cNvPr>
            <p:cNvSpPr/>
            <p:nvPr/>
          </p:nvSpPr>
          <p:spPr>
            <a:xfrm>
              <a:off x="8704081" y="2859157"/>
              <a:ext cx="557245" cy="334316"/>
            </a:xfrm>
            <a:custGeom>
              <a:avLst/>
              <a:gdLst>
                <a:gd name="connsiteX0" fmla="*/ 504006 w 557245"/>
                <a:gd name="connsiteY0" fmla="*/ 63633 h 334316"/>
                <a:gd name="connsiteX1" fmla="*/ 74354 w 557245"/>
                <a:gd name="connsiteY1" fmla="*/ 28463 h 334316"/>
                <a:gd name="connsiteX2" fmla="*/ 337482 w 557245"/>
                <a:gd name="connsiteY2" fmla="*/ 330728 h 334316"/>
                <a:gd name="connsiteX3" fmla="*/ 504006 w 557245"/>
                <a:gd name="connsiteY3" fmla="*/ 63633 h 334316"/>
              </a:gdLst>
              <a:ahLst/>
              <a:cxnLst>
                <a:cxn ang="0">
                  <a:pos x="connsiteX0" y="connsiteY0"/>
                </a:cxn>
                <a:cxn ang="0">
                  <a:pos x="connsiteX1" y="connsiteY1"/>
                </a:cxn>
                <a:cxn ang="0">
                  <a:pos x="connsiteX2" y="connsiteY2"/>
                </a:cxn>
                <a:cxn ang="0">
                  <a:pos x="connsiteX3" y="connsiteY3"/>
                </a:cxn>
              </a:cxnLst>
              <a:rect l="l" t="t" r="r" b="b"/>
              <a:pathLst>
                <a:path w="557245" h="334316">
                  <a:moveTo>
                    <a:pt x="504006" y="63633"/>
                  </a:moveTo>
                  <a:cubicBezTo>
                    <a:pt x="321856" y="-7161"/>
                    <a:pt x="178634" y="-18884"/>
                    <a:pt x="74354" y="28463"/>
                  </a:cubicBezTo>
                  <a:cubicBezTo>
                    <a:pt x="-82066" y="99467"/>
                    <a:pt x="9551" y="368343"/>
                    <a:pt x="337482" y="330728"/>
                  </a:cubicBezTo>
                  <a:cubicBezTo>
                    <a:pt x="556113" y="305662"/>
                    <a:pt x="611605" y="216619"/>
                    <a:pt x="504006" y="63633"/>
                  </a:cubicBezTo>
                  <a:close/>
                </a:path>
              </a:pathLst>
            </a:custGeom>
            <a:solidFill>
              <a:srgbClr val="01133B"/>
            </a:solidFill>
            <a:ln w="16193"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xmlns="" id="{57727A88-DFBE-A1A6-0D93-74D9C5247732}"/>
                </a:ext>
              </a:extLst>
            </p:cNvPr>
            <p:cNvSpPr/>
            <p:nvPr/>
          </p:nvSpPr>
          <p:spPr>
            <a:xfrm>
              <a:off x="8958664" y="2776130"/>
              <a:ext cx="381519" cy="272263"/>
            </a:xfrm>
            <a:custGeom>
              <a:avLst/>
              <a:gdLst>
                <a:gd name="connsiteX0" fmla="*/ 381295 w 381519"/>
                <a:gd name="connsiteY0" fmla="*/ 207883 h 272263"/>
                <a:gd name="connsiteX1" fmla="*/ 53089 w 381519"/>
                <a:gd name="connsiteY1" fmla="*/ 2028 h 272263"/>
                <a:gd name="connsiteX2" fmla="*/ 82948 w 381519"/>
                <a:gd name="connsiteY2" fmla="*/ 270273 h 272263"/>
                <a:gd name="connsiteX3" fmla="*/ 381295 w 381519"/>
                <a:gd name="connsiteY3" fmla="*/ 207883 h 272263"/>
              </a:gdLst>
              <a:ahLst/>
              <a:cxnLst>
                <a:cxn ang="0">
                  <a:pos x="connsiteX0" y="connsiteY0"/>
                </a:cxn>
                <a:cxn ang="0">
                  <a:pos x="connsiteX1" y="connsiteY1"/>
                </a:cxn>
                <a:cxn ang="0">
                  <a:pos x="connsiteX2" y="connsiteY2"/>
                </a:cxn>
                <a:cxn ang="0">
                  <a:pos x="connsiteX3" y="connsiteY3"/>
                </a:cxn>
              </a:cxnLst>
              <a:rect l="l" t="t" r="r" b="b"/>
              <a:pathLst>
                <a:path w="381519" h="272263">
                  <a:moveTo>
                    <a:pt x="381295" y="207883"/>
                  </a:moveTo>
                  <a:cubicBezTo>
                    <a:pt x="372874" y="132184"/>
                    <a:pt x="172541" y="-19249"/>
                    <a:pt x="53089" y="2028"/>
                  </a:cubicBezTo>
                  <a:cubicBezTo>
                    <a:pt x="-26546" y="16213"/>
                    <a:pt x="-16588" y="105628"/>
                    <a:pt x="82948" y="270273"/>
                  </a:cubicBezTo>
                  <a:cubicBezTo>
                    <a:pt x="287459" y="279147"/>
                    <a:pt x="386913" y="258356"/>
                    <a:pt x="381295" y="207883"/>
                  </a:cubicBezTo>
                  <a:close/>
                </a:path>
              </a:pathLst>
            </a:custGeom>
            <a:solidFill>
              <a:srgbClr val="01133B"/>
            </a:solidFill>
            <a:ln w="16193" cap="flat">
              <a:noFill/>
              <a:prstDash val="solid"/>
              <a:miter/>
            </a:ln>
          </p:spPr>
          <p:txBody>
            <a:bodyPr rtlCol="0" anchor="ctr"/>
            <a:lstStyle/>
            <a:p>
              <a:endParaRPr lang="zh-CN" altLang="en-US"/>
            </a:p>
          </p:txBody>
        </p:sp>
      </p:grpSp>
      <p:sp>
        <p:nvSpPr>
          <p:cNvPr id="3" name="TextBox 1"/>
          <p:cNvSpPr txBox="1"/>
          <p:nvPr>
            <p:custDataLst>
              <p:tags r:id="rId7"/>
            </p:custDataLst>
          </p:nvPr>
        </p:nvSpPr>
        <p:spPr>
          <a:xfrm>
            <a:off x="10125715" y="250989"/>
            <a:ext cx="1542410" cy="261610"/>
          </a:xfrm>
          <a:prstGeom prst="rect">
            <a:avLst/>
          </a:prstGeom>
          <a:noFill/>
        </p:spPr>
        <p:txBody>
          <a:bodyPr wrap="none" rtlCol="0" anchor="ctr">
            <a:spAutoFit/>
          </a:bodyPr>
          <a:lstStyle/>
          <a:p>
            <a:pPr marR="0" defTabSz="914400" eaLnBrk="1" fontAlgn="auto" hangingPunct="1">
              <a:spcBef>
                <a:spcPts val="0"/>
              </a:spcBef>
              <a:spcAft>
                <a:spcPts val="0"/>
              </a:spcAft>
              <a:buClrTx/>
              <a:buSzTx/>
              <a:buFontTx/>
              <a:buNone/>
              <a:defRPr/>
            </a:pPr>
            <a:r>
              <a:rPr kumimoji="0" lang="en-US" sz="1100" i="1" kern="1200" cap="none" spc="0" normalizeH="0" baseline="0" noProof="0" dirty="0">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 name="序号">
            <a:extLst>
              <a:ext uri="{FF2B5EF4-FFF2-40B4-BE49-F238E27FC236}">
                <a16:creationId xmlns:a16="http://schemas.microsoft.com/office/drawing/2014/main" xmlns="" id="{7B0E2E8B-78F0-9D78-DF66-81576253FD5B}"/>
              </a:ext>
            </a:extLst>
          </p:cNvPr>
          <p:cNvSpPr txBox="1"/>
          <p:nvPr>
            <p:custDataLst>
              <p:tags r:id="rId9"/>
            </p:custDataLst>
          </p:nvPr>
        </p:nvSpPr>
        <p:spPr>
          <a:xfrm>
            <a:off x="771757" y="1947948"/>
            <a:ext cx="1637811" cy="928948"/>
          </a:xfrm>
          <a:prstGeom prst="rect">
            <a:avLst/>
          </a:prstGeom>
          <a:noFill/>
        </p:spPr>
        <p:txBody>
          <a:bodyPr wrap="square" rtlCol="0" anchor="ctr">
            <a:normAutofit fontScale="70000" lnSpcReduction="20000"/>
          </a:bodyPr>
          <a:lstStyle/>
          <a:p>
            <a:pPr>
              <a:lnSpc>
                <a:spcPct val="120000"/>
              </a:lnSpc>
              <a:spcBef>
                <a:spcPct val="0"/>
              </a:spcBef>
            </a:pPr>
            <a:r>
              <a:rPr lang="en-US" altLang="zh-CN" sz="7200" b="1" smtClean="0">
                <a:solidFill>
                  <a:schemeClr val="accent1"/>
                </a:solidFill>
                <a:latin typeface="微软雅黑" panose="020B0503020204020204" charset="-122"/>
                <a:ea typeface="微软雅黑" panose="020B0503020204020204" charset="-122"/>
              </a:rPr>
              <a:t>02</a:t>
            </a:r>
            <a:endParaRPr lang="zh-CN" altLang="en-US" sz="7200" b="1" dirty="0">
              <a:solidFill>
                <a:schemeClr val="accent1"/>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4184790486"/>
      </p:ext>
    </p:extLst>
  </p:cSld>
  <p:clrMapOvr>
    <a:masterClrMapping/>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Effect transition="in" filter="fade">
                                      <p:cBhvr>
                                        <p:cTn id="7" dur="300"/>
                                        <p:tgtEl>
                                          <p:spTgt spid="18"/>
                                        </p:tgtEl>
                                      </p:cBhvr>
                                    </p:animEffect>
                                    <p:anim to="" calcmode="lin" valueType="num">
                                      <p:cBhvr>
                                        <p:cTn id="8" dur="60" fill="remove">
                                          <p:stCondLst>
                                            <p:cond delay="0"/>
                                          </p:stCondLst>
                                        </p:cTn>
                                        <p:tgtEl>
                                          <p:spTgt spid="18"/>
                                        </p:tgtEl>
                                        <p:attrNameLst>
                                          <p:attrName>ppt_x</p:attrName>
                                        </p:attrNameLst>
                                      </p:cBhvr>
                                      <p:tavLst>
                                        <p:tav tm="0" fmla="$">
                                          <p:val>
                                            <p:strVal val="#ppt_x"/>
                                          </p:val>
                                        </p:tav>
                                        <p:tav tm="100000" fmla="$">
                                          <p:val>
                                            <p:strVal val="#ppt_x+rand(ppt_w)-ppt_w/2"/>
                                          </p:val>
                                        </p:tav>
                                      </p:tavLst>
                                    </p:anim>
                                    <p:anim to="" calcmode="lin" valueType="num">
                                      <p:cBhvr>
                                        <p:cTn id="9" dur="60" fill="remove">
                                          <p:stCondLst>
                                            <p:cond delay="0"/>
                                          </p:stCondLst>
                                        </p:cTn>
                                        <p:tgtEl>
                                          <p:spTgt spid="18"/>
                                        </p:tgtEl>
                                        <p:attrNameLst>
                                          <p:attrName>ppt_y</p:attrName>
                                        </p:attrNameLst>
                                      </p:cBhvr>
                                      <p:tavLst>
                                        <p:tav tm="0" fmla="$">
                                          <p:val>
                                            <p:strVal val="#ppt_y"/>
                                          </p:val>
                                        </p:tav>
                                        <p:tav tm="100000" fmla="$">
                                          <p:val>
                                            <p:strVal val="#ppt_y+rand(ppt_h)-ppt_h/2"/>
                                          </p:val>
                                        </p:tav>
                                      </p:tavLst>
                                    </p:anim>
                                    <p:animScale>
                                      <p:cBhvr>
                                        <p:cTn id="10" dur="100" accel="50000" fill="remove">
                                          <p:stCondLst>
                                            <p:cond delay="50"/>
                                          </p:stCondLst>
                                        </p:cTn>
                                        <p:tgtEl>
                                          <p:spTgt spid="18"/>
                                        </p:tgtEl>
                                      </p:cBhvr>
                                      <p:from x="100000" y="100000"/>
                                      <p:to x="250000" y="250000"/>
                                    </p:animScale>
                                    <p:animScale>
                                      <p:cBhvr>
                                        <p:cTn id="11" dur="150" accel="50000" fill="remove">
                                          <p:stCondLst>
                                            <p:cond delay="150"/>
                                          </p:stCondLst>
                                        </p:cTn>
                                        <p:tgtEl>
                                          <p:spTgt spid="18"/>
                                        </p:tgtEl>
                                      </p:cBhvr>
                                      <p:from x="100000" y="100000"/>
                                      <p:to x="150000" y="150000"/>
                                    </p:animScale>
                                    <p:anim to="" calcmode="lin" valueType="num">
                                      <p:cBhvr>
                                        <p:cTn id="12" dur="60" fill="remove">
                                          <p:stCondLst>
                                            <p:cond delay="150"/>
                                          </p:stCondLst>
                                        </p:cTn>
                                        <p:tgtEl>
                                          <p:spTgt spid="18"/>
                                        </p:tgtEl>
                                        <p:attrNameLst>
                                          <p:attrName>ppt_x</p:attrName>
                                        </p:attrNameLst>
                                      </p:cBhvr>
                                      <p:tavLst>
                                        <p:tav tm="0" fmla="$">
                                          <p:val>
                                            <p:strVal val="#ppt_x"/>
                                          </p:val>
                                        </p:tav>
                                        <p:tav tm="100000" fmla="$">
                                          <p:val>
                                            <p:strVal val="#ppt_x+#ppt_w/2"/>
                                          </p:val>
                                        </p:tav>
                                      </p:tavLst>
                                    </p:anim>
                                    <p:anim to="" calcmode="lin" valueType="num">
                                      <p:cBhvr>
                                        <p:cTn id="13" dur="60" fill="remove">
                                          <p:stCondLst>
                                            <p:cond delay="150"/>
                                          </p:stCondLst>
                                        </p:cTn>
                                        <p:tgtEl>
                                          <p:spTgt spid="18"/>
                                        </p:tgtEl>
                                        <p:attrNameLst>
                                          <p:attrName>ppt_y</p:attrName>
                                        </p:attrNameLst>
                                      </p:cBhvr>
                                      <p:tavLst>
                                        <p:tav tm="0" fmla="$">
                                          <p:val>
                                            <p:strVal val="#ppt_y"/>
                                          </p:val>
                                        </p:tav>
                                        <p:tav tm="100000" fmla="$">
                                          <p:val>
                                            <p:strVal val="#ppt_y+#ppt_h/3"/>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par>
                                <p:cTn id="19" presetID="0" presetClass="entr" presetSubtype="0" fill="hold" grpId="0" nodeType="withEffect">
                                  <p:stCondLst>
                                    <p:cond delay="0"/>
                                  </p:stCondLst>
                                  <p:childTnLst>
                                    <p:set>
                                      <p:cBhvr>
                                        <p:cTn id="20" dur="1" fill="hold">
                                          <p:stCondLst>
                                            <p:cond delay="0"/>
                                          </p:stCondLst>
                                        </p:cTn>
                                        <p:tgtEl>
                                          <p:spTgt spid="188"/>
                                        </p:tgtEl>
                                        <p:attrNameLst>
                                          <p:attrName>style.visibility</p:attrName>
                                        </p:attrNameLst>
                                      </p:cBhvr>
                                      <p:to>
                                        <p:strVal val="visible"/>
                                      </p:to>
                                    </p:set>
                                    <p:anim to="" calcmode="lin" valueType="num">
                                      <p:cBhvr>
                                        <p:cTn id="21" dur="500" fill="hold">
                                          <p:stCondLst>
                                            <p:cond delay="0"/>
                                          </p:stCondLst>
                                        </p:cTn>
                                        <p:tgtEl>
                                          <p:spTgt spid="18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18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188"/>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188"/>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188"/>
                                        </p:tgtEl>
                                        <p:attrNameLst>
                                          <p:attrName>ppt_h</p:attrName>
                                        </p:attrNameLst>
                                      </p:cBhvr>
                                      <p:tavLst>
                                        <p:tav tm="0">
                                          <p:val>
                                            <p:strVal val="#ppt_h*2"/>
                                          </p:val>
                                        </p:tav>
                                        <p:tav tm="100000">
                                          <p:val>
                                            <p:strVal val="#ppt_h"/>
                                          </p:val>
                                        </p:tav>
                                      </p:tavLst>
                                    </p:anim>
                                  </p:childTnLst>
                                </p:cTn>
                              </p:par>
                              <p:par>
                                <p:cTn id="26" presetID="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to="" calcmode="lin" valueType="num">
                                      <p:cBhvr>
                                        <p:cTn id="28" dur="500" fill="hold">
                                          <p:stCondLst>
                                            <p:cond delay="0"/>
                                          </p:stCondLst>
                                        </p:cTn>
                                        <p:tgtEl>
                                          <p:spTgt spid="26"/>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9" dur="500" fill="hold">
                                          <p:stCondLst>
                                            <p:cond delay="0"/>
                                          </p:stCondLst>
                                        </p:cTn>
                                        <p:tgtEl>
                                          <p:spTgt spid="26"/>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0" dur="500" fill="hold">
                                          <p:stCondLst>
                                            <p:cond delay="0"/>
                                          </p:stCondLst>
                                        </p:cTn>
                                        <p:tgtEl>
                                          <p:spTgt spid="26"/>
                                        </p:tgtEl>
                                        <p:attrNameLst>
                                          <p:attrName>style.opacity</p:attrName>
                                        </p:attrNameLst>
                                      </p:cBhvr>
                                      <p:tavLst>
                                        <p:tav tm="0">
                                          <p:val>
                                            <p:strVal val="0"/>
                                          </p:val>
                                        </p:tav>
                                        <p:tav tm="100000">
                                          <p:val>
                                            <p:strVal val="1"/>
                                          </p:val>
                                        </p:tav>
                                      </p:tavLst>
                                    </p:anim>
                                    <p:anim to="" calcmode="lin" valueType="num">
                                      <p:cBhvr>
                                        <p:cTn id="31" dur="500" fill="hold">
                                          <p:stCondLst>
                                            <p:cond delay="0"/>
                                          </p:stCondLst>
                                        </p:cTn>
                                        <p:tgtEl>
                                          <p:spTgt spid="26"/>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26"/>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to="" calcmode="lin" valueType="num">
                                      <p:cBhvr>
                                        <p:cTn id="35" dur="500" fill="hold">
                                          <p:stCondLst>
                                            <p:cond delay="0"/>
                                          </p:stCondLst>
                                        </p:cTn>
                                        <p:tgtEl>
                                          <p:spTgt spid="2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6" dur="500" fill="hold">
                                          <p:stCondLst>
                                            <p:cond delay="0"/>
                                          </p:stCondLst>
                                        </p:cTn>
                                        <p:tgtEl>
                                          <p:spTgt spid="28"/>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7" dur="500" fill="hold">
                                          <p:stCondLst>
                                            <p:cond delay="0"/>
                                          </p:stCondLst>
                                        </p:cTn>
                                        <p:tgtEl>
                                          <p:spTgt spid="28"/>
                                        </p:tgtEl>
                                        <p:attrNameLst>
                                          <p:attrName>style.opacity</p:attrName>
                                        </p:attrNameLst>
                                      </p:cBhvr>
                                      <p:tavLst>
                                        <p:tav tm="0">
                                          <p:val>
                                            <p:strVal val="0"/>
                                          </p:val>
                                        </p:tav>
                                        <p:tav tm="100000">
                                          <p:val>
                                            <p:strVal val="1"/>
                                          </p:val>
                                        </p:tav>
                                      </p:tavLst>
                                    </p:anim>
                                    <p:anim to="" calcmode="lin" valueType="num">
                                      <p:cBhvr>
                                        <p:cTn id="38" dur="500" fill="hold">
                                          <p:stCondLst>
                                            <p:cond delay="0"/>
                                          </p:stCondLst>
                                        </p:cTn>
                                        <p:tgtEl>
                                          <p:spTgt spid="28"/>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28"/>
                                        </p:tgtEl>
                                        <p:attrNameLst>
                                          <p:attrName>ppt_h</p:attrName>
                                        </p:attrNameLst>
                                      </p:cBhvr>
                                      <p:tavLst>
                                        <p:tav tm="0">
                                          <p:val>
                                            <p:strVal val="#ppt_h*2"/>
                                          </p:val>
                                        </p:tav>
                                        <p:tav tm="100000">
                                          <p:val>
                                            <p:strVal val="#ppt_h"/>
                                          </p:val>
                                        </p:tav>
                                      </p:tavLst>
                                    </p:anim>
                                  </p:childTnLst>
                                </p:cTn>
                              </p:par>
                              <p:par>
                                <p:cTn id="40" presetID="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 to="" calcmode="lin" valueType="num">
                                      <p:cBhvr>
                                        <p:cTn id="42" dur="500" fill="hold">
                                          <p:stCondLst>
                                            <p:cond delay="0"/>
                                          </p:stCondLst>
                                        </p:cTn>
                                        <p:tgtEl>
                                          <p:spTgt spid="3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3" dur="500" fill="hold">
                                          <p:stCondLst>
                                            <p:cond delay="0"/>
                                          </p:stCondLst>
                                        </p:cTn>
                                        <p:tgtEl>
                                          <p:spTgt spid="31"/>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4" dur="500" fill="hold">
                                          <p:stCondLst>
                                            <p:cond delay="0"/>
                                          </p:stCondLst>
                                        </p:cTn>
                                        <p:tgtEl>
                                          <p:spTgt spid="31"/>
                                        </p:tgtEl>
                                        <p:attrNameLst>
                                          <p:attrName>style.opacity</p:attrName>
                                        </p:attrNameLst>
                                      </p:cBhvr>
                                      <p:tavLst>
                                        <p:tav tm="0">
                                          <p:val>
                                            <p:strVal val="0"/>
                                          </p:val>
                                        </p:tav>
                                        <p:tav tm="100000">
                                          <p:val>
                                            <p:strVal val="1"/>
                                          </p:val>
                                        </p:tav>
                                      </p:tavLst>
                                    </p:anim>
                                    <p:anim to="" calcmode="lin" valueType="num">
                                      <p:cBhvr>
                                        <p:cTn id="45" dur="500" fill="hold">
                                          <p:stCondLst>
                                            <p:cond delay="0"/>
                                          </p:stCondLst>
                                        </p:cTn>
                                        <p:tgtEl>
                                          <p:spTgt spid="31"/>
                                        </p:tgtEl>
                                        <p:attrNameLst>
                                          <p:attrName>ppt_w</p:attrName>
                                        </p:attrNameLst>
                                      </p:cBhvr>
                                      <p:tavLst>
                                        <p:tav tm="0">
                                          <p:val>
                                            <p:strVal val="#ppt_w*2"/>
                                          </p:val>
                                        </p:tav>
                                        <p:tav tm="100000">
                                          <p:val>
                                            <p:strVal val="#ppt_w"/>
                                          </p:val>
                                        </p:tav>
                                      </p:tavLst>
                                    </p:anim>
                                    <p:anim to="" calcmode="lin" valueType="num">
                                      <p:cBhvr>
                                        <p:cTn id="46" dur="500" fill="hold">
                                          <p:stCondLst>
                                            <p:cond delay="0"/>
                                          </p:stCondLst>
                                        </p:cTn>
                                        <p:tgtEl>
                                          <p:spTgt spid="31"/>
                                        </p:tgtEl>
                                        <p:attrNameLst>
                                          <p:attrName>ppt_h</p:attrName>
                                        </p:attrNameLst>
                                      </p:cBhvr>
                                      <p:tavLst>
                                        <p:tav tm="0">
                                          <p:val>
                                            <p:strVal val="#ppt_h*2"/>
                                          </p:val>
                                        </p:tav>
                                        <p:tav tm="100000">
                                          <p:val>
                                            <p:strVal val="#ppt_h"/>
                                          </p:val>
                                        </p:tav>
                                      </p:tavLst>
                                    </p:anim>
                                  </p:childTnLst>
                                </p:cTn>
                              </p:par>
                              <p:par>
                                <p:cTn id="47" presetID="0"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 to="" calcmode="lin" valueType="num">
                                      <p:cBhvr>
                                        <p:cTn id="49"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0"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1"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52"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53" dur="500" fill="hold">
                                          <p:stCondLst>
                                            <p:cond delay="0"/>
                                          </p:stCondLst>
                                        </p:cTn>
                                        <p:tgtEl>
                                          <p:spTgt spid="4"/>
                                        </p:tgtEl>
                                        <p:attrNameLst>
                                          <p:attrName>ppt_h</p:attrName>
                                        </p:attrNameLst>
                                      </p:cBhvr>
                                      <p:tavLst>
                                        <p:tav tm="0">
                                          <p:val>
                                            <p:strVal val="#ppt_h*2"/>
                                          </p:val>
                                        </p:tav>
                                        <p:tav tm="100000">
                                          <p:val>
                                            <p:strVal val="#ppt_h"/>
                                          </p:val>
                                        </p:tav>
                                      </p:tavLst>
                                    </p:anim>
                                  </p:childTnLst>
                                </p:cTn>
                              </p:par>
                              <p:par>
                                <p:cTn id="54" presetID="0" presetClass="entr" presetSubtype="0"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anim to="" calcmode="lin" valueType="num">
                                      <p:cBhvr>
                                        <p:cTn id="56"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57"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58" dur="500" fill="hold">
                                          <p:stCondLst>
                                            <p:cond delay="0"/>
                                          </p:stCondLst>
                                        </p:cTn>
                                        <p:tgtEl>
                                          <p:spTgt spid="3"/>
                                        </p:tgtEl>
                                        <p:attrNameLst>
                                          <p:attrName>style.opacity</p:attrName>
                                        </p:attrNameLst>
                                      </p:cBhvr>
                                      <p:tavLst>
                                        <p:tav tm="0">
                                          <p:val>
                                            <p:strVal val="0"/>
                                          </p:val>
                                        </p:tav>
                                        <p:tav tm="100000">
                                          <p:val>
                                            <p:strVal val="1"/>
                                          </p:val>
                                        </p:tav>
                                      </p:tavLst>
                                    </p:anim>
                                    <p:anim to="" calcmode="lin" valueType="num">
                                      <p:cBhvr>
                                        <p:cTn id="59" dur="500" fill="hold">
                                          <p:stCondLst>
                                            <p:cond delay="0"/>
                                          </p:stCondLst>
                                        </p:cTn>
                                        <p:tgtEl>
                                          <p:spTgt spid="3"/>
                                        </p:tgtEl>
                                        <p:attrNameLst>
                                          <p:attrName>ppt_w</p:attrName>
                                        </p:attrNameLst>
                                      </p:cBhvr>
                                      <p:tavLst>
                                        <p:tav tm="0">
                                          <p:val>
                                            <p:strVal val="#ppt_w*2"/>
                                          </p:val>
                                        </p:tav>
                                        <p:tav tm="100000">
                                          <p:val>
                                            <p:strVal val="#ppt_w"/>
                                          </p:val>
                                        </p:tav>
                                      </p:tavLst>
                                    </p:anim>
                                    <p:anim to="" calcmode="lin" valueType="num">
                                      <p:cBhvr>
                                        <p:cTn id="60" dur="500" fill="hold">
                                          <p:stCondLst>
                                            <p:cond delay="0"/>
                                          </p:stCondLst>
                                        </p:cTn>
                                        <p:tgtEl>
                                          <p:spTgt spid="3"/>
                                        </p:tgtEl>
                                        <p:attrNameLst>
                                          <p:attrName>ppt_h</p:attrName>
                                        </p:attrNameLst>
                                      </p:cBhvr>
                                      <p:tavLst>
                                        <p:tav tm="0">
                                          <p:val>
                                            <p:strVal val="#ppt_h*2"/>
                                          </p:val>
                                        </p:tav>
                                        <p:tav tm="100000">
                                          <p:val>
                                            <p:strVal val="#ppt_h"/>
                                          </p:val>
                                        </p:tav>
                                      </p:tavLst>
                                    </p:anim>
                                  </p:childTnLst>
                                </p:cTn>
                              </p:par>
                              <p:par>
                                <p:cTn id="61" presetID="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 to="" calcmode="lin" valueType="num">
                                      <p:cBhvr>
                                        <p:cTn id="63" dur="500" fill="hold">
                                          <p:stCondLst>
                                            <p:cond delay="0"/>
                                          </p:stCondLst>
                                        </p:cTn>
                                        <p:tgtEl>
                                          <p:spTgt spid="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64" dur="500" fill="hold">
                                          <p:stCondLst>
                                            <p:cond delay="0"/>
                                          </p:stCondLst>
                                        </p:cTn>
                                        <p:tgtEl>
                                          <p:spTgt spid="9"/>
                                        </p:tgtEl>
                                        <p:attrNameLst>
                                          <p:attrName>ppt_y</p:attrName>
                                        </p:attrNameLst>
                                      </p:cBhvr>
                                      <p:tavLst>
                                        <p:tav tm="0" fmla="((floor(#ppt_y-0.5)+ceil(#ppt_y-0.5))*0.5+0.5)+(#ppt_y- ((floor(#ppt_y-0.5)+ceil(#ppt_y-0.5))*0.5+0.5))*$">
                                          <p:val>
                                            <p:strVal val="0"/>
                                          </p:val>
                                        </p:tav>
                                        <p:tav tm="100000">
                                          <p:val>
                                            <p:strVal val="1"/>
                                          </p:val>
                                        </p:tav>
                                      </p:tavLst>
                                    </p:anim>
                                    <p:anim to="" calcmode="lin" valueType="num">
                                      <p:cBhvr>
                                        <p:cTn id="65" dur="500" fill="hold">
                                          <p:stCondLst>
                                            <p:cond delay="0"/>
                                          </p:stCondLst>
                                        </p:cTn>
                                        <p:tgtEl>
                                          <p:spTgt spid="9"/>
                                        </p:tgtEl>
                                        <p:attrNameLst>
                                          <p:attrName>style.opacity</p:attrName>
                                        </p:attrNameLst>
                                      </p:cBhvr>
                                      <p:tavLst>
                                        <p:tav tm="0">
                                          <p:val>
                                            <p:strVal val="0"/>
                                          </p:val>
                                        </p:tav>
                                        <p:tav tm="100000">
                                          <p:val>
                                            <p:strVal val="1"/>
                                          </p:val>
                                        </p:tav>
                                      </p:tavLst>
                                    </p:anim>
                                    <p:anim to="" calcmode="lin" valueType="num">
                                      <p:cBhvr>
                                        <p:cTn id="66" dur="500" fill="hold">
                                          <p:stCondLst>
                                            <p:cond delay="0"/>
                                          </p:stCondLst>
                                        </p:cTn>
                                        <p:tgtEl>
                                          <p:spTgt spid="9"/>
                                        </p:tgtEl>
                                        <p:attrNameLst>
                                          <p:attrName>ppt_w</p:attrName>
                                        </p:attrNameLst>
                                      </p:cBhvr>
                                      <p:tavLst>
                                        <p:tav tm="0">
                                          <p:val>
                                            <p:strVal val="#ppt_w*2"/>
                                          </p:val>
                                        </p:tav>
                                        <p:tav tm="100000">
                                          <p:val>
                                            <p:strVal val="#ppt_w"/>
                                          </p:val>
                                        </p:tav>
                                      </p:tavLst>
                                    </p:anim>
                                    <p:anim to="" calcmode="lin" valueType="num">
                                      <p:cBhvr>
                                        <p:cTn id="67" dur="500" fill="hold">
                                          <p:stCondLst>
                                            <p:cond delay="0"/>
                                          </p:stCondLst>
                                        </p:cTn>
                                        <p:tgtEl>
                                          <p:spTgt spid="9"/>
                                        </p:tgtEl>
                                        <p:attrNameLst>
                                          <p:attrName>ppt_h</p:attrName>
                                        </p:attrNameLst>
                                      </p:cBhvr>
                                      <p:tavLst>
                                        <p:tav tm="0">
                                          <p:val>
                                            <p:strVal val="#ppt_h*2"/>
                                          </p:val>
                                        </p:tav>
                                        <p:tav tm="100000">
                                          <p:val>
                                            <p:strVal val="#ppt_h"/>
                                          </p:val>
                                        </p:tav>
                                      </p:tavLst>
                                    </p:anim>
                                  </p:childTnLst>
                                </p:cTn>
                              </p:par>
                              <p:par>
                                <p:cTn id="68" presetID="0" presetClass="entr" presetSubtype="0" fill="hold" grpId="0" nodeType="withEffect">
                                  <p:stCondLst>
                                    <p:cond delay="0"/>
                                  </p:stCondLst>
                                  <p:childTnLst>
                                    <p:set>
                                      <p:cBhvr>
                                        <p:cTn id="69" dur="1" fill="hold">
                                          <p:stCondLst>
                                            <p:cond delay="0"/>
                                          </p:stCondLst>
                                        </p:cTn>
                                        <p:tgtEl>
                                          <p:spTgt spid="2"/>
                                        </p:tgtEl>
                                        <p:attrNameLst>
                                          <p:attrName>style.visibility</p:attrName>
                                        </p:attrNameLst>
                                      </p:cBhvr>
                                      <p:to>
                                        <p:strVal val="visible"/>
                                      </p:to>
                                    </p:set>
                                    <p:anim to="" calcmode="lin" valueType="num">
                                      <p:cBhvr>
                                        <p:cTn id="70"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71"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72"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73"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74"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88" grpId="0" animBg="1"/>
      <p:bldP spid="26" grpId="0" animBg="1"/>
      <p:bldP spid="28" grpId="0" animBg="1"/>
      <p:bldP spid="3" grpId="0"/>
      <p:bldP spid="9"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背景">
            <a:extLst>
              <a:ext uri="{FF2B5EF4-FFF2-40B4-BE49-F238E27FC236}">
                <a16:creationId xmlns:a16="http://schemas.microsoft.com/office/drawing/2014/main" xmlns="" id="{94A1EE59-4A55-8133-2777-FC7D18435C2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平滑7">
            <a:extLst>
              <a:ext uri="{FF2B5EF4-FFF2-40B4-BE49-F238E27FC236}">
                <a16:creationId xmlns:a16="http://schemas.microsoft.com/office/drawing/2014/main" xmlns="" id="{2148D365-024C-3FD3-BAEE-C7FCA99411A6}"/>
              </a:ext>
            </a:extLst>
          </p:cNvPr>
          <p:cNvSpPr/>
          <p:nvPr>
            <p:custDataLst>
              <p:tags r:id="rId2"/>
            </p:custDataLst>
          </p:nvPr>
        </p:nvSpPr>
        <p:spPr>
          <a:xfrm>
            <a:off x="0" y="0"/>
            <a:ext cx="243338" cy="1758462"/>
          </a:xfrm>
          <a:prstGeom prst="rect">
            <a:avLst/>
          </a:prstGeom>
          <a:gradFill flip="none" rotWithShape="1">
            <a:gsLst>
              <a:gs pos="0">
                <a:schemeClr val="accent1">
                  <a:lumMod val="40000"/>
                  <a:lumOff val="60000"/>
                </a:schemeClr>
              </a:gs>
              <a:gs pos="100000">
                <a:schemeClr val="accent1"/>
              </a:gs>
            </a:gsLst>
            <a:path path="circle">
              <a:fillToRect l="100000" t="100000"/>
            </a:path>
            <a:tileRect r="-100000" b="-100000"/>
          </a:gradFill>
          <a:ln>
            <a:noFill/>
          </a:ln>
          <a:effectLst>
            <a:outerShdw blurRad="533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微软雅黑" panose="020B0503020204020204" pitchFamily="34" charset="-122"/>
              <a:ea typeface="微软雅黑" panose="020B0503020204020204" pitchFamily="34" charset="-122"/>
            </a:endParaRPr>
          </a:p>
        </p:txBody>
      </p:sp>
      <p:sp>
        <p:nvSpPr>
          <p:cNvPr id="72" name="!!平滑9">
            <a:extLst>
              <a:ext uri="{FF2B5EF4-FFF2-40B4-BE49-F238E27FC236}">
                <a16:creationId xmlns:a16="http://schemas.microsoft.com/office/drawing/2014/main" xmlns="" id="{D421F21F-8959-0BA3-43C2-54882A748511}"/>
              </a:ext>
            </a:extLst>
          </p:cNvPr>
          <p:cNvSpPr/>
          <p:nvPr>
            <p:custDataLst>
              <p:tags r:id="rId3"/>
            </p:custDataLst>
          </p:nvPr>
        </p:nvSpPr>
        <p:spPr>
          <a:xfrm rot="5400000">
            <a:off x="0" y="0"/>
            <a:ext cx="2338882" cy="2169826"/>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noFill/>
          <a:ln w="57150" cap="flat">
            <a:solidFill>
              <a:schemeClr val="accent2">
                <a:lumMod val="40000"/>
                <a:lumOff val="60000"/>
              </a:schemeClr>
            </a:solidFill>
            <a:prstDash val="solid"/>
            <a:miter/>
          </a:ln>
        </p:spPr>
        <p:txBody>
          <a:bodyPr rtlCol="0" anchor="ctr"/>
          <a:lstStyle/>
          <a:p>
            <a:endParaRPr lang="en-US">
              <a:solidFill>
                <a:schemeClr val="tx1"/>
              </a:solidFill>
              <a:latin typeface="微软雅黑" panose="020B0503020204020204" pitchFamily="34" charset="-122"/>
              <a:ea typeface="微软雅黑" panose="020B0503020204020204" pitchFamily="34" charset="-122"/>
            </a:endParaRPr>
          </a:p>
        </p:txBody>
      </p:sp>
      <p:sp>
        <p:nvSpPr>
          <p:cNvPr id="4" name="矩形"/>
          <p:cNvSpPr/>
          <p:nvPr/>
        </p:nvSpPr>
        <p:spPr>
          <a:xfrm>
            <a:off x="0" y="0"/>
            <a:ext cx="12192000" cy="5729161"/>
          </a:xfrm>
          <a:prstGeom prst="rect">
            <a:avLst/>
          </a:prstGeom>
          <a:gradFill flip="none" rotWithShape="1">
            <a:gsLst>
              <a:gs pos="8000">
                <a:schemeClr val="accent1">
                  <a:alpha val="50000"/>
                </a:schemeClr>
              </a:gs>
              <a:gs pos="100000">
                <a:schemeClr val="bg1">
                  <a:alpha val="0"/>
                </a:schemeClr>
              </a:gs>
            </a:gsLst>
            <a:lin ang="540000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Freeform1"/>
          <p:cNvSpPr/>
          <p:nvPr/>
        </p:nvSpPr>
        <p:spPr>
          <a:xfrm>
            <a:off x="1778000" y="4135120"/>
            <a:ext cx="2743835" cy="1216025"/>
          </a:xfrm>
          <a:custGeom>
            <a:avLst/>
            <a:gdLst>
              <a:gd name="connsiteX0" fmla="*/ 0 w 3058160"/>
              <a:gd name="connsiteY0" fmla="*/ 0 h 1209040"/>
              <a:gd name="connsiteX1" fmla="*/ 0 w 3058160"/>
              <a:gd name="connsiteY1" fmla="*/ 1137040 h 1209040"/>
              <a:gd name="connsiteX2" fmla="*/ 72000 w 3058160"/>
              <a:gd name="connsiteY2" fmla="*/ 1209040 h 1209040"/>
              <a:gd name="connsiteX3" fmla="*/ 3058160 w 3058160"/>
              <a:gd name="connsiteY3" fmla="*/ 1206500 h 1209040"/>
              <a:gd name="connsiteX0" fmla="*/ 0 w 2743835"/>
              <a:gd name="connsiteY0" fmla="*/ 0 h 1216025"/>
              <a:gd name="connsiteX1" fmla="*/ 0 w 2743835"/>
              <a:gd name="connsiteY1" fmla="*/ 1137040 h 1216025"/>
              <a:gd name="connsiteX2" fmla="*/ 72000 w 2743835"/>
              <a:gd name="connsiteY2" fmla="*/ 1209040 h 1216025"/>
              <a:gd name="connsiteX3" fmla="*/ 2743835 w 2743835"/>
              <a:gd name="connsiteY3" fmla="*/ 1216025 h 1216025"/>
            </a:gdLst>
            <a:ahLst/>
            <a:cxnLst>
              <a:cxn ang="0">
                <a:pos x="connsiteX0" y="connsiteY0"/>
              </a:cxn>
              <a:cxn ang="0">
                <a:pos x="connsiteX1" y="connsiteY1"/>
              </a:cxn>
              <a:cxn ang="0">
                <a:pos x="connsiteX2" y="connsiteY2"/>
              </a:cxn>
              <a:cxn ang="0">
                <a:pos x="connsiteX3" y="connsiteY3"/>
              </a:cxn>
            </a:cxnLst>
            <a:rect l="l" t="t" r="r" b="b"/>
            <a:pathLst>
              <a:path w="2743835" h="1216025">
                <a:moveTo>
                  <a:pt x="0" y="0"/>
                </a:moveTo>
                <a:lnTo>
                  <a:pt x="0" y="1137040"/>
                </a:lnTo>
                <a:cubicBezTo>
                  <a:pt x="0" y="1176784"/>
                  <a:pt x="32256" y="1209040"/>
                  <a:pt x="72000" y="1209040"/>
                </a:cubicBezTo>
                <a:lnTo>
                  <a:pt x="2743835" y="1216025"/>
                </a:ln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6" name="Freeform2"/>
          <p:cNvSpPr/>
          <p:nvPr/>
        </p:nvSpPr>
        <p:spPr>
          <a:xfrm>
            <a:off x="4541520" y="3637280"/>
            <a:ext cx="372014" cy="975360"/>
          </a:xfrm>
          <a:custGeom>
            <a:avLst/>
            <a:gdLst>
              <a:gd name="connsiteX0" fmla="*/ 0 w 493395"/>
              <a:gd name="connsiteY0" fmla="*/ 0 h 978535"/>
              <a:gd name="connsiteX1" fmla="*/ 0 w 493395"/>
              <a:gd name="connsiteY1" fmla="*/ 903360 h 978535"/>
              <a:gd name="connsiteX2" fmla="*/ 72000 w 493395"/>
              <a:gd name="connsiteY2" fmla="*/ 975360 h 978535"/>
              <a:gd name="connsiteX3" fmla="*/ 493395 w 493395"/>
              <a:gd name="connsiteY3" fmla="*/ 978535 h 978535"/>
              <a:gd name="connsiteX0" fmla="*/ 0 w 372014"/>
              <a:gd name="connsiteY0" fmla="*/ 0 h 975360"/>
              <a:gd name="connsiteX1" fmla="*/ 0 w 372014"/>
              <a:gd name="connsiteY1" fmla="*/ 903360 h 975360"/>
              <a:gd name="connsiteX2" fmla="*/ 72000 w 372014"/>
              <a:gd name="connsiteY2" fmla="*/ 975360 h 975360"/>
              <a:gd name="connsiteX3" fmla="*/ 372014 w 372014"/>
              <a:gd name="connsiteY3" fmla="*/ 970443 h 975360"/>
            </a:gdLst>
            <a:ahLst/>
            <a:cxnLst>
              <a:cxn ang="0">
                <a:pos x="connsiteX0" y="connsiteY0"/>
              </a:cxn>
              <a:cxn ang="0">
                <a:pos x="connsiteX1" y="connsiteY1"/>
              </a:cxn>
              <a:cxn ang="0">
                <a:pos x="connsiteX2" y="connsiteY2"/>
              </a:cxn>
              <a:cxn ang="0">
                <a:pos x="connsiteX3" y="connsiteY3"/>
              </a:cxn>
            </a:cxnLst>
            <a:rect l="l" t="t" r="r" b="b"/>
            <a:pathLst>
              <a:path w="372014" h="975360">
                <a:moveTo>
                  <a:pt x="0" y="0"/>
                </a:moveTo>
                <a:lnTo>
                  <a:pt x="0" y="903360"/>
                </a:lnTo>
                <a:cubicBezTo>
                  <a:pt x="0" y="943104"/>
                  <a:pt x="32256" y="975360"/>
                  <a:pt x="72000" y="975360"/>
                </a:cubicBezTo>
                <a:lnTo>
                  <a:pt x="372014" y="970443"/>
                </a:ln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2" name="Freeform3"/>
          <p:cNvSpPr/>
          <p:nvPr/>
        </p:nvSpPr>
        <p:spPr>
          <a:xfrm flipH="1">
            <a:off x="7301162" y="4135120"/>
            <a:ext cx="3172461" cy="1209040"/>
          </a:xfrm>
          <a:custGeom>
            <a:avLst/>
            <a:gdLst>
              <a:gd name="connsiteX0" fmla="*/ 0 w 3058160"/>
              <a:gd name="connsiteY0" fmla="*/ 0 h 1209040"/>
              <a:gd name="connsiteX1" fmla="*/ 0 w 3058160"/>
              <a:gd name="connsiteY1" fmla="*/ 1137040 h 1209040"/>
              <a:gd name="connsiteX2" fmla="*/ 72000 w 3058160"/>
              <a:gd name="connsiteY2" fmla="*/ 1209040 h 1209040"/>
              <a:gd name="connsiteX3" fmla="*/ 3058160 w 3058160"/>
              <a:gd name="connsiteY3" fmla="*/ 1206500 h 1209040"/>
              <a:gd name="connsiteX0" fmla="*/ 0 w 3136742"/>
              <a:gd name="connsiteY0" fmla="*/ 0 h 1209040"/>
              <a:gd name="connsiteX1" fmla="*/ 0 w 3136742"/>
              <a:gd name="connsiteY1" fmla="*/ 1137040 h 1209040"/>
              <a:gd name="connsiteX2" fmla="*/ 72000 w 3136742"/>
              <a:gd name="connsiteY2" fmla="*/ 1209040 h 1209040"/>
              <a:gd name="connsiteX3" fmla="*/ 3136742 w 3136742"/>
              <a:gd name="connsiteY3" fmla="*/ 1201738 h 1209040"/>
              <a:gd name="connsiteX0" fmla="*/ 0 w 3172461"/>
              <a:gd name="connsiteY0" fmla="*/ 0 h 1209040"/>
              <a:gd name="connsiteX1" fmla="*/ 0 w 3172461"/>
              <a:gd name="connsiteY1" fmla="*/ 1137040 h 1209040"/>
              <a:gd name="connsiteX2" fmla="*/ 72000 w 3172461"/>
              <a:gd name="connsiteY2" fmla="*/ 1209040 h 1209040"/>
              <a:gd name="connsiteX3" fmla="*/ 3172461 w 3172461"/>
              <a:gd name="connsiteY3" fmla="*/ 1204119 h 1209040"/>
            </a:gdLst>
            <a:ahLst/>
            <a:cxnLst>
              <a:cxn ang="0">
                <a:pos x="connsiteX0" y="connsiteY0"/>
              </a:cxn>
              <a:cxn ang="0">
                <a:pos x="connsiteX1" y="connsiteY1"/>
              </a:cxn>
              <a:cxn ang="0">
                <a:pos x="connsiteX2" y="connsiteY2"/>
              </a:cxn>
              <a:cxn ang="0">
                <a:pos x="connsiteX3" y="connsiteY3"/>
              </a:cxn>
            </a:cxnLst>
            <a:rect l="l" t="t" r="r" b="b"/>
            <a:pathLst>
              <a:path w="3172461" h="1209040">
                <a:moveTo>
                  <a:pt x="0" y="0"/>
                </a:moveTo>
                <a:lnTo>
                  <a:pt x="0" y="1137040"/>
                </a:lnTo>
                <a:cubicBezTo>
                  <a:pt x="0" y="1176784"/>
                  <a:pt x="32256" y="1209040"/>
                  <a:pt x="72000" y="1209040"/>
                </a:cubicBezTo>
                <a:lnTo>
                  <a:pt x="3172461" y="1204119"/>
                </a:ln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13" name="Freeform4"/>
          <p:cNvSpPr/>
          <p:nvPr/>
        </p:nvSpPr>
        <p:spPr>
          <a:xfrm flipH="1">
            <a:off x="7296390" y="3637280"/>
            <a:ext cx="334645" cy="975360"/>
          </a:xfrm>
          <a:custGeom>
            <a:avLst/>
            <a:gdLst>
              <a:gd name="connsiteX0" fmla="*/ 0 w 334645"/>
              <a:gd name="connsiteY0" fmla="*/ 0 h 975360"/>
              <a:gd name="connsiteX1" fmla="*/ 0 w 334645"/>
              <a:gd name="connsiteY1" fmla="*/ 903360 h 975360"/>
              <a:gd name="connsiteX2" fmla="*/ 72000 w 334645"/>
              <a:gd name="connsiteY2" fmla="*/ 975360 h 975360"/>
              <a:gd name="connsiteX3" fmla="*/ 334645 w 334645"/>
              <a:gd name="connsiteY3" fmla="*/ 972185 h 975360"/>
            </a:gdLst>
            <a:ahLst/>
            <a:cxnLst>
              <a:cxn ang="0">
                <a:pos x="connsiteX0" y="connsiteY0"/>
              </a:cxn>
              <a:cxn ang="0">
                <a:pos x="connsiteX1" y="connsiteY1"/>
              </a:cxn>
              <a:cxn ang="0">
                <a:pos x="connsiteX2" y="connsiteY2"/>
              </a:cxn>
              <a:cxn ang="0">
                <a:pos x="connsiteX3" y="connsiteY3"/>
              </a:cxn>
            </a:cxnLst>
            <a:rect l="l" t="t" r="r" b="b"/>
            <a:pathLst>
              <a:path w="334645" h="975360">
                <a:moveTo>
                  <a:pt x="0" y="0"/>
                </a:moveTo>
                <a:lnTo>
                  <a:pt x="0" y="903360"/>
                </a:lnTo>
                <a:cubicBezTo>
                  <a:pt x="0" y="943104"/>
                  <a:pt x="32256" y="975360"/>
                  <a:pt x="72000" y="975360"/>
                </a:cubicBezTo>
                <a:cubicBezTo>
                  <a:pt x="105573" y="975360"/>
                  <a:pt x="301072" y="972185"/>
                  <a:pt x="334645" y="972185"/>
                </a:cubicBezTo>
              </a:path>
            </a:pathLst>
          </a:custGeom>
          <a:noFill/>
          <a:ln w="9525" cap="rnd">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7" name="图形 5">
            <a:extLst>
              <a:ext uri="{FF2B5EF4-FFF2-40B4-BE49-F238E27FC236}">
                <a16:creationId xmlns:a16="http://schemas.microsoft.com/office/drawing/2014/main" xmlns="" id="{AB6A8384-798F-F60D-84AF-B930DAEA911E}"/>
              </a:ext>
            </a:extLst>
          </p:cNvPr>
          <p:cNvGrpSpPr/>
          <p:nvPr/>
        </p:nvGrpSpPr>
        <p:grpSpPr>
          <a:xfrm>
            <a:off x="4322690" y="3683902"/>
            <a:ext cx="2948006" cy="2694260"/>
            <a:chOff x="4386568" y="3427908"/>
            <a:chExt cx="2948006" cy="2694260"/>
          </a:xfrm>
        </p:grpSpPr>
        <p:sp>
          <p:nvSpPr>
            <p:cNvPr id="20" name="任意多边形: 形状 19">
              <a:extLst>
                <a:ext uri="{FF2B5EF4-FFF2-40B4-BE49-F238E27FC236}">
                  <a16:creationId xmlns:a16="http://schemas.microsoft.com/office/drawing/2014/main" xmlns="" id="{3B60E330-6005-6D4E-222A-AC579B9B7F29}"/>
                </a:ext>
              </a:extLst>
            </p:cNvPr>
            <p:cNvSpPr/>
            <p:nvPr/>
          </p:nvSpPr>
          <p:spPr>
            <a:xfrm>
              <a:off x="6214000" y="4035771"/>
              <a:ext cx="589072" cy="372538"/>
            </a:xfrm>
            <a:custGeom>
              <a:avLst/>
              <a:gdLst>
                <a:gd name="connsiteX0" fmla="*/ 131307 w 589072"/>
                <a:gd name="connsiteY0" fmla="*/ 372539 h 372538"/>
                <a:gd name="connsiteX1" fmla="*/ 125066 w 589072"/>
                <a:gd name="connsiteY1" fmla="*/ 361680 h 372538"/>
                <a:gd name="connsiteX2" fmla="*/ 570286 w 589072"/>
                <a:gd name="connsiteY2" fmla="*/ 104683 h 372538"/>
                <a:gd name="connsiteX3" fmla="*/ 412518 w 589072"/>
                <a:gd name="connsiteY3" fmla="*/ 13442 h 372538"/>
                <a:gd name="connsiteX4" fmla="*/ 6241 w 589072"/>
                <a:gd name="connsiteY4" fmla="*/ 247972 h 372538"/>
                <a:gd name="connsiteX5" fmla="*/ 0 w 589072"/>
                <a:gd name="connsiteY5" fmla="*/ 237113 h 372538"/>
                <a:gd name="connsiteX6" fmla="*/ 409398 w 589072"/>
                <a:gd name="connsiteY6" fmla="*/ 836 h 372538"/>
                <a:gd name="connsiteX7" fmla="*/ 415639 w 589072"/>
                <a:gd name="connsiteY7" fmla="*/ 836 h 372538"/>
                <a:gd name="connsiteX8" fmla="*/ 585888 w 589072"/>
                <a:gd name="connsiteY8" fmla="*/ 99316 h 372538"/>
                <a:gd name="connsiteX9" fmla="*/ 588322 w 589072"/>
                <a:gd name="connsiteY9" fmla="*/ 107615 h 372538"/>
                <a:gd name="connsiteX10" fmla="*/ 585888 w 589072"/>
                <a:gd name="connsiteY10" fmla="*/ 110050 h 37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072" h="372538">
                  <a:moveTo>
                    <a:pt x="131307" y="372539"/>
                  </a:moveTo>
                  <a:lnTo>
                    <a:pt x="125066" y="361680"/>
                  </a:lnTo>
                  <a:lnTo>
                    <a:pt x="570286" y="104683"/>
                  </a:lnTo>
                  <a:lnTo>
                    <a:pt x="412518" y="13442"/>
                  </a:lnTo>
                  <a:lnTo>
                    <a:pt x="6241" y="247972"/>
                  </a:lnTo>
                  <a:lnTo>
                    <a:pt x="0" y="237113"/>
                  </a:lnTo>
                  <a:lnTo>
                    <a:pt x="409398" y="836"/>
                  </a:lnTo>
                  <a:cubicBezTo>
                    <a:pt x="411332" y="-279"/>
                    <a:pt x="413704" y="-279"/>
                    <a:pt x="415639" y="836"/>
                  </a:cubicBezTo>
                  <a:lnTo>
                    <a:pt x="585888" y="99316"/>
                  </a:lnTo>
                  <a:cubicBezTo>
                    <a:pt x="588846" y="100936"/>
                    <a:pt x="589945" y="104652"/>
                    <a:pt x="588322" y="107615"/>
                  </a:cubicBezTo>
                  <a:cubicBezTo>
                    <a:pt x="587760" y="108644"/>
                    <a:pt x="586912" y="109489"/>
                    <a:pt x="585888" y="110050"/>
                  </a:cubicBezTo>
                  <a:close/>
                </a:path>
              </a:pathLst>
            </a:custGeom>
            <a:solidFill>
              <a:schemeClr val="accent1">
                <a:lumMod val="40000"/>
                <a:lumOff val="60000"/>
              </a:schemeClr>
            </a:solidFill>
            <a:ln w="1246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xmlns="" id="{CCF696B9-403A-D43C-CC40-B1DD01573CF9}"/>
                </a:ext>
              </a:extLst>
            </p:cNvPr>
            <p:cNvSpPr/>
            <p:nvPr/>
          </p:nvSpPr>
          <p:spPr>
            <a:xfrm>
              <a:off x="5534874" y="5161451"/>
              <a:ext cx="12481" cy="586636"/>
            </a:xfrm>
            <a:custGeom>
              <a:avLst/>
              <a:gdLst>
                <a:gd name="connsiteX0" fmla="*/ 0 w 12481"/>
                <a:gd name="connsiteY0" fmla="*/ 0 h 586636"/>
                <a:gd name="connsiteX1" fmla="*/ 12482 w 12481"/>
                <a:gd name="connsiteY1" fmla="*/ 0 h 586636"/>
                <a:gd name="connsiteX2" fmla="*/ 12482 w 12481"/>
                <a:gd name="connsiteY2" fmla="*/ 586636 h 586636"/>
                <a:gd name="connsiteX3" fmla="*/ 0 w 12481"/>
                <a:gd name="connsiteY3" fmla="*/ 586636 h 586636"/>
              </a:gdLst>
              <a:ahLst/>
              <a:cxnLst>
                <a:cxn ang="0">
                  <a:pos x="connsiteX0" y="connsiteY0"/>
                </a:cxn>
                <a:cxn ang="0">
                  <a:pos x="connsiteX1" y="connsiteY1"/>
                </a:cxn>
                <a:cxn ang="0">
                  <a:pos x="connsiteX2" y="connsiteY2"/>
                </a:cxn>
                <a:cxn ang="0">
                  <a:pos x="connsiteX3" y="connsiteY3"/>
                </a:cxn>
              </a:cxnLst>
              <a:rect l="l" t="t" r="r" b="b"/>
              <a:pathLst>
                <a:path w="12481" h="586636">
                  <a:moveTo>
                    <a:pt x="0" y="0"/>
                  </a:moveTo>
                  <a:lnTo>
                    <a:pt x="12482" y="0"/>
                  </a:lnTo>
                  <a:lnTo>
                    <a:pt x="12482" y="586636"/>
                  </a:lnTo>
                  <a:lnTo>
                    <a:pt x="0" y="586636"/>
                  </a:lnTo>
                  <a:close/>
                </a:path>
              </a:pathLst>
            </a:custGeom>
            <a:solidFill>
              <a:schemeClr val="accent1">
                <a:lumMod val="60000"/>
                <a:lumOff val="40000"/>
              </a:schemeClr>
            </a:solidFill>
            <a:ln w="12465" cap="flat">
              <a:noFill/>
              <a:prstDash val="solid"/>
              <a:miter/>
            </a:ln>
          </p:spPr>
          <p:txBody>
            <a:bodyPr rtlCol="0" anchor="ctr"/>
            <a:lstStyle/>
            <a:p>
              <a:endParaRPr lang="zh-CN" altLang="en-US" dirty="0"/>
            </a:p>
          </p:txBody>
        </p:sp>
        <p:sp>
          <p:nvSpPr>
            <p:cNvPr id="22" name="任意多边形: 形状 21">
              <a:extLst>
                <a:ext uri="{FF2B5EF4-FFF2-40B4-BE49-F238E27FC236}">
                  <a16:creationId xmlns:a16="http://schemas.microsoft.com/office/drawing/2014/main" xmlns="" id="{8FFF08B4-5C3C-F44F-5E42-B57C5F408AE4}"/>
                </a:ext>
              </a:extLst>
            </p:cNvPr>
            <p:cNvSpPr/>
            <p:nvPr/>
          </p:nvSpPr>
          <p:spPr>
            <a:xfrm>
              <a:off x="5710241" y="5131121"/>
              <a:ext cx="12481" cy="714697"/>
            </a:xfrm>
            <a:custGeom>
              <a:avLst/>
              <a:gdLst>
                <a:gd name="connsiteX0" fmla="*/ 0 w 12481"/>
                <a:gd name="connsiteY0" fmla="*/ 0 h 714697"/>
                <a:gd name="connsiteX1" fmla="*/ 12482 w 12481"/>
                <a:gd name="connsiteY1" fmla="*/ 0 h 714697"/>
                <a:gd name="connsiteX2" fmla="*/ 12482 w 12481"/>
                <a:gd name="connsiteY2" fmla="*/ 714698 h 714697"/>
                <a:gd name="connsiteX3" fmla="*/ 0 w 12481"/>
                <a:gd name="connsiteY3" fmla="*/ 714698 h 714697"/>
              </a:gdLst>
              <a:ahLst/>
              <a:cxnLst>
                <a:cxn ang="0">
                  <a:pos x="connsiteX0" y="connsiteY0"/>
                </a:cxn>
                <a:cxn ang="0">
                  <a:pos x="connsiteX1" y="connsiteY1"/>
                </a:cxn>
                <a:cxn ang="0">
                  <a:pos x="connsiteX2" y="connsiteY2"/>
                </a:cxn>
                <a:cxn ang="0">
                  <a:pos x="connsiteX3" y="connsiteY3"/>
                </a:cxn>
              </a:cxnLst>
              <a:rect l="l" t="t" r="r" b="b"/>
              <a:pathLst>
                <a:path w="12481" h="714697">
                  <a:moveTo>
                    <a:pt x="0" y="0"/>
                  </a:moveTo>
                  <a:lnTo>
                    <a:pt x="12482" y="0"/>
                  </a:lnTo>
                  <a:lnTo>
                    <a:pt x="12482" y="714698"/>
                  </a:lnTo>
                  <a:lnTo>
                    <a:pt x="0" y="714698"/>
                  </a:lnTo>
                  <a:close/>
                </a:path>
              </a:pathLst>
            </a:custGeom>
            <a:solidFill>
              <a:schemeClr val="accent1">
                <a:lumMod val="60000"/>
                <a:lumOff val="40000"/>
              </a:schemeClr>
            </a:solidFill>
            <a:ln w="12465" cap="flat">
              <a:noFill/>
              <a:prstDash val="solid"/>
              <a:miter/>
            </a:ln>
          </p:spPr>
          <p:txBody>
            <a:bodyPr rtlCol="0" anchor="ctr"/>
            <a:lstStyle/>
            <a:p>
              <a:endParaRPr lang="zh-CN" altLang="en-US" dirty="0"/>
            </a:p>
          </p:txBody>
        </p:sp>
        <p:sp>
          <p:nvSpPr>
            <p:cNvPr id="23" name="任意多边形: 形状 22">
              <a:extLst>
                <a:ext uri="{FF2B5EF4-FFF2-40B4-BE49-F238E27FC236}">
                  <a16:creationId xmlns:a16="http://schemas.microsoft.com/office/drawing/2014/main" xmlns="" id="{541700B5-F22E-4065-C1ED-EDAE50A5A05C}"/>
                </a:ext>
              </a:extLst>
            </p:cNvPr>
            <p:cNvSpPr/>
            <p:nvPr/>
          </p:nvSpPr>
          <p:spPr>
            <a:xfrm rot="-3577801">
              <a:off x="6066045" y="4859058"/>
              <a:ext cx="12481" cy="222672"/>
            </a:xfrm>
            <a:custGeom>
              <a:avLst/>
              <a:gdLst>
                <a:gd name="connsiteX0" fmla="*/ 0 w 12481"/>
                <a:gd name="connsiteY0" fmla="*/ 0 h 222672"/>
                <a:gd name="connsiteX1" fmla="*/ 12482 w 12481"/>
                <a:gd name="connsiteY1" fmla="*/ 0 h 222672"/>
                <a:gd name="connsiteX2" fmla="*/ 12482 w 12481"/>
                <a:gd name="connsiteY2" fmla="*/ 222672 h 222672"/>
                <a:gd name="connsiteX3" fmla="*/ 0 w 12481"/>
                <a:gd name="connsiteY3" fmla="*/ 222672 h 222672"/>
              </a:gdLst>
              <a:ahLst/>
              <a:cxnLst>
                <a:cxn ang="0">
                  <a:pos x="connsiteX0" y="connsiteY0"/>
                </a:cxn>
                <a:cxn ang="0">
                  <a:pos x="connsiteX1" y="connsiteY1"/>
                </a:cxn>
                <a:cxn ang="0">
                  <a:pos x="connsiteX2" y="connsiteY2"/>
                </a:cxn>
                <a:cxn ang="0">
                  <a:pos x="connsiteX3" y="connsiteY3"/>
                </a:cxn>
              </a:cxnLst>
              <a:rect l="l" t="t" r="r" b="b"/>
              <a:pathLst>
                <a:path w="12481" h="222672">
                  <a:moveTo>
                    <a:pt x="0" y="0"/>
                  </a:moveTo>
                  <a:lnTo>
                    <a:pt x="12482" y="0"/>
                  </a:lnTo>
                  <a:lnTo>
                    <a:pt x="12482" y="222672"/>
                  </a:lnTo>
                  <a:lnTo>
                    <a:pt x="0" y="222672"/>
                  </a:lnTo>
                  <a:close/>
                </a:path>
              </a:pathLst>
            </a:custGeom>
            <a:solidFill>
              <a:schemeClr val="accent1"/>
            </a:solidFill>
            <a:ln w="12465" cap="flat">
              <a:noFill/>
              <a:prstDash val="solid"/>
              <a:miter/>
            </a:ln>
          </p:spPr>
          <p:txBody>
            <a:bodyPr rtlCol="0" anchor="ctr"/>
            <a:lstStyle/>
            <a:p>
              <a:endParaRPr lang="zh-CN" altLang="en-US" dirty="0"/>
            </a:p>
          </p:txBody>
        </p:sp>
        <p:sp>
          <p:nvSpPr>
            <p:cNvPr id="24" name="任意多边形: 形状 23">
              <a:extLst>
                <a:ext uri="{FF2B5EF4-FFF2-40B4-BE49-F238E27FC236}">
                  <a16:creationId xmlns:a16="http://schemas.microsoft.com/office/drawing/2014/main" xmlns="" id="{D00AC2BF-DDF3-6016-EAA4-444833F0C148}"/>
                </a:ext>
              </a:extLst>
            </p:cNvPr>
            <p:cNvSpPr/>
            <p:nvPr/>
          </p:nvSpPr>
          <p:spPr>
            <a:xfrm>
              <a:off x="5085036" y="4714984"/>
              <a:ext cx="12481" cy="206446"/>
            </a:xfrm>
            <a:custGeom>
              <a:avLst/>
              <a:gdLst>
                <a:gd name="connsiteX0" fmla="*/ 0 w 12481"/>
                <a:gd name="connsiteY0" fmla="*/ 0 h 206446"/>
                <a:gd name="connsiteX1" fmla="*/ 12482 w 12481"/>
                <a:gd name="connsiteY1" fmla="*/ 0 h 206446"/>
                <a:gd name="connsiteX2" fmla="*/ 12482 w 12481"/>
                <a:gd name="connsiteY2" fmla="*/ 206446 h 206446"/>
                <a:gd name="connsiteX3" fmla="*/ 0 w 12481"/>
                <a:gd name="connsiteY3" fmla="*/ 206446 h 206446"/>
              </a:gdLst>
              <a:ahLst/>
              <a:cxnLst>
                <a:cxn ang="0">
                  <a:pos x="connsiteX0" y="connsiteY0"/>
                </a:cxn>
                <a:cxn ang="0">
                  <a:pos x="connsiteX1" y="connsiteY1"/>
                </a:cxn>
                <a:cxn ang="0">
                  <a:pos x="connsiteX2" y="connsiteY2"/>
                </a:cxn>
                <a:cxn ang="0">
                  <a:pos x="connsiteX3" y="connsiteY3"/>
                </a:cxn>
              </a:cxnLst>
              <a:rect l="l" t="t" r="r" b="b"/>
              <a:pathLst>
                <a:path w="12481" h="206446">
                  <a:moveTo>
                    <a:pt x="0" y="0"/>
                  </a:moveTo>
                  <a:lnTo>
                    <a:pt x="12482" y="0"/>
                  </a:lnTo>
                  <a:lnTo>
                    <a:pt x="12482" y="206446"/>
                  </a:lnTo>
                  <a:lnTo>
                    <a:pt x="0" y="206446"/>
                  </a:lnTo>
                  <a:close/>
                </a:path>
              </a:pathLst>
            </a:custGeom>
            <a:solidFill>
              <a:schemeClr val="accent1"/>
            </a:solidFill>
            <a:ln w="1246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xmlns="" id="{E5FFA749-9670-B333-AB28-F4E1583292C9}"/>
                </a:ext>
              </a:extLst>
            </p:cNvPr>
            <p:cNvSpPr/>
            <p:nvPr/>
          </p:nvSpPr>
          <p:spPr>
            <a:xfrm>
              <a:off x="5085535" y="5236341"/>
              <a:ext cx="1085902" cy="877707"/>
            </a:xfrm>
            <a:custGeom>
              <a:avLst/>
              <a:gdLst>
                <a:gd name="connsiteX0" fmla="*/ 1079662 w 1085902"/>
                <a:gd name="connsiteY0" fmla="*/ 877708 h 877707"/>
                <a:gd name="connsiteX1" fmla="*/ 3120 w 1085902"/>
                <a:gd name="connsiteY1" fmla="*/ 253627 h 877707"/>
                <a:gd name="connsiteX2" fmla="*/ 0 w 1085902"/>
                <a:gd name="connsiteY2" fmla="*/ 248260 h 877707"/>
                <a:gd name="connsiteX3" fmla="*/ 0 w 1085902"/>
                <a:gd name="connsiteY3" fmla="*/ 0 h 877707"/>
                <a:gd name="connsiteX4" fmla="*/ 12482 w 1085902"/>
                <a:gd name="connsiteY4" fmla="*/ 0 h 877707"/>
                <a:gd name="connsiteX5" fmla="*/ 12482 w 1085902"/>
                <a:gd name="connsiteY5" fmla="*/ 245264 h 877707"/>
                <a:gd name="connsiteX6" fmla="*/ 1085903 w 1085902"/>
                <a:gd name="connsiteY6" fmla="*/ 866974 h 877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902" h="877707">
                  <a:moveTo>
                    <a:pt x="1079662" y="877708"/>
                  </a:moveTo>
                  <a:lnTo>
                    <a:pt x="3120" y="253627"/>
                  </a:lnTo>
                  <a:cubicBezTo>
                    <a:pt x="1237" y="252478"/>
                    <a:pt x="61" y="250456"/>
                    <a:pt x="0" y="248260"/>
                  </a:cubicBezTo>
                  <a:lnTo>
                    <a:pt x="0" y="0"/>
                  </a:lnTo>
                  <a:lnTo>
                    <a:pt x="12482" y="0"/>
                  </a:lnTo>
                  <a:lnTo>
                    <a:pt x="12482" y="245264"/>
                  </a:lnTo>
                  <a:lnTo>
                    <a:pt x="1085903" y="866974"/>
                  </a:lnTo>
                  <a:close/>
                </a:path>
              </a:pathLst>
            </a:custGeom>
            <a:solidFill>
              <a:schemeClr val="accent1"/>
            </a:solidFill>
            <a:ln w="1246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xmlns="" id="{0A7DDC60-D53D-7925-D703-EE6D41220D1B}"/>
                </a:ext>
              </a:extLst>
            </p:cNvPr>
            <p:cNvSpPr/>
            <p:nvPr/>
          </p:nvSpPr>
          <p:spPr>
            <a:xfrm rot="18000001">
              <a:off x="6704877" y="3467964"/>
              <a:ext cx="12481" cy="1246913"/>
            </a:xfrm>
            <a:custGeom>
              <a:avLst/>
              <a:gdLst>
                <a:gd name="connsiteX0" fmla="*/ 0 w 12481"/>
                <a:gd name="connsiteY0" fmla="*/ 0 h 1246913"/>
                <a:gd name="connsiteX1" fmla="*/ 12482 w 12481"/>
                <a:gd name="connsiteY1" fmla="*/ 0 h 1246913"/>
                <a:gd name="connsiteX2" fmla="*/ 12482 w 12481"/>
                <a:gd name="connsiteY2" fmla="*/ 1246914 h 1246913"/>
                <a:gd name="connsiteX3" fmla="*/ 0 w 12481"/>
                <a:gd name="connsiteY3" fmla="*/ 1246914 h 1246913"/>
              </a:gdLst>
              <a:ahLst/>
              <a:cxnLst>
                <a:cxn ang="0">
                  <a:pos x="connsiteX0" y="connsiteY0"/>
                </a:cxn>
                <a:cxn ang="0">
                  <a:pos x="connsiteX1" y="connsiteY1"/>
                </a:cxn>
                <a:cxn ang="0">
                  <a:pos x="connsiteX2" y="connsiteY2"/>
                </a:cxn>
                <a:cxn ang="0">
                  <a:pos x="connsiteX3" y="connsiteY3"/>
                </a:cxn>
              </a:cxnLst>
              <a:rect l="l" t="t" r="r" b="b"/>
              <a:pathLst>
                <a:path w="12481" h="1246913">
                  <a:moveTo>
                    <a:pt x="0" y="0"/>
                  </a:moveTo>
                  <a:lnTo>
                    <a:pt x="12482" y="0"/>
                  </a:lnTo>
                  <a:lnTo>
                    <a:pt x="12482" y="1246914"/>
                  </a:lnTo>
                  <a:lnTo>
                    <a:pt x="0" y="1246914"/>
                  </a:lnTo>
                  <a:close/>
                </a:path>
              </a:pathLst>
            </a:custGeom>
            <a:solidFill>
              <a:schemeClr val="accent1"/>
            </a:solidFill>
            <a:ln w="12465" cap="flat">
              <a:noFill/>
              <a:prstDash val="solid"/>
              <a:miter/>
            </a:ln>
          </p:spPr>
          <p:txBody>
            <a:bodyPr rtlCol="0" anchor="ctr"/>
            <a:lstStyle/>
            <a:p>
              <a:endParaRPr lang="zh-CN" altLang="en-US" dirty="0"/>
            </a:p>
          </p:txBody>
        </p:sp>
        <p:sp>
          <p:nvSpPr>
            <p:cNvPr id="29" name="任意多边形: 形状 28">
              <a:extLst>
                <a:ext uri="{FF2B5EF4-FFF2-40B4-BE49-F238E27FC236}">
                  <a16:creationId xmlns:a16="http://schemas.microsoft.com/office/drawing/2014/main" xmlns="" id="{B089EC47-C307-652A-C5E3-A8674AC4886E}"/>
                </a:ext>
              </a:extLst>
            </p:cNvPr>
            <p:cNvSpPr/>
            <p:nvPr/>
          </p:nvSpPr>
          <p:spPr>
            <a:xfrm rot="-3599999">
              <a:off x="6495105" y="4153365"/>
              <a:ext cx="12481" cy="683243"/>
            </a:xfrm>
            <a:custGeom>
              <a:avLst/>
              <a:gdLst>
                <a:gd name="connsiteX0" fmla="*/ 0 w 12481"/>
                <a:gd name="connsiteY0" fmla="*/ 0 h 683243"/>
                <a:gd name="connsiteX1" fmla="*/ 12482 w 12481"/>
                <a:gd name="connsiteY1" fmla="*/ 0 h 683243"/>
                <a:gd name="connsiteX2" fmla="*/ 12482 w 12481"/>
                <a:gd name="connsiteY2" fmla="*/ 683244 h 683243"/>
                <a:gd name="connsiteX3" fmla="*/ 0 w 12481"/>
                <a:gd name="connsiteY3" fmla="*/ 683244 h 683243"/>
              </a:gdLst>
              <a:ahLst/>
              <a:cxnLst>
                <a:cxn ang="0">
                  <a:pos x="connsiteX0" y="connsiteY0"/>
                </a:cxn>
                <a:cxn ang="0">
                  <a:pos x="connsiteX1" y="connsiteY1"/>
                </a:cxn>
                <a:cxn ang="0">
                  <a:pos x="connsiteX2" y="connsiteY2"/>
                </a:cxn>
                <a:cxn ang="0">
                  <a:pos x="connsiteX3" y="connsiteY3"/>
                </a:cxn>
              </a:cxnLst>
              <a:rect l="l" t="t" r="r" b="b"/>
              <a:pathLst>
                <a:path w="12481" h="683243">
                  <a:moveTo>
                    <a:pt x="0" y="0"/>
                  </a:moveTo>
                  <a:lnTo>
                    <a:pt x="12482" y="0"/>
                  </a:lnTo>
                  <a:lnTo>
                    <a:pt x="12482" y="683244"/>
                  </a:lnTo>
                  <a:lnTo>
                    <a:pt x="0" y="683244"/>
                  </a:lnTo>
                  <a:close/>
                </a:path>
              </a:pathLst>
            </a:custGeom>
            <a:solidFill>
              <a:schemeClr val="accent1">
                <a:lumMod val="60000"/>
                <a:lumOff val="40000"/>
              </a:schemeClr>
            </a:solidFill>
            <a:ln w="12465" cap="flat">
              <a:noFill/>
              <a:prstDash val="solid"/>
              <a:miter/>
            </a:ln>
          </p:spPr>
          <p:txBody>
            <a:bodyPr rtlCol="0" anchor="ctr"/>
            <a:lstStyle/>
            <a:p>
              <a:endParaRPr lang="zh-CN" altLang="en-US" dirty="0"/>
            </a:p>
          </p:txBody>
        </p:sp>
        <p:sp>
          <p:nvSpPr>
            <p:cNvPr id="30" name="任意多边形: 形状 29">
              <a:extLst>
                <a:ext uri="{FF2B5EF4-FFF2-40B4-BE49-F238E27FC236}">
                  <a16:creationId xmlns:a16="http://schemas.microsoft.com/office/drawing/2014/main" xmlns="" id="{18C44F2A-3708-D75A-2E2F-F167A2620FD6}"/>
                </a:ext>
              </a:extLst>
            </p:cNvPr>
            <p:cNvSpPr/>
            <p:nvPr/>
          </p:nvSpPr>
          <p:spPr>
            <a:xfrm rot="-3599999">
              <a:off x="6390230" y="4365251"/>
              <a:ext cx="12481" cy="532091"/>
            </a:xfrm>
            <a:custGeom>
              <a:avLst/>
              <a:gdLst>
                <a:gd name="connsiteX0" fmla="*/ 0 w 12481"/>
                <a:gd name="connsiteY0" fmla="*/ 0 h 532091"/>
                <a:gd name="connsiteX1" fmla="*/ 12482 w 12481"/>
                <a:gd name="connsiteY1" fmla="*/ 0 h 532091"/>
                <a:gd name="connsiteX2" fmla="*/ 12482 w 12481"/>
                <a:gd name="connsiteY2" fmla="*/ 532091 h 532091"/>
                <a:gd name="connsiteX3" fmla="*/ 0 w 12481"/>
                <a:gd name="connsiteY3" fmla="*/ 532091 h 532091"/>
              </a:gdLst>
              <a:ahLst/>
              <a:cxnLst>
                <a:cxn ang="0">
                  <a:pos x="connsiteX0" y="connsiteY0"/>
                </a:cxn>
                <a:cxn ang="0">
                  <a:pos x="connsiteX1" y="connsiteY1"/>
                </a:cxn>
                <a:cxn ang="0">
                  <a:pos x="connsiteX2" y="connsiteY2"/>
                </a:cxn>
                <a:cxn ang="0">
                  <a:pos x="connsiteX3" y="connsiteY3"/>
                </a:cxn>
              </a:cxnLst>
              <a:rect l="l" t="t" r="r" b="b"/>
              <a:pathLst>
                <a:path w="12481" h="532091">
                  <a:moveTo>
                    <a:pt x="0" y="0"/>
                  </a:moveTo>
                  <a:lnTo>
                    <a:pt x="12482" y="0"/>
                  </a:lnTo>
                  <a:lnTo>
                    <a:pt x="12482" y="532091"/>
                  </a:lnTo>
                  <a:lnTo>
                    <a:pt x="0" y="532091"/>
                  </a:lnTo>
                  <a:close/>
                </a:path>
              </a:pathLst>
            </a:custGeom>
            <a:solidFill>
              <a:schemeClr val="accent1">
                <a:lumMod val="60000"/>
                <a:lumOff val="40000"/>
              </a:schemeClr>
            </a:solidFill>
            <a:ln w="1246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xmlns="" id="{CFF5AC5F-0F9A-7A18-0A94-A16CD16F2296}"/>
                </a:ext>
              </a:extLst>
            </p:cNvPr>
            <p:cNvSpPr/>
            <p:nvPr/>
          </p:nvSpPr>
          <p:spPr>
            <a:xfrm>
              <a:off x="6795520" y="4660314"/>
              <a:ext cx="12481" cy="1087773"/>
            </a:xfrm>
            <a:custGeom>
              <a:avLst/>
              <a:gdLst>
                <a:gd name="connsiteX0" fmla="*/ 0 w 12481"/>
                <a:gd name="connsiteY0" fmla="*/ 0 h 1087773"/>
                <a:gd name="connsiteX1" fmla="*/ 12482 w 12481"/>
                <a:gd name="connsiteY1" fmla="*/ 0 h 1087773"/>
                <a:gd name="connsiteX2" fmla="*/ 12482 w 12481"/>
                <a:gd name="connsiteY2" fmla="*/ 1087774 h 1087773"/>
                <a:gd name="connsiteX3" fmla="*/ 0 w 12481"/>
                <a:gd name="connsiteY3" fmla="*/ 1087774 h 1087773"/>
              </a:gdLst>
              <a:ahLst/>
              <a:cxnLst>
                <a:cxn ang="0">
                  <a:pos x="connsiteX0" y="connsiteY0"/>
                </a:cxn>
                <a:cxn ang="0">
                  <a:pos x="connsiteX1" y="connsiteY1"/>
                </a:cxn>
                <a:cxn ang="0">
                  <a:pos x="connsiteX2" y="connsiteY2"/>
                </a:cxn>
                <a:cxn ang="0">
                  <a:pos x="connsiteX3" y="connsiteY3"/>
                </a:cxn>
              </a:cxnLst>
              <a:rect l="l" t="t" r="r" b="b"/>
              <a:pathLst>
                <a:path w="12481" h="1087773">
                  <a:moveTo>
                    <a:pt x="0" y="0"/>
                  </a:moveTo>
                  <a:lnTo>
                    <a:pt x="12482" y="0"/>
                  </a:lnTo>
                  <a:lnTo>
                    <a:pt x="12482" y="1087774"/>
                  </a:lnTo>
                  <a:lnTo>
                    <a:pt x="0" y="1087774"/>
                  </a:lnTo>
                  <a:close/>
                </a:path>
              </a:pathLst>
            </a:custGeom>
            <a:solidFill>
              <a:schemeClr val="accent1">
                <a:lumMod val="60000"/>
                <a:lumOff val="40000"/>
              </a:schemeClr>
            </a:solidFill>
            <a:ln w="1246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xmlns="" id="{8D7F40E3-ADC7-F843-2BFC-C8E63DFCF780}"/>
                </a:ext>
              </a:extLst>
            </p:cNvPr>
            <p:cNvSpPr/>
            <p:nvPr/>
          </p:nvSpPr>
          <p:spPr>
            <a:xfrm>
              <a:off x="6620777" y="4761166"/>
              <a:ext cx="12481" cy="1084653"/>
            </a:xfrm>
            <a:custGeom>
              <a:avLst/>
              <a:gdLst>
                <a:gd name="connsiteX0" fmla="*/ 0 w 12481"/>
                <a:gd name="connsiteY0" fmla="*/ 0 h 1084653"/>
                <a:gd name="connsiteX1" fmla="*/ 12482 w 12481"/>
                <a:gd name="connsiteY1" fmla="*/ 0 h 1084653"/>
                <a:gd name="connsiteX2" fmla="*/ 12482 w 12481"/>
                <a:gd name="connsiteY2" fmla="*/ 1084653 h 1084653"/>
                <a:gd name="connsiteX3" fmla="*/ 0 w 12481"/>
                <a:gd name="connsiteY3" fmla="*/ 1084653 h 1084653"/>
              </a:gdLst>
              <a:ahLst/>
              <a:cxnLst>
                <a:cxn ang="0">
                  <a:pos x="connsiteX0" y="connsiteY0"/>
                </a:cxn>
                <a:cxn ang="0">
                  <a:pos x="connsiteX1" y="connsiteY1"/>
                </a:cxn>
                <a:cxn ang="0">
                  <a:pos x="connsiteX2" y="connsiteY2"/>
                </a:cxn>
                <a:cxn ang="0">
                  <a:pos x="connsiteX3" y="connsiteY3"/>
                </a:cxn>
              </a:cxnLst>
              <a:rect l="l" t="t" r="r" b="b"/>
              <a:pathLst>
                <a:path w="12481" h="1084653">
                  <a:moveTo>
                    <a:pt x="0" y="0"/>
                  </a:moveTo>
                  <a:lnTo>
                    <a:pt x="12482" y="0"/>
                  </a:lnTo>
                  <a:lnTo>
                    <a:pt x="12482" y="1084653"/>
                  </a:lnTo>
                  <a:lnTo>
                    <a:pt x="0" y="1084653"/>
                  </a:lnTo>
                  <a:close/>
                </a:path>
              </a:pathLst>
            </a:custGeom>
            <a:solidFill>
              <a:schemeClr val="accent1">
                <a:lumMod val="60000"/>
                <a:lumOff val="40000"/>
              </a:schemeClr>
            </a:solidFill>
            <a:ln w="1246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xmlns="" id="{F4D8F619-70CE-2632-AC56-7A9440D143E9}"/>
                </a:ext>
              </a:extLst>
            </p:cNvPr>
            <p:cNvSpPr/>
            <p:nvPr/>
          </p:nvSpPr>
          <p:spPr>
            <a:xfrm>
              <a:off x="5323810" y="4127049"/>
              <a:ext cx="325460" cy="228464"/>
            </a:xfrm>
            <a:custGeom>
              <a:avLst/>
              <a:gdLst>
                <a:gd name="connsiteX0" fmla="*/ 6366 w 325460"/>
                <a:gd name="connsiteY0" fmla="*/ 228464 h 228464"/>
                <a:gd name="connsiteX1" fmla="*/ 0 w 325460"/>
                <a:gd name="connsiteY1" fmla="*/ 217605 h 228464"/>
                <a:gd name="connsiteX2" fmla="*/ 306674 w 325460"/>
                <a:gd name="connsiteY2" fmla="*/ 38744 h 228464"/>
                <a:gd name="connsiteX3" fmla="*/ 262863 w 325460"/>
                <a:gd name="connsiteY3" fmla="*/ 13780 h 228464"/>
                <a:gd name="connsiteX4" fmla="*/ 14354 w 325460"/>
                <a:gd name="connsiteY4" fmla="*/ 158442 h 228464"/>
                <a:gd name="connsiteX5" fmla="*/ 7988 w 325460"/>
                <a:gd name="connsiteY5" fmla="*/ 147708 h 228464"/>
                <a:gd name="connsiteX6" fmla="*/ 259743 w 325460"/>
                <a:gd name="connsiteY6" fmla="*/ 799 h 228464"/>
                <a:gd name="connsiteX7" fmla="*/ 265984 w 325460"/>
                <a:gd name="connsiteY7" fmla="*/ 799 h 228464"/>
                <a:gd name="connsiteX8" fmla="*/ 322276 w 325460"/>
                <a:gd name="connsiteY8" fmla="*/ 33376 h 228464"/>
                <a:gd name="connsiteX9" fmla="*/ 324710 w 325460"/>
                <a:gd name="connsiteY9" fmla="*/ 41676 h 228464"/>
                <a:gd name="connsiteX10" fmla="*/ 322276 w 325460"/>
                <a:gd name="connsiteY10" fmla="*/ 44111 h 22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460" h="228464">
                  <a:moveTo>
                    <a:pt x="6366" y="228464"/>
                  </a:moveTo>
                  <a:lnTo>
                    <a:pt x="0" y="217605"/>
                  </a:lnTo>
                  <a:lnTo>
                    <a:pt x="306674" y="38744"/>
                  </a:lnTo>
                  <a:lnTo>
                    <a:pt x="262863" y="13780"/>
                  </a:lnTo>
                  <a:lnTo>
                    <a:pt x="14354" y="158442"/>
                  </a:lnTo>
                  <a:lnTo>
                    <a:pt x="7988" y="147708"/>
                  </a:lnTo>
                  <a:lnTo>
                    <a:pt x="259743" y="799"/>
                  </a:lnTo>
                  <a:cubicBezTo>
                    <a:pt x="261686" y="-266"/>
                    <a:pt x="264040" y="-266"/>
                    <a:pt x="265984" y="799"/>
                  </a:cubicBezTo>
                  <a:lnTo>
                    <a:pt x="322276" y="33376"/>
                  </a:lnTo>
                  <a:cubicBezTo>
                    <a:pt x="325234" y="34997"/>
                    <a:pt x="326333" y="38712"/>
                    <a:pt x="324710" y="41676"/>
                  </a:cubicBezTo>
                  <a:cubicBezTo>
                    <a:pt x="324148" y="42704"/>
                    <a:pt x="323299" y="43549"/>
                    <a:pt x="322276" y="44111"/>
                  </a:cubicBezTo>
                  <a:close/>
                </a:path>
              </a:pathLst>
            </a:custGeom>
            <a:solidFill>
              <a:schemeClr val="accent1"/>
            </a:solidFill>
            <a:ln w="12465" cap="flat">
              <a:noFill/>
              <a:prstDash val="solid"/>
              <a:miter/>
            </a:ln>
          </p:spPr>
          <p:txBody>
            <a:bodyPr rtlCol="0" anchor="ctr"/>
            <a:lstStyle/>
            <a:p>
              <a:endParaRPr lang="zh-CN" altLang="en-US" dirty="0"/>
            </a:p>
          </p:txBody>
        </p:sp>
        <p:sp>
          <p:nvSpPr>
            <p:cNvPr id="34" name="任意多边形: 形状 33">
              <a:extLst>
                <a:ext uri="{FF2B5EF4-FFF2-40B4-BE49-F238E27FC236}">
                  <a16:creationId xmlns:a16="http://schemas.microsoft.com/office/drawing/2014/main" xmlns="" id="{B9269955-B2BB-4B4A-6ED1-15E2186301FA}"/>
                </a:ext>
              </a:extLst>
            </p:cNvPr>
            <p:cNvSpPr/>
            <p:nvPr/>
          </p:nvSpPr>
          <p:spPr>
            <a:xfrm>
              <a:off x="5511844" y="4325220"/>
              <a:ext cx="432802" cy="285042"/>
            </a:xfrm>
            <a:custGeom>
              <a:avLst/>
              <a:gdLst>
                <a:gd name="connsiteX0" fmla="*/ 62597 w 432802"/>
                <a:gd name="connsiteY0" fmla="*/ 285043 h 285042"/>
                <a:gd name="connsiteX1" fmla="*/ 59477 w 432802"/>
                <a:gd name="connsiteY1" fmla="*/ 284294 h 285042"/>
                <a:gd name="connsiteX2" fmla="*/ 3184 w 432802"/>
                <a:gd name="connsiteY2" fmla="*/ 251717 h 285042"/>
                <a:gd name="connsiteX3" fmla="*/ 750 w 432802"/>
                <a:gd name="connsiteY3" fmla="*/ 243418 h 285042"/>
                <a:gd name="connsiteX4" fmla="*/ 3184 w 432802"/>
                <a:gd name="connsiteY4" fmla="*/ 240982 h 285042"/>
                <a:gd name="connsiteX5" fmla="*/ 415079 w 432802"/>
                <a:gd name="connsiteY5" fmla="*/ 836 h 285042"/>
                <a:gd name="connsiteX6" fmla="*/ 421319 w 432802"/>
                <a:gd name="connsiteY6" fmla="*/ 836 h 285042"/>
                <a:gd name="connsiteX7" fmla="*/ 432802 w 432802"/>
                <a:gd name="connsiteY7" fmla="*/ 7451 h 285042"/>
                <a:gd name="connsiteX8" fmla="*/ 426562 w 432802"/>
                <a:gd name="connsiteY8" fmla="*/ 18185 h 285042"/>
                <a:gd name="connsiteX9" fmla="*/ 418199 w 432802"/>
                <a:gd name="connsiteY9" fmla="*/ 13442 h 285042"/>
                <a:gd name="connsiteX10" fmla="*/ 18787 w 432802"/>
                <a:gd name="connsiteY10" fmla="*/ 246350 h 285042"/>
                <a:gd name="connsiteX11" fmla="*/ 62597 w 432802"/>
                <a:gd name="connsiteY11" fmla="*/ 271313 h 285042"/>
                <a:gd name="connsiteX12" fmla="*/ 416077 w 432802"/>
                <a:gd name="connsiteY12" fmla="*/ 64992 h 285042"/>
                <a:gd name="connsiteX13" fmla="*/ 422443 w 432802"/>
                <a:gd name="connsiteY13" fmla="*/ 76225 h 285042"/>
                <a:gd name="connsiteX14" fmla="*/ 65842 w 432802"/>
                <a:gd name="connsiteY14" fmla="*/ 284294 h 285042"/>
                <a:gd name="connsiteX15" fmla="*/ 62597 w 432802"/>
                <a:gd name="connsiteY15" fmla="*/ 285043 h 28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802" h="285042">
                  <a:moveTo>
                    <a:pt x="62597" y="285043"/>
                  </a:moveTo>
                  <a:cubicBezTo>
                    <a:pt x="61514" y="285034"/>
                    <a:pt x="60446" y="284778"/>
                    <a:pt x="59477" y="284294"/>
                  </a:cubicBezTo>
                  <a:lnTo>
                    <a:pt x="3184" y="251717"/>
                  </a:lnTo>
                  <a:cubicBezTo>
                    <a:pt x="220" y="250097"/>
                    <a:pt x="-870" y="246381"/>
                    <a:pt x="750" y="243418"/>
                  </a:cubicBezTo>
                  <a:cubicBezTo>
                    <a:pt x="1311" y="242389"/>
                    <a:pt x="2157" y="241544"/>
                    <a:pt x="3184" y="240982"/>
                  </a:cubicBezTo>
                  <a:lnTo>
                    <a:pt x="415079" y="836"/>
                  </a:lnTo>
                  <a:cubicBezTo>
                    <a:pt x="417013" y="-279"/>
                    <a:pt x="419385" y="-279"/>
                    <a:pt x="421319" y="836"/>
                  </a:cubicBezTo>
                  <a:lnTo>
                    <a:pt x="432802" y="7451"/>
                  </a:lnTo>
                  <a:lnTo>
                    <a:pt x="426562" y="18185"/>
                  </a:lnTo>
                  <a:lnTo>
                    <a:pt x="418199" y="13442"/>
                  </a:lnTo>
                  <a:lnTo>
                    <a:pt x="18787" y="246350"/>
                  </a:lnTo>
                  <a:lnTo>
                    <a:pt x="62597" y="271313"/>
                  </a:lnTo>
                  <a:lnTo>
                    <a:pt x="416077" y="64992"/>
                  </a:lnTo>
                  <a:lnTo>
                    <a:pt x="422443" y="76225"/>
                  </a:lnTo>
                  <a:lnTo>
                    <a:pt x="65842" y="284294"/>
                  </a:lnTo>
                  <a:cubicBezTo>
                    <a:pt x="64834" y="284792"/>
                    <a:pt x="63723" y="285049"/>
                    <a:pt x="62597" y="285043"/>
                  </a:cubicBezTo>
                  <a:close/>
                </a:path>
              </a:pathLst>
            </a:custGeom>
            <a:solidFill>
              <a:schemeClr val="accent1"/>
            </a:solidFill>
            <a:ln w="1246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xmlns="" id="{6CCC3C3B-AD4F-91E8-A4BF-285FBEDD2C51}"/>
                </a:ext>
              </a:extLst>
            </p:cNvPr>
            <p:cNvSpPr/>
            <p:nvPr/>
          </p:nvSpPr>
          <p:spPr>
            <a:xfrm>
              <a:off x="5311453" y="4271549"/>
              <a:ext cx="316036" cy="206708"/>
            </a:xfrm>
            <a:custGeom>
              <a:avLst/>
              <a:gdLst>
                <a:gd name="connsiteX0" fmla="*/ 34200 w 316036"/>
                <a:gd name="connsiteY0" fmla="*/ 206658 h 206708"/>
                <a:gd name="connsiteX1" fmla="*/ 31079 w 316036"/>
                <a:gd name="connsiteY1" fmla="*/ 205784 h 206708"/>
                <a:gd name="connsiteX2" fmla="*/ 0 w 316036"/>
                <a:gd name="connsiteY2" fmla="*/ 187936 h 206708"/>
                <a:gd name="connsiteX3" fmla="*/ 6241 w 316036"/>
                <a:gd name="connsiteY3" fmla="*/ 177076 h 206708"/>
                <a:gd name="connsiteX4" fmla="*/ 34200 w 316036"/>
                <a:gd name="connsiteY4" fmla="*/ 193178 h 206708"/>
                <a:gd name="connsiteX5" fmla="*/ 298311 w 316036"/>
                <a:gd name="connsiteY5" fmla="*/ 38780 h 206708"/>
                <a:gd name="connsiteX6" fmla="*/ 254501 w 316036"/>
                <a:gd name="connsiteY6" fmla="*/ 13817 h 206708"/>
                <a:gd name="connsiteX7" fmla="*/ 6990 w 316036"/>
                <a:gd name="connsiteY7" fmla="*/ 158104 h 206708"/>
                <a:gd name="connsiteX8" fmla="*/ 749 w 316036"/>
                <a:gd name="connsiteY8" fmla="*/ 147370 h 206708"/>
                <a:gd name="connsiteX9" fmla="*/ 250382 w 316036"/>
                <a:gd name="connsiteY9" fmla="*/ 836 h 206708"/>
                <a:gd name="connsiteX10" fmla="*/ 256623 w 316036"/>
                <a:gd name="connsiteY10" fmla="*/ 836 h 206708"/>
                <a:gd name="connsiteX11" fmla="*/ 312915 w 316036"/>
                <a:gd name="connsiteY11" fmla="*/ 33288 h 206708"/>
                <a:gd name="connsiteX12" fmla="*/ 316035 w 316036"/>
                <a:gd name="connsiteY12" fmla="*/ 38655 h 206708"/>
                <a:gd name="connsiteX13" fmla="*/ 313040 w 316036"/>
                <a:gd name="connsiteY13" fmla="*/ 44022 h 206708"/>
                <a:gd name="connsiteX14" fmla="*/ 37195 w 316036"/>
                <a:gd name="connsiteY14" fmla="*/ 206284 h 206708"/>
                <a:gd name="connsiteX15" fmla="*/ 34200 w 316036"/>
                <a:gd name="connsiteY15" fmla="*/ 206658 h 20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036" h="206708">
                  <a:moveTo>
                    <a:pt x="34200" y="206658"/>
                  </a:moveTo>
                  <a:cubicBezTo>
                    <a:pt x="33098" y="206665"/>
                    <a:pt x="32017" y="206362"/>
                    <a:pt x="31079" y="205784"/>
                  </a:cubicBezTo>
                  <a:lnTo>
                    <a:pt x="0" y="187936"/>
                  </a:lnTo>
                  <a:lnTo>
                    <a:pt x="6241" y="177076"/>
                  </a:lnTo>
                  <a:lnTo>
                    <a:pt x="34200" y="193178"/>
                  </a:lnTo>
                  <a:lnTo>
                    <a:pt x="298311" y="38780"/>
                  </a:lnTo>
                  <a:lnTo>
                    <a:pt x="254501" y="13817"/>
                  </a:lnTo>
                  <a:lnTo>
                    <a:pt x="6990" y="158104"/>
                  </a:lnTo>
                  <a:lnTo>
                    <a:pt x="749" y="147370"/>
                  </a:lnTo>
                  <a:lnTo>
                    <a:pt x="250382" y="836"/>
                  </a:lnTo>
                  <a:cubicBezTo>
                    <a:pt x="252313" y="-279"/>
                    <a:pt x="254692" y="-279"/>
                    <a:pt x="256623" y="836"/>
                  </a:cubicBezTo>
                  <a:lnTo>
                    <a:pt x="312915" y="33288"/>
                  </a:lnTo>
                  <a:cubicBezTo>
                    <a:pt x="314873" y="34357"/>
                    <a:pt x="316075" y="36425"/>
                    <a:pt x="316035" y="38655"/>
                  </a:cubicBezTo>
                  <a:cubicBezTo>
                    <a:pt x="316048" y="40846"/>
                    <a:pt x="314911" y="42883"/>
                    <a:pt x="313040" y="44022"/>
                  </a:cubicBezTo>
                  <a:lnTo>
                    <a:pt x="37195" y="206284"/>
                  </a:lnTo>
                  <a:cubicBezTo>
                    <a:pt x="36245" y="206662"/>
                    <a:pt x="35213" y="206791"/>
                    <a:pt x="34200" y="206658"/>
                  </a:cubicBezTo>
                  <a:close/>
                </a:path>
              </a:pathLst>
            </a:custGeom>
            <a:solidFill>
              <a:schemeClr val="accent1"/>
            </a:solidFill>
            <a:ln w="12465" cap="flat">
              <a:noFill/>
              <a:prstDash val="solid"/>
              <a:miter/>
            </a:ln>
          </p:spPr>
          <p:txBody>
            <a:bodyPr rtlCol="0" anchor="ctr"/>
            <a:lstStyle/>
            <a:p>
              <a:endParaRPr lang="zh-CN" altLang="en-US" dirty="0"/>
            </a:p>
          </p:txBody>
        </p:sp>
        <p:sp>
          <p:nvSpPr>
            <p:cNvPr id="40" name="任意多边形: 形状 39">
              <a:extLst>
                <a:ext uri="{FF2B5EF4-FFF2-40B4-BE49-F238E27FC236}">
                  <a16:creationId xmlns:a16="http://schemas.microsoft.com/office/drawing/2014/main" xmlns="" id="{4633558F-7996-0762-B269-169A058E67AE}"/>
                </a:ext>
              </a:extLst>
            </p:cNvPr>
            <p:cNvSpPr/>
            <p:nvPr/>
          </p:nvSpPr>
          <p:spPr>
            <a:xfrm>
              <a:off x="5626362" y="4473090"/>
              <a:ext cx="280340" cy="203138"/>
            </a:xfrm>
            <a:custGeom>
              <a:avLst/>
              <a:gdLst>
                <a:gd name="connsiteX0" fmla="*/ 62536 w 280340"/>
                <a:gd name="connsiteY0" fmla="*/ 202951 h 203138"/>
                <a:gd name="connsiteX1" fmla="*/ 59415 w 280340"/>
                <a:gd name="connsiteY1" fmla="*/ 202202 h 203138"/>
                <a:gd name="connsiteX2" fmla="*/ 3123 w 280340"/>
                <a:gd name="connsiteY2" fmla="*/ 169625 h 203138"/>
                <a:gd name="connsiteX3" fmla="*/ 3 w 280340"/>
                <a:gd name="connsiteY3" fmla="*/ 164258 h 203138"/>
                <a:gd name="connsiteX4" fmla="*/ 3123 w 280340"/>
                <a:gd name="connsiteY4" fmla="*/ 158891 h 203138"/>
                <a:gd name="connsiteX5" fmla="*/ 274100 w 280340"/>
                <a:gd name="connsiteY5" fmla="*/ 0 h 203138"/>
                <a:gd name="connsiteX6" fmla="*/ 280340 w 280340"/>
                <a:gd name="connsiteY6" fmla="*/ 10734 h 203138"/>
                <a:gd name="connsiteX7" fmla="*/ 18226 w 280340"/>
                <a:gd name="connsiteY7" fmla="*/ 164258 h 203138"/>
                <a:gd name="connsiteX8" fmla="*/ 62161 w 280340"/>
                <a:gd name="connsiteY8" fmla="*/ 189221 h 203138"/>
                <a:gd name="connsiteX9" fmla="*/ 266236 w 280340"/>
                <a:gd name="connsiteY9" fmla="*/ 69523 h 203138"/>
                <a:gd name="connsiteX10" fmla="*/ 272602 w 280340"/>
                <a:gd name="connsiteY10" fmla="*/ 80257 h 203138"/>
                <a:gd name="connsiteX11" fmla="*/ 65656 w 280340"/>
                <a:gd name="connsiteY11" fmla="*/ 202951 h 203138"/>
                <a:gd name="connsiteX12" fmla="*/ 62536 w 280340"/>
                <a:gd name="connsiteY12" fmla="*/ 202951 h 20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340" h="203138">
                  <a:moveTo>
                    <a:pt x="62536" y="202951"/>
                  </a:moveTo>
                  <a:cubicBezTo>
                    <a:pt x="61450" y="202976"/>
                    <a:pt x="60377" y="202714"/>
                    <a:pt x="59415" y="202202"/>
                  </a:cubicBezTo>
                  <a:lnTo>
                    <a:pt x="3123" y="169625"/>
                  </a:lnTo>
                  <a:cubicBezTo>
                    <a:pt x="1144" y="168578"/>
                    <a:pt x="-67" y="166496"/>
                    <a:pt x="3" y="164258"/>
                  </a:cubicBezTo>
                  <a:cubicBezTo>
                    <a:pt x="17" y="162041"/>
                    <a:pt x="1204" y="159999"/>
                    <a:pt x="3123" y="158891"/>
                  </a:cubicBezTo>
                  <a:lnTo>
                    <a:pt x="274100" y="0"/>
                  </a:lnTo>
                  <a:lnTo>
                    <a:pt x="280340" y="10734"/>
                  </a:lnTo>
                  <a:lnTo>
                    <a:pt x="18226" y="164258"/>
                  </a:lnTo>
                  <a:lnTo>
                    <a:pt x="62161" y="189221"/>
                  </a:lnTo>
                  <a:lnTo>
                    <a:pt x="266236" y="69523"/>
                  </a:lnTo>
                  <a:lnTo>
                    <a:pt x="272602" y="80257"/>
                  </a:lnTo>
                  <a:lnTo>
                    <a:pt x="65656" y="202951"/>
                  </a:lnTo>
                  <a:cubicBezTo>
                    <a:pt x="64633" y="203201"/>
                    <a:pt x="63559" y="203201"/>
                    <a:pt x="62536" y="202951"/>
                  </a:cubicBezTo>
                  <a:close/>
                </a:path>
              </a:pathLst>
            </a:custGeom>
            <a:solidFill>
              <a:schemeClr val="accent1"/>
            </a:solidFill>
            <a:ln w="1246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xmlns="" id="{738594AB-19D8-F720-FFFA-EA469C32FDA8}"/>
                </a:ext>
              </a:extLst>
            </p:cNvPr>
            <p:cNvSpPr/>
            <p:nvPr/>
          </p:nvSpPr>
          <p:spPr>
            <a:xfrm>
              <a:off x="5403817" y="4298222"/>
              <a:ext cx="411020" cy="239772"/>
            </a:xfrm>
            <a:custGeom>
              <a:avLst/>
              <a:gdLst>
                <a:gd name="connsiteX0" fmla="*/ 411020 w 411020"/>
                <a:gd name="connsiteY0" fmla="*/ 32452 h 239772"/>
                <a:gd name="connsiteX1" fmla="*/ 56292 w 411020"/>
                <a:gd name="connsiteY1" fmla="*/ 239772 h 239772"/>
                <a:gd name="connsiteX2" fmla="*/ 0 w 411020"/>
                <a:gd name="connsiteY2" fmla="*/ 207320 h 239772"/>
                <a:gd name="connsiteX3" fmla="*/ 354728 w 411020"/>
                <a:gd name="connsiteY3" fmla="*/ 0 h 239772"/>
                <a:gd name="connsiteX4" fmla="*/ 411020 w 411020"/>
                <a:gd name="connsiteY4" fmla="*/ 32452 h 23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020" h="239772">
                  <a:moveTo>
                    <a:pt x="411020" y="32452"/>
                  </a:moveTo>
                  <a:lnTo>
                    <a:pt x="56292" y="239772"/>
                  </a:lnTo>
                  <a:lnTo>
                    <a:pt x="0" y="207320"/>
                  </a:lnTo>
                  <a:lnTo>
                    <a:pt x="354728" y="0"/>
                  </a:lnTo>
                  <a:lnTo>
                    <a:pt x="411020" y="32452"/>
                  </a:lnTo>
                  <a:close/>
                </a:path>
              </a:pathLst>
            </a:custGeom>
            <a:solidFill>
              <a:schemeClr val="accent1"/>
            </a:solidFill>
            <a:ln w="1246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xmlns="" id="{83BBD582-D3C1-04E8-696C-91535AAB9282}"/>
                </a:ext>
              </a:extLst>
            </p:cNvPr>
            <p:cNvSpPr/>
            <p:nvPr/>
          </p:nvSpPr>
          <p:spPr>
            <a:xfrm>
              <a:off x="4386568" y="5568852"/>
              <a:ext cx="204819" cy="193267"/>
            </a:xfrm>
            <a:custGeom>
              <a:avLst/>
              <a:gdLst>
                <a:gd name="connsiteX0" fmla="*/ 154144 w 204819"/>
                <a:gd name="connsiteY0" fmla="*/ 193091 h 193267"/>
                <a:gd name="connsiteX1" fmla="*/ 131427 w 204819"/>
                <a:gd name="connsiteY1" fmla="*/ 190345 h 193267"/>
                <a:gd name="connsiteX2" fmla="*/ 4489 w 204819"/>
                <a:gd name="connsiteY2" fmla="*/ 71395 h 193267"/>
                <a:gd name="connsiteX3" fmla="*/ 20840 w 204819"/>
                <a:gd name="connsiteY3" fmla="*/ 0 h 193267"/>
                <a:gd name="connsiteX4" fmla="*/ 27954 w 204819"/>
                <a:gd name="connsiteY4" fmla="*/ 10235 h 193267"/>
                <a:gd name="connsiteX5" fmla="*/ 16346 w 204819"/>
                <a:gd name="connsiteY5" fmla="*/ 68275 h 193267"/>
                <a:gd name="connsiteX6" fmla="*/ 134173 w 204819"/>
                <a:gd name="connsiteY6" fmla="*/ 178612 h 193267"/>
                <a:gd name="connsiteX7" fmla="*/ 193336 w 204819"/>
                <a:gd name="connsiteY7" fmla="*/ 158517 h 193267"/>
                <a:gd name="connsiteX8" fmla="*/ 204819 w 204819"/>
                <a:gd name="connsiteY8" fmla="*/ 163384 h 193267"/>
                <a:gd name="connsiteX9" fmla="*/ 154144 w 204819"/>
                <a:gd name="connsiteY9" fmla="*/ 193091 h 19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819" h="193267">
                  <a:moveTo>
                    <a:pt x="154144" y="193091"/>
                  </a:moveTo>
                  <a:cubicBezTo>
                    <a:pt x="146491" y="193053"/>
                    <a:pt x="138869" y="192130"/>
                    <a:pt x="131427" y="190345"/>
                  </a:cubicBezTo>
                  <a:cubicBezTo>
                    <a:pt x="72577" y="173183"/>
                    <a:pt x="25429" y="129010"/>
                    <a:pt x="4489" y="71395"/>
                  </a:cubicBezTo>
                  <a:cubicBezTo>
                    <a:pt x="-5122" y="40066"/>
                    <a:pt x="869" y="13979"/>
                    <a:pt x="20840" y="0"/>
                  </a:cubicBezTo>
                  <a:lnTo>
                    <a:pt x="27954" y="10235"/>
                  </a:lnTo>
                  <a:cubicBezTo>
                    <a:pt x="12477" y="20969"/>
                    <a:pt x="8483" y="41938"/>
                    <a:pt x="16346" y="68275"/>
                  </a:cubicBezTo>
                  <a:cubicBezTo>
                    <a:pt x="35814" y="121721"/>
                    <a:pt x="79570" y="162685"/>
                    <a:pt x="134173" y="178612"/>
                  </a:cubicBezTo>
                  <a:cubicBezTo>
                    <a:pt x="163130" y="185352"/>
                    <a:pt x="185223" y="177863"/>
                    <a:pt x="193336" y="158517"/>
                  </a:cubicBezTo>
                  <a:lnTo>
                    <a:pt x="204819" y="163384"/>
                  </a:lnTo>
                  <a:cubicBezTo>
                    <a:pt x="195886" y="182981"/>
                    <a:pt x="175611" y="194876"/>
                    <a:pt x="154144" y="193091"/>
                  </a:cubicBezTo>
                  <a:close/>
                </a:path>
              </a:pathLst>
            </a:custGeom>
            <a:solidFill>
              <a:schemeClr val="accent1"/>
            </a:solidFill>
            <a:ln w="12465" cap="flat">
              <a:noFill/>
              <a:prstDash val="solid"/>
              <a:miter/>
            </a:ln>
          </p:spPr>
          <p:txBody>
            <a:bodyPr rtlCol="0" anchor="ctr"/>
            <a:lstStyle/>
            <a:p>
              <a:endParaRPr lang="zh-CN" altLang="en-US" dirty="0"/>
            </a:p>
          </p:txBody>
        </p:sp>
        <p:sp>
          <p:nvSpPr>
            <p:cNvPr id="47" name="任意多边形: 形状 46">
              <a:extLst>
                <a:ext uri="{FF2B5EF4-FFF2-40B4-BE49-F238E27FC236}">
                  <a16:creationId xmlns:a16="http://schemas.microsoft.com/office/drawing/2014/main" xmlns="" id="{4343C1D6-1F28-AFE9-C850-C62C87B8CA29}"/>
                </a:ext>
              </a:extLst>
            </p:cNvPr>
            <p:cNvSpPr/>
            <p:nvPr/>
          </p:nvSpPr>
          <p:spPr>
            <a:xfrm>
              <a:off x="4413045" y="4969484"/>
              <a:ext cx="738642" cy="761328"/>
            </a:xfrm>
            <a:custGeom>
              <a:avLst/>
              <a:gdLst>
                <a:gd name="connsiteX0" fmla="*/ 515096 w 738642"/>
                <a:gd name="connsiteY0" fmla="*/ 0 h 761328"/>
                <a:gd name="connsiteX1" fmla="*/ 10963 w 738642"/>
                <a:gd name="connsiteY1" fmla="*/ 538707 h 761328"/>
                <a:gd name="connsiteX2" fmla="*/ 5596 w 738642"/>
                <a:gd name="connsiteY2" fmla="*/ 609852 h 761328"/>
                <a:gd name="connsiteX3" fmla="*/ 163863 w 738642"/>
                <a:gd name="connsiteY3" fmla="*/ 758009 h 761328"/>
                <a:gd name="connsiteX4" fmla="*/ 234135 w 738642"/>
                <a:gd name="connsiteY4" fmla="*/ 747899 h 761328"/>
                <a:gd name="connsiteX5" fmla="*/ 234884 w 738642"/>
                <a:gd name="connsiteY5" fmla="*/ 747150 h 761328"/>
                <a:gd name="connsiteX6" fmla="*/ 243246 w 738642"/>
                <a:gd name="connsiteY6" fmla="*/ 738288 h 761328"/>
                <a:gd name="connsiteX7" fmla="*/ 738643 w 738642"/>
                <a:gd name="connsiteY7" fmla="*/ 209192 h 7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42" h="761328">
                  <a:moveTo>
                    <a:pt x="515096" y="0"/>
                  </a:moveTo>
                  <a:lnTo>
                    <a:pt x="10963" y="538707"/>
                  </a:lnTo>
                  <a:cubicBezTo>
                    <a:pt x="-1519" y="555308"/>
                    <a:pt x="-3391" y="580271"/>
                    <a:pt x="5596" y="609852"/>
                  </a:cubicBezTo>
                  <a:cubicBezTo>
                    <a:pt x="25691" y="676005"/>
                    <a:pt x="96587" y="742407"/>
                    <a:pt x="163863" y="758009"/>
                  </a:cubicBezTo>
                  <a:cubicBezTo>
                    <a:pt x="194069" y="764999"/>
                    <a:pt x="218283" y="760630"/>
                    <a:pt x="234135" y="747899"/>
                  </a:cubicBezTo>
                  <a:lnTo>
                    <a:pt x="234884" y="747150"/>
                  </a:lnTo>
                  <a:cubicBezTo>
                    <a:pt x="238015" y="744541"/>
                    <a:pt x="240822" y="741571"/>
                    <a:pt x="243246" y="738288"/>
                  </a:cubicBezTo>
                  <a:lnTo>
                    <a:pt x="738643" y="209192"/>
                  </a:lnTo>
                  <a:close/>
                </a:path>
              </a:pathLst>
            </a:custGeom>
            <a:solidFill>
              <a:schemeClr val="accent1"/>
            </a:solidFill>
            <a:ln w="12465" cap="flat">
              <a:noFill/>
              <a:prstDash val="solid"/>
              <a:miter/>
            </a:ln>
          </p:spPr>
          <p:txBody>
            <a:bodyPr rtlCol="0" anchor="ctr"/>
            <a:lstStyle/>
            <a:p>
              <a:endParaRPr lang="zh-CN" altLang="en-US" dirty="0"/>
            </a:p>
          </p:txBody>
        </p:sp>
        <p:sp>
          <p:nvSpPr>
            <p:cNvPr id="48" name="任意多边形: 形状 47">
              <a:extLst>
                <a:ext uri="{FF2B5EF4-FFF2-40B4-BE49-F238E27FC236}">
                  <a16:creationId xmlns:a16="http://schemas.microsoft.com/office/drawing/2014/main" xmlns="" id="{96DF4FA7-5DB5-0619-5853-8885A225E420}"/>
                </a:ext>
              </a:extLst>
            </p:cNvPr>
            <p:cNvSpPr/>
            <p:nvPr/>
          </p:nvSpPr>
          <p:spPr>
            <a:xfrm>
              <a:off x="4407616" y="4965240"/>
              <a:ext cx="748565" cy="771800"/>
            </a:xfrm>
            <a:custGeom>
              <a:avLst/>
              <a:gdLst>
                <a:gd name="connsiteX0" fmla="*/ 196378 w 748565"/>
                <a:gd name="connsiteY0" fmla="*/ 771739 h 771800"/>
                <a:gd name="connsiteX1" fmla="*/ 167920 w 748565"/>
                <a:gd name="connsiteY1" fmla="*/ 768244 h 771800"/>
                <a:gd name="connsiteX2" fmla="*/ 5659 w 748565"/>
                <a:gd name="connsiteY2" fmla="*/ 615843 h 771800"/>
                <a:gd name="connsiteX3" fmla="*/ 11650 w 748565"/>
                <a:gd name="connsiteY3" fmla="*/ 539206 h 771800"/>
                <a:gd name="connsiteX4" fmla="*/ 515658 w 748565"/>
                <a:gd name="connsiteY4" fmla="*/ 0 h 771800"/>
                <a:gd name="connsiteX5" fmla="*/ 524770 w 748565"/>
                <a:gd name="connsiteY5" fmla="*/ 8488 h 771800"/>
                <a:gd name="connsiteX6" fmla="*/ 20761 w 748565"/>
                <a:gd name="connsiteY6" fmla="*/ 547070 h 771800"/>
                <a:gd name="connsiteX7" fmla="*/ 17017 w 748565"/>
                <a:gd name="connsiteY7" fmla="*/ 612099 h 771800"/>
                <a:gd name="connsiteX8" fmla="*/ 170791 w 748565"/>
                <a:gd name="connsiteY8" fmla="*/ 756137 h 771800"/>
                <a:gd name="connsiteX9" fmla="*/ 235695 w 748565"/>
                <a:gd name="connsiteY9" fmla="*/ 747150 h 771800"/>
                <a:gd name="connsiteX10" fmla="*/ 243683 w 748565"/>
                <a:gd name="connsiteY10" fmla="*/ 738663 h 771800"/>
                <a:gd name="connsiteX11" fmla="*/ 739454 w 748565"/>
                <a:gd name="connsiteY11" fmla="*/ 209067 h 771800"/>
                <a:gd name="connsiteX12" fmla="*/ 748566 w 748565"/>
                <a:gd name="connsiteY12" fmla="*/ 217555 h 771800"/>
                <a:gd name="connsiteX13" fmla="*/ 253544 w 748565"/>
                <a:gd name="connsiteY13" fmla="*/ 746776 h 771800"/>
                <a:gd name="connsiteX14" fmla="*/ 244557 w 748565"/>
                <a:gd name="connsiteY14" fmla="*/ 756137 h 771800"/>
                <a:gd name="connsiteX15" fmla="*/ 243683 w 748565"/>
                <a:gd name="connsiteY15" fmla="*/ 756886 h 771800"/>
                <a:gd name="connsiteX16" fmla="*/ 196378 w 748565"/>
                <a:gd name="connsiteY16" fmla="*/ 771739 h 7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8565" h="771800">
                  <a:moveTo>
                    <a:pt x="196378" y="771739"/>
                  </a:moveTo>
                  <a:cubicBezTo>
                    <a:pt x="186792" y="771627"/>
                    <a:pt x="177249" y="770453"/>
                    <a:pt x="167920" y="768244"/>
                  </a:cubicBezTo>
                  <a:cubicBezTo>
                    <a:pt x="98772" y="752143"/>
                    <a:pt x="25754" y="683743"/>
                    <a:pt x="5659" y="615843"/>
                  </a:cubicBezTo>
                  <a:cubicBezTo>
                    <a:pt x="-3578" y="585139"/>
                    <a:pt x="-1456" y="557929"/>
                    <a:pt x="11650" y="539206"/>
                  </a:cubicBezTo>
                  <a:lnTo>
                    <a:pt x="515658" y="0"/>
                  </a:lnTo>
                  <a:lnTo>
                    <a:pt x="524770" y="8488"/>
                  </a:lnTo>
                  <a:lnTo>
                    <a:pt x="20761" y="547070"/>
                  </a:lnTo>
                  <a:cubicBezTo>
                    <a:pt x="10402" y="561923"/>
                    <a:pt x="8280" y="585263"/>
                    <a:pt x="17017" y="612099"/>
                  </a:cubicBezTo>
                  <a:cubicBezTo>
                    <a:pt x="36488" y="676255"/>
                    <a:pt x="105512" y="740909"/>
                    <a:pt x="170791" y="756137"/>
                  </a:cubicBezTo>
                  <a:cubicBezTo>
                    <a:pt x="197751" y="762378"/>
                    <a:pt x="220717" y="759133"/>
                    <a:pt x="235695" y="747150"/>
                  </a:cubicBezTo>
                  <a:cubicBezTo>
                    <a:pt x="238656" y="744616"/>
                    <a:pt x="241334" y="741771"/>
                    <a:pt x="243683" y="738663"/>
                  </a:cubicBezTo>
                  <a:lnTo>
                    <a:pt x="739454" y="209067"/>
                  </a:lnTo>
                  <a:lnTo>
                    <a:pt x="748566" y="217555"/>
                  </a:lnTo>
                  <a:lnTo>
                    <a:pt x="253544" y="746776"/>
                  </a:lnTo>
                  <a:cubicBezTo>
                    <a:pt x="250948" y="750258"/>
                    <a:pt x="247928" y="753403"/>
                    <a:pt x="244557" y="756137"/>
                  </a:cubicBezTo>
                  <a:lnTo>
                    <a:pt x="243683" y="756886"/>
                  </a:lnTo>
                  <a:cubicBezTo>
                    <a:pt x="230121" y="767183"/>
                    <a:pt x="213393" y="772438"/>
                    <a:pt x="196378" y="771739"/>
                  </a:cubicBezTo>
                  <a:close/>
                </a:path>
              </a:pathLst>
            </a:custGeom>
            <a:solidFill>
              <a:schemeClr val="accent1"/>
            </a:solidFill>
            <a:ln w="1246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xmlns="" id="{582B7B19-565A-0442-DC3D-441A73AA7414}"/>
                </a:ext>
              </a:extLst>
            </p:cNvPr>
            <p:cNvSpPr/>
            <p:nvPr/>
          </p:nvSpPr>
          <p:spPr>
            <a:xfrm>
              <a:off x="4909974" y="4954061"/>
              <a:ext cx="254548" cy="246326"/>
            </a:xfrm>
            <a:custGeom>
              <a:avLst/>
              <a:gdLst>
                <a:gd name="connsiteX0" fmla="*/ 230980 w 254548"/>
                <a:gd name="connsiteY0" fmla="*/ 111282 h 246326"/>
                <a:gd name="connsiteX1" fmla="*/ 249203 w 254548"/>
                <a:gd name="connsiteY1" fmla="*/ 151598 h 246326"/>
                <a:gd name="connsiteX2" fmla="*/ 163703 w 254548"/>
                <a:gd name="connsiteY2" fmla="*/ 242964 h 246326"/>
                <a:gd name="connsiteX3" fmla="*/ 5436 w 254548"/>
                <a:gd name="connsiteY3" fmla="*/ 94807 h 246326"/>
                <a:gd name="connsiteX4" fmla="*/ 90936 w 254548"/>
                <a:gd name="connsiteY4" fmla="*/ 3316 h 246326"/>
                <a:gd name="connsiteX5" fmla="*/ 131626 w 254548"/>
                <a:gd name="connsiteY5" fmla="*/ 18544 h 24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48" h="246326">
                  <a:moveTo>
                    <a:pt x="230980" y="111282"/>
                  </a:moveTo>
                  <a:cubicBezTo>
                    <a:pt x="238657" y="123939"/>
                    <a:pt x="244775" y="137469"/>
                    <a:pt x="249203" y="151598"/>
                  </a:cubicBezTo>
                  <a:cubicBezTo>
                    <a:pt x="269298" y="217751"/>
                    <a:pt x="230980" y="258690"/>
                    <a:pt x="163703" y="242964"/>
                  </a:cubicBezTo>
                  <a:cubicBezTo>
                    <a:pt x="96427" y="227237"/>
                    <a:pt x="25781" y="160959"/>
                    <a:pt x="5436" y="94807"/>
                  </a:cubicBezTo>
                  <a:cubicBezTo>
                    <a:pt x="-14909" y="28654"/>
                    <a:pt x="23660" y="-12286"/>
                    <a:pt x="90936" y="3316"/>
                  </a:cubicBezTo>
                  <a:cubicBezTo>
                    <a:pt x="105044" y="6799"/>
                    <a:pt x="118700" y="11904"/>
                    <a:pt x="131626" y="18544"/>
                  </a:cubicBezTo>
                  <a:close/>
                </a:path>
              </a:pathLst>
            </a:custGeom>
            <a:solidFill>
              <a:srgbClr val="FFFFFF"/>
            </a:solidFill>
            <a:ln w="1246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xmlns="" id="{121126EE-43F3-F475-75B2-B722A6E884F8}"/>
                </a:ext>
              </a:extLst>
            </p:cNvPr>
            <p:cNvSpPr/>
            <p:nvPr/>
          </p:nvSpPr>
          <p:spPr>
            <a:xfrm>
              <a:off x="4904281" y="4947778"/>
              <a:ext cx="266399" cy="258928"/>
            </a:xfrm>
            <a:custGeom>
              <a:avLst/>
              <a:gdLst>
                <a:gd name="connsiteX0" fmla="*/ 196731 w 266399"/>
                <a:gd name="connsiteY0" fmla="*/ 258857 h 258928"/>
                <a:gd name="connsiteX1" fmla="*/ 167899 w 266399"/>
                <a:gd name="connsiteY1" fmla="*/ 255362 h 258928"/>
                <a:gd name="connsiteX2" fmla="*/ 5637 w 266399"/>
                <a:gd name="connsiteY2" fmla="*/ 102837 h 258928"/>
                <a:gd name="connsiteX3" fmla="*/ 16996 w 266399"/>
                <a:gd name="connsiteY3" fmla="*/ 20333 h 258928"/>
                <a:gd name="connsiteX4" fmla="*/ 98501 w 266399"/>
                <a:gd name="connsiteY4" fmla="*/ 3608 h 258928"/>
                <a:gd name="connsiteX5" fmla="*/ 140689 w 266399"/>
                <a:gd name="connsiteY5" fmla="*/ 19335 h 258928"/>
                <a:gd name="connsiteX6" fmla="*/ 134947 w 266399"/>
                <a:gd name="connsiteY6" fmla="*/ 30443 h 258928"/>
                <a:gd name="connsiteX7" fmla="*/ 95256 w 266399"/>
                <a:gd name="connsiteY7" fmla="*/ 15341 h 258928"/>
                <a:gd name="connsiteX8" fmla="*/ 25608 w 266399"/>
                <a:gd name="connsiteY8" fmla="*/ 28571 h 258928"/>
                <a:gd name="connsiteX9" fmla="*/ 17121 w 266399"/>
                <a:gd name="connsiteY9" fmla="*/ 98843 h 258928"/>
                <a:gd name="connsiteX10" fmla="*/ 170770 w 266399"/>
                <a:gd name="connsiteY10" fmla="*/ 242756 h 258928"/>
                <a:gd name="connsiteX11" fmla="*/ 240417 w 266399"/>
                <a:gd name="connsiteY11" fmla="*/ 229525 h 258928"/>
                <a:gd name="connsiteX12" fmla="*/ 248905 w 266399"/>
                <a:gd name="connsiteY12" fmla="*/ 159254 h 258928"/>
                <a:gd name="connsiteX13" fmla="*/ 231181 w 266399"/>
                <a:gd name="connsiteY13" fmla="*/ 120810 h 258928"/>
                <a:gd name="connsiteX14" fmla="*/ 241915 w 266399"/>
                <a:gd name="connsiteY14" fmla="*/ 114445 h 258928"/>
                <a:gd name="connsiteX15" fmla="*/ 260762 w 266399"/>
                <a:gd name="connsiteY15" fmla="*/ 156009 h 258928"/>
                <a:gd name="connsiteX16" fmla="*/ 249404 w 266399"/>
                <a:gd name="connsiteY16" fmla="*/ 238512 h 258928"/>
                <a:gd name="connsiteX17" fmla="*/ 196731 w 266399"/>
                <a:gd name="connsiteY17" fmla="*/ 258857 h 2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399" h="258928">
                  <a:moveTo>
                    <a:pt x="196731" y="258857"/>
                  </a:moveTo>
                  <a:cubicBezTo>
                    <a:pt x="187023" y="258732"/>
                    <a:pt x="177356" y="257559"/>
                    <a:pt x="167899" y="255362"/>
                  </a:cubicBezTo>
                  <a:cubicBezTo>
                    <a:pt x="98751" y="239136"/>
                    <a:pt x="25733" y="170862"/>
                    <a:pt x="5637" y="102837"/>
                  </a:cubicBezTo>
                  <a:cubicBezTo>
                    <a:pt x="-4722" y="68637"/>
                    <a:pt x="-728" y="39305"/>
                    <a:pt x="16996" y="20333"/>
                  </a:cubicBezTo>
                  <a:cubicBezTo>
                    <a:pt x="34720" y="1361"/>
                    <a:pt x="63802" y="-4630"/>
                    <a:pt x="98501" y="3608"/>
                  </a:cubicBezTo>
                  <a:cubicBezTo>
                    <a:pt x="113161" y="7078"/>
                    <a:pt x="127332" y="12370"/>
                    <a:pt x="140689" y="19335"/>
                  </a:cubicBezTo>
                  <a:lnTo>
                    <a:pt x="134947" y="30443"/>
                  </a:lnTo>
                  <a:cubicBezTo>
                    <a:pt x="122375" y="23828"/>
                    <a:pt x="109048" y="18748"/>
                    <a:pt x="95256" y="15341"/>
                  </a:cubicBezTo>
                  <a:cubicBezTo>
                    <a:pt x="64925" y="8351"/>
                    <a:pt x="40212" y="12969"/>
                    <a:pt x="25608" y="28571"/>
                  </a:cubicBezTo>
                  <a:cubicBezTo>
                    <a:pt x="11005" y="44173"/>
                    <a:pt x="8009" y="69136"/>
                    <a:pt x="17121" y="98843"/>
                  </a:cubicBezTo>
                  <a:cubicBezTo>
                    <a:pt x="36592" y="162998"/>
                    <a:pt x="105491" y="227528"/>
                    <a:pt x="170770" y="242756"/>
                  </a:cubicBezTo>
                  <a:cubicBezTo>
                    <a:pt x="201100" y="249870"/>
                    <a:pt x="225814" y="245127"/>
                    <a:pt x="240417" y="229525"/>
                  </a:cubicBezTo>
                  <a:cubicBezTo>
                    <a:pt x="255021" y="213923"/>
                    <a:pt x="258016" y="189085"/>
                    <a:pt x="248905" y="159254"/>
                  </a:cubicBezTo>
                  <a:cubicBezTo>
                    <a:pt x="244605" y="145761"/>
                    <a:pt x="238651" y="132843"/>
                    <a:pt x="231181" y="120810"/>
                  </a:cubicBezTo>
                  <a:lnTo>
                    <a:pt x="241915" y="114445"/>
                  </a:lnTo>
                  <a:cubicBezTo>
                    <a:pt x="249911" y="127450"/>
                    <a:pt x="256243" y="141417"/>
                    <a:pt x="260762" y="156009"/>
                  </a:cubicBezTo>
                  <a:cubicBezTo>
                    <a:pt x="271122" y="190208"/>
                    <a:pt x="267128" y="219540"/>
                    <a:pt x="249404" y="238512"/>
                  </a:cubicBezTo>
                  <a:cubicBezTo>
                    <a:pt x="235463" y="252354"/>
                    <a:pt x="216361" y="259743"/>
                    <a:pt x="196731" y="258857"/>
                  </a:cubicBezTo>
                  <a:close/>
                </a:path>
              </a:pathLst>
            </a:custGeom>
            <a:solidFill>
              <a:schemeClr val="accent1">
                <a:lumMod val="75000"/>
              </a:schemeClr>
            </a:solidFill>
            <a:ln w="1246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xmlns="" id="{E77DB082-DFD2-737F-4B6B-349B2FE6CA53}"/>
                </a:ext>
              </a:extLst>
            </p:cNvPr>
            <p:cNvSpPr/>
            <p:nvPr/>
          </p:nvSpPr>
          <p:spPr>
            <a:xfrm>
              <a:off x="4974990" y="4872876"/>
              <a:ext cx="232865" cy="264029"/>
            </a:xfrm>
            <a:custGeom>
              <a:avLst/>
              <a:gdLst>
                <a:gd name="connsiteX0" fmla="*/ 91074 w 232865"/>
                <a:gd name="connsiteY0" fmla="*/ 263986 h 264029"/>
                <a:gd name="connsiteX1" fmla="*/ 77844 w 232865"/>
                <a:gd name="connsiteY1" fmla="*/ 262364 h 264029"/>
                <a:gd name="connsiteX2" fmla="*/ 2954 w 232865"/>
                <a:gd name="connsiteY2" fmla="*/ 192467 h 264029"/>
                <a:gd name="connsiteX3" fmla="*/ 8321 w 232865"/>
                <a:gd name="connsiteY3" fmla="*/ 152525 h 264029"/>
                <a:gd name="connsiteX4" fmla="*/ 151236 w 232865"/>
                <a:gd name="connsiteY4" fmla="*/ 0 h 264029"/>
                <a:gd name="connsiteX5" fmla="*/ 160347 w 232865"/>
                <a:gd name="connsiteY5" fmla="*/ 8488 h 264029"/>
                <a:gd name="connsiteX6" fmla="*/ 17807 w 232865"/>
                <a:gd name="connsiteY6" fmla="*/ 161013 h 264029"/>
                <a:gd name="connsiteX7" fmla="*/ 15061 w 232865"/>
                <a:gd name="connsiteY7" fmla="*/ 188847 h 264029"/>
                <a:gd name="connsiteX8" fmla="*/ 80715 w 232865"/>
                <a:gd name="connsiteY8" fmla="*/ 250257 h 264029"/>
                <a:gd name="connsiteX9" fmla="*/ 108673 w 232865"/>
                <a:gd name="connsiteY9" fmla="*/ 244515 h 264029"/>
                <a:gd name="connsiteX10" fmla="*/ 223754 w 232865"/>
                <a:gd name="connsiteY10" fmla="*/ 121696 h 264029"/>
                <a:gd name="connsiteX11" fmla="*/ 232866 w 232865"/>
                <a:gd name="connsiteY11" fmla="*/ 130183 h 264029"/>
                <a:gd name="connsiteX12" fmla="*/ 118035 w 232865"/>
                <a:gd name="connsiteY12" fmla="*/ 252503 h 264029"/>
                <a:gd name="connsiteX13" fmla="*/ 91074 w 232865"/>
                <a:gd name="connsiteY13" fmla="*/ 263986 h 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865" h="264029">
                  <a:moveTo>
                    <a:pt x="91074" y="263986"/>
                  </a:moveTo>
                  <a:cubicBezTo>
                    <a:pt x="86616" y="263974"/>
                    <a:pt x="82174" y="263425"/>
                    <a:pt x="77844" y="262364"/>
                  </a:cubicBezTo>
                  <a:cubicBezTo>
                    <a:pt x="43019" y="252591"/>
                    <a:pt x="15097" y="226542"/>
                    <a:pt x="2954" y="192467"/>
                  </a:cubicBezTo>
                  <a:cubicBezTo>
                    <a:pt x="-2413" y="179136"/>
                    <a:pt x="-375" y="163971"/>
                    <a:pt x="8321" y="152525"/>
                  </a:cubicBezTo>
                  <a:lnTo>
                    <a:pt x="151236" y="0"/>
                  </a:lnTo>
                  <a:lnTo>
                    <a:pt x="160347" y="8488"/>
                  </a:lnTo>
                  <a:lnTo>
                    <a:pt x="17807" y="161013"/>
                  </a:lnTo>
                  <a:cubicBezTo>
                    <a:pt x="12198" y="169213"/>
                    <a:pt x="11162" y="179710"/>
                    <a:pt x="15061" y="188847"/>
                  </a:cubicBezTo>
                  <a:cubicBezTo>
                    <a:pt x="25973" y="218566"/>
                    <a:pt x="50332" y="241357"/>
                    <a:pt x="80715" y="250257"/>
                  </a:cubicBezTo>
                  <a:cubicBezTo>
                    <a:pt x="90367" y="253839"/>
                    <a:pt x="101214" y="251605"/>
                    <a:pt x="108673" y="244515"/>
                  </a:cubicBezTo>
                  <a:lnTo>
                    <a:pt x="223754" y="121696"/>
                  </a:lnTo>
                  <a:lnTo>
                    <a:pt x="232866" y="130183"/>
                  </a:lnTo>
                  <a:lnTo>
                    <a:pt x="118035" y="252503"/>
                  </a:lnTo>
                  <a:cubicBezTo>
                    <a:pt x="111292" y="260267"/>
                    <a:pt x="101349" y="264511"/>
                    <a:pt x="91074" y="263986"/>
                  </a:cubicBezTo>
                  <a:close/>
                </a:path>
              </a:pathLst>
            </a:custGeom>
            <a:solidFill>
              <a:schemeClr val="accent1"/>
            </a:solidFill>
            <a:ln w="1246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xmlns="" id="{370EFE32-9571-DC86-D60C-9EFE77AD17DA}"/>
                </a:ext>
              </a:extLst>
            </p:cNvPr>
            <p:cNvSpPr/>
            <p:nvPr/>
          </p:nvSpPr>
          <p:spPr>
            <a:xfrm>
              <a:off x="5384970" y="3436616"/>
              <a:ext cx="855659" cy="1733827"/>
            </a:xfrm>
            <a:custGeom>
              <a:avLst/>
              <a:gdLst>
                <a:gd name="connsiteX0" fmla="*/ 191593 w 855659"/>
                <a:gd name="connsiteY0" fmla="*/ 1733823 h 1733827"/>
                <a:gd name="connsiteX1" fmla="*/ 104222 w 855659"/>
                <a:gd name="connsiteY1" fmla="*/ 1721341 h 1733827"/>
                <a:gd name="connsiteX2" fmla="*/ 0 w 855659"/>
                <a:gd name="connsiteY2" fmla="*/ 1696378 h 1733827"/>
                <a:gd name="connsiteX3" fmla="*/ 5866 w 855659"/>
                <a:gd name="connsiteY3" fmla="*/ 1672163 h 1733827"/>
                <a:gd name="connsiteX4" fmla="*/ 110837 w 855659"/>
                <a:gd name="connsiteY4" fmla="*/ 1697127 h 1733827"/>
                <a:gd name="connsiteX5" fmla="*/ 749522 w 855659"/>
                <a:gd name="connsiteY5" fmla="*/ 1136078 h 1733827"/>
                <a:gd name="connsiteX6" fmla="*/ 595249 w 855659"/>
                <a:gd name="connsiteY6" fmla="*/ 84001 h 1733827"/>
                <a:gd name="connsiteX7" fmla="*/ 525103 w 855659"/>
                <a:gd name="connsiteY7" fmla="*/ 53671 h 1733827"/>
                <a:gd name="connsiteX8" fmla="*/ 524354 w 855659"/>
                <a:gd name="connsiteY8" fmla="*/ 53671 h 1733827"/>
                <a:gd name="connsiteX9" fmla="*/ 407026 w 855659"/>
                <a:gd name="connsiteY9" fmla="*/ 24214 h 1733827"/>
                <a:gd name="connsiteX10" fmla="*/ 412019 w 855659"/>
                <a:gd name="connsiteY10" fmla="*/ 0 h 1733827"/>
                <a:gd name="connsiteX11" fmla="*/ 471432 w 855659"/>
                <a:gd name="connsiteY11" fmla="*/ 14728 h 1733827"/>
                <a:gd name="connsiteX12" fmla="*/ 530844 w 855659"/>
                <a:gd name="connsiteY12" fmla="*/ 30830 h 1733827"/>
                <a:gd name="connsiteX13" fmla="*/ 530844 w 855659"/>
                <a:gd name="connsiteY13" fmla="*/ 30081 h 1733827"/>
                <a:gd name="connsiteX14" fmla="*/ 608106 w 855659"/>
                <a:gd name="connsiteY14" fmla="*/ 62283 h 1733827"/>
                <a:gd name="connsiteX15" fmla="*/ 773987 w 855659"/>
                <a:gd name="connsiteY15" fmla="*/ 1144066 h 1733827"/>
                <a:gd name="connsiteX16" fmla="*/ 191593 w 855659"/>
                <a:gd name="connsiteY16" fmla="*/ 1733823 h 173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5659" h="1733827">
                  <a:moveTo>
                    <a:pt x="191593" y="1733823"/>
                  </a:moveTo>
                  <a:cubicBezTo>
                    <a:pt x="162013" y="1733997"/>
                    <a:pt x="132570" y="1729791"/>
                    <a:pt x="104222" y="1721341"/>
                  </a:cubicBezTo>
                  <a:lnTo>
                    <a:pt x="0" y="1696378"/>
                  </a:lnTo>
                  <a:lnTo>
                    <a:pt x="5866" y="1672163"/>
                  </a:lnTo>
                  <a:lnTo>
                    <a:pt x="110837" y="1697127"/>
                  </a:lnTo>
                  <a:cubicBezTo>
                    <a:pt x="339501" y="1766899"/>
                    <a:pt x="613722" y="1525504"/>
                    <a:pt x="749522" y="1136078"/>
                  </a:cubicBezTo>
                  <a:cubicBezTo>
                    <a:pt x="902173" y="698472"/>
                    <a:pt x="833025" y="226542"/>
                    <a:pt x="595249" y="84001"/>
                  </a:cubicBezTo>
                  <a:cubicBezTo>
                    <a:pt x="573394" y="70671"/>
                    <a:pt x="549779" y="60462"/>
                    <a:pt x="525103" y="53671"/>
                  </a:cubicBezTo>
                  <a:lnTo>
                    <a:pt x="524354" y="53671"/>
                  </a:lnTo>
                  <a:cubicBezTo>
                    <a:pt x="516990" y="51549"/>
                    <a:pt x="450587" y="34949"/>
                    <a:pt x="407026" y="24214"/>
                  </a:cubicBezTo>
                  <a:lnTo>
                    <a:pt x="412019" y="0"/>
                  </a:lnTo>
                  <a:lnTo>
                    <a:pt x="471432" y="14728"/>
                  </a:lnTo>
                  <a:cubicBezTo>
                    <a:pt x="504258" y="22966"/>
                    <a:pt x="521358" y="27210"/>
                    <a:pt x="530844" y="30830"/>
                  </a:cubicBezTo>
                  <a:lnTo>
                    <a:pt x="530844" y="30081"/>
                  </a:lnTo>
                  <a:cubicBezTo>
                    <a:pt x="557992" y="37087"/>
                    <a:pt x="584016" y="47931"/>
                    <a:pt x="608106" y="62283"/>
                  </a:cubicBezTo>
                  <a:cubicBezTo>
                    <a:pt x="855866" y="210690"/>
                    <a:pt x="930007" y="695851"/>
                    <a:pt x="773987" y="1144066"/>
                  </a:cubicBezTo>
                  <a:cubicBezTo>
                    <a:pt x="649794" y="1498918"/>
                    <a:pt x="412019" y="1733823"/>
                    <a:pt x="191593" y="1733823"/>
                  </a:cubicBezTo>
                  <a:close/>
                </a:path>
              </a:pathLst>
            </a:custGeom>
            <a:solidFill>
              <a:schemeClr val="accent1"/>
            </a:solidFill>
            <a:ln w="1246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xmlns="" id="{2109D8D1-499C-F376-B5EF-89AFADDD3032}"/>
                </a:ext>
              </a:extLst>
            </p:cNvPr>
            <p:cNvSpPr/>
            <p:nvPr/>
          </p:nvSpPr>
          <p:spPr>
            <a:xfrm>
              <a:off x="5294390" y="3664263"/>
              <a:ext cx="497855" cy="1268025"/>
            </a:xfrm>
            <a:custGeom>
              <a:avLst/>
              <a:gdLst>
                <a:gd name="connsiteX0" fmla="*/ 257459 w 497855"/>
                <a:gd name="connsiteY0" fmla="*/ 1268026 h 1268025"/>
                <a:gd name="connsiteX1" fmla="*/ 182569 w 497855"/>
                <a:gd name="connsiteY1" fmla="*/ 1239443 h 1268025"/>
                <a:gd name="connsiteX2" fmla="*/ 60998 w 497855"/>
                <a:gd name="connsiteY2" fmla="*/ 437623 h 1268025"/>
                <a:gd name="connsiteX3" fmla="*/ 497855 w 497855"/>
                <a:gd name="connsiteY3" fmla="*/ 142 h 1268025"/>
                <a:gd name="connsiteX4" fmla="*/ 497855 w 497855"/>
                <a:gd name="connsiteY4" fmla="*/ 12624 h 1268025"/>
                <a:gd name="connsiteX5" fmla="*/ 490990 w 497855"/>
                <a:gd name="connsiteY5" fmla="*/ 12624 h 1268025"/>
                <a:gd name="connsiteX6" fmla="*/ 72606 w 497855"/>
                <a:gd name="connsiteY6" fmla="*/ 441867 h 1268025"/>
                <a:gd name="connsiteX7" fmla="*/ 188935 w 497855"/>
                <a:gd name="connsiteY7" fmla="*/ 1229457 h 1268025"/>
                <a:gd name="connsiteX8" fmla="*/ 259581 w 497855"/>
                <a:gd name="connsiteY8" fmla="*/ 1256543 h 126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855" h="1268025">
                  <a:moveTo>
                    <a:pt x="257459" y="1268026"/>
                  </a:moveTo>
                  <a:cubicBezTo>
                    <a:pt x="230984" y="1263070"/>
                    <a:pt x="205618" y="1253385"/>
                    <a:pt x="182569" y="1239443"/>
                  </a:cubicBezTo>
                  <a:cubicBezTo>
                    <a:pt x="-537" y="1129604"/>
                    <a:pt x="-55081" y="769634"/>
                    <a:pt x="60998" y="437623"/>
                  </a:cubicBezTo>
                  <a:cubicBezTo>
                    <a:pt x="154111" y="170516"/>
                    <a:pt x="330102" y="-5724"/>
                    <a:pt x="497855" y="142"/>
                  </a:cubicBezTo>
                  <a:lnTo>
                    <a:pt x="497855" y="12624"/>
                  </a:lnTo>
                  <a:lnTo>
                    <a:pt x="490990" y="12624"/>
                  </a:lnTo>
                  <a:cubicBezTo>
                    <a:pt x="332474" y="12624"/>
                    <a:pt x="161225" y="187367"/>
                    <a:pt x="72606" y="441867"/>
                  </a:cubicBezTo>
                  <a:cubicBezTo>
                    <a:pt x="-41601" y="769260"/>
                    <a:pt x="10198" y="1122615"/>
                    <a:pt x="188935" y="1229457"/>
                  </a:cubicBezTo>
                  <a:cubicBezTo>
                    <a:pt x="210670" y="1242651"/>
                    <a:pt x="234600" y="1251825"/>
                    <a:pt x="259581" y="1256543"/>
                  </a:cubicBezTo>
                  <a:close/>
                </a:path>
              </a:pathLst>
            </a:custGeom>
            <a:solidFill>
              <a:schemeClr val="accent1"/>
            </a:solidFill>
            <a:ln w="1246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xmlns="" id="{E47AC6E3-0649-3983-43B4-EA57131BF21F}"/>
                </a:ext>
              </a:extLst>
            </p:cNvPr>
            <p:cNvSpPr/>
            <p:nvPr/>
          </p:nvSpPr>
          <p:spPr>
            <a:xfrm>
              <a:off x="5197010" y="3638021"/>
              <a:ext cx="542812" cy="1299011"/>
            </a:xfrm>
            <a:custGeom>
              <a:avLst/>
              <a:gdLst>
                <a:gd name="connsiteX0" fmla="*/ 297299 w 542812"/>
                <a:gd name="connsiteY0" fmla="*/ 1299011 h 1299011"/>
                <a:gd name="connsiteX1" fmla="*/ 186711 w 542812"/>
                <a:gd name="connsiteY1" fmla="*/ 1266059 h 1299011"/>
                <a:gd name="connsiteX2" fmla="*/ 61895 w 542812"/>
                <a:gd name="connsiteY2" fmla="*/ 446766 h 1299011"/>
                <a:gd name="connsiteX3" fmla="*/ 542813 w 542812"/>
                <a:gd name="connsiteY3" fmla="*/ 3793 h 1299011"/>
                <a:gd name="connsiteX4" fmla="*/ 540441 w 542812"/>
                <a:gd name="connsiteY4" fmla="*/ 16274 h 1299011"/>
                <a:gd name="connsiteX5" fmla="*/ 74252 w 542812"/>
                <a:gd name="connsiteY5" fmla="*/ 451384 h 1299011"/>
                <a:gd name="connsiteX6" fmla="*/ 193077 w 542812"/>
                <a:gd name="connsiteY6" fmla="*/ 1256074 h 1299011"/>
                <a:gd name="connsiteX7" fmla="*/ 297673 w 542812"/>
                <a:gd name="connsiteY7" fmla="*/ 1287153 h 129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812" h="1299011">
                  <a:moveTo>
                    <a:pt x="297299" y="1299011"/>
                  </a:moveTo>
                  <a:cubicBezTo>
                    <a:pt x="258211" y="1297750"/>
                    <a:pt x="220116" y="1286392"/>
                    <a:pt x="186711" y="1266059"/>
                  </a:cubicBezTo>
                  <a:cubicBezTo>
                    <a:pt x="-513" y="1153725"/>
                    <a:pt x="-56057" y="786391"/>
                    <a:pt x="61895" y="446766"/>
                  </a:cubicBezTo>
                  <a:cubicBezTo>
                    <a:pt x="162996" y="156942"/>
                    <a:pt x="365199" y="-29284"/>
                    <a:pt x="542813" y="3793"/>
                  </a:cubicBezTo>
                  <a:lnTo>
                    <a:pt x="540441" y="16274"/>
                  </a:lnTo>
                  <a:cubicBezTo>
                    <a:pt x="369443" y="-15928"/>
                    <a:pt x="173231" y="166928"/>
                    <a:pt x="74252" y="451384"/>
                  </a:cubicBezTo>
                  <a:cubicBezTo>
                    <a:pt x="-42452" y="785891"/>
                    <a:pt x="10845" y="1146735"/>
                    <a:pt x="193077" y="1256074"/>
                  </a:cubicBezTo>
                  <a:cubicBezTo>
                    <a:pt x="224693" y="1275246"/>
                    <a:pt x="260716" y="1285955"/>
                    <a:pt x="297673" y="1287153"/>
                  </a:cubicBezTo>
                  <a:close/>
                </a:path>
              </a:pathLst>
            </a:custGeom>
            <a:solidFill>
              <a:srgbClr val="285056"/>
            </a:solidFill>
            <a:ln w="1246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xmlns="" id="{5EF31307-9984-B534-ACDB-372A2C1A6649}"/>
                </a:ext>
              </a:extLst>
            </p:cNvPr>
            <p:cNvSpPr/>
            <p:nvPr/>
          </p:nvSpPr>
          <p:spPr>
            <a:xfrm>
              <a:off x="5062324" y="3427908"/>
              <a:ext cx="1067329" cy="1715694"/>
            </a:xfrm>
            <a:custGeom>
              <a:avLst/>
              <a:gdLst>
                <a:gd name="connsiteX0" fmla="*/ 404526 w 1067329"/>
                <a:gd name="connsiteY0" fmla="*/ 1715694 h 1715694"/>
                <a:gd name="connsiteX1" fmla="*/ 247007 w 1067329"/>
                <a:gd name="connsiteY1" fmla="*/ 1671634 h 1715694"/>
                <a:gd name="connsiteX2" fmla="*/ 82000 w 1067329"/>
                <a:gd name="connsiteY2" fmla="*/ 589976 h 1715694"/>
                <a:gd name="connsiteX3" fmla="*/ 543072 w 1067329"/>
                <a:gd name="connsiteY3" fmla="*/ 21938 h 1715694"/>
                <a:gd name="connsiteX4" fmla="*/ 820289 w 1067329"/>
                <a:gd name="connsiteY4" fmla="*/ 44030 h 1715694"/>
                <a:gd name="connsiteX5" fmla="*/ 985421 w 1067329"/>
                <a:gd name="connsiteY5" fmla="*/ 1125688 h 1715694"/>
                <a:gd name="connsiteX6" fmla="*/ 524349 w 1067329"/>
                <a:gd name="connsiteY6" fmla="*/ 1693602 h 1715694"/>
                <a:gd name="connsiteX7" fmla="*/ 404526 w 1067329"/>
                <a:gd name="connsiteY7" fmla="*/ 1715694 h 1715694"/>
                <a:gd name="connsiteX8" fmla="*/ 662771 w 1067329"/>
                <a:gd name="connsiteY8" fmla="*/ 24933 h 1715694"/>
                <a:gd name="connsiteX9" fmla="*/ 551559 w 1067329"/>
                <a:gd name="connsiteY9" fmla="*/ 45278 h 1715694"/>
                <a:gd name="connsiteX10" fmla="*/ 105590 w 1067329"/>
                <a:gd name="connsiteY10" fmla="*/ 598214 h 1715694"/>
                <a:gd name="connsiteX11" fmla="*/ 260363 w 1067329"/>
                <a:gd name="connsiteY11" fmla="*/ 1650291 h 1715694"/>
                <a:gd name="connsiteX12" fmla="*/ 516361 w 1067329"/>
                <a:gd name="connsiteY12" fmla="*/ 1670136 h 1715694"/>
                <a:gd name="connsiteX13" fmla="*/ 962330 w 1067329"/>
                <a:gd name="connsiteY13" fmla="*/ 1117450 h 1715694"/>
                <a:gd name="connsiteX14" fmla="*/ 807932 w 1067329"/>
                <a:gd name="connsiteY14" fmla="*/ 65374 h 1715694"/>
                <a:gd name="connsiteX15" fmla="*/ 662771 w 1067329"/>
                <a:gd name="connsiteY15" fmla="*/ 24933 h 1715694"/>
                <a:gd name="connsiteX16" fmla="*/ 436104 w 1067329"/>
                <a:gd name="connsiteY16" fmla="*/ 1511620 h 1715694"/>
                <a:gd name="connsiteX17" fmla="*/ 317404 w 1067329"/>
                <a:gd name="connsiteY17" fmla="*/ 1478419 h 1715694"/>
                <a:gd name="connsiteX18" fmla="*/ 190216 w 1067329"/>
                <a:gd name="connsiteY18" fmla="*/ 654631 h 1715694"/>
                <a:gd name="connsiteX19" fmla="*/ 539702 w 1067329"/>
                <a:gd name="connsiteY19" fmla="*/ 224639 h 1715694"/>
                <a:gd name="connsiteX20" fmla="*/ 751889 w 1067329"/>
                <a:gd name="connsiteY20" fmla="*/ 241489 h 1715694"/>
                <a:gd name="connsiteX21" fmla="*/ 877704 w 1067329"/>
                <a:gd name="connsiteY21" fmla="*/ 1060783 h 1715694"/>
                <a:gd name="connsiteX22" fmla="*/ 526596 w 1067329"/>
                <a:gd name="connsiteY22" fmla="*/ 1495019 h 1715694"/>
                <a:gd name="connsiteX23" fmla="*/ 436104 w 1067329"/>
                <a:gd name="connsiteY23" fmla="*/ 1511620 h 1715694"/>
                <a:gd name="connsiteX24" fmla="*/ 630942 w 1067329"/>
                <a:gd name="connsiteY24" fmla="*/ 232877 h 1715694"/>
                <a:gd name="connsiteX25" fmla="*/ 548189 w 1067329"/>
                <a:gd name="connsiteY25" fmla="*/ 248105 h 1715694"/>
                <a:gd name="connsiteX26" fmla="*/ 213681 w 1067329"/>
                <a:gd name="connsiteY26" fmla="*/ 662994 h 1715694"/>
                <a:gd name="connsiteX27" fmla="*/ 330260 w 1067329"/>
                <a:gd name="connsiteY27" fmla="*/ 1456950 h 1715694"/>
                <a:gd name="connsiteX28" fmla="*/ 517484 w 1067329"/>
                <a:gd name="connsiteY28" fmla="*/ 1471554 h 1715694"/>
                <a:gd name="connsiteX29" fmla="*/ 853490 w 1067329"/>
                <a:gd name="connsiteY29" fmla="*/ 1052546 h 1715694"/>
                <a:gd name="connsiteX30" fmla="*/ 738409 w 1067329"/>
                <a:gd name="connsiteY30" fmla="*/ 262958 h 1715694"/>
                <a:gd name="connsiteX31" fmla="*/ 630942 w 1067329"/>
                <a:gd name="connsiteY31" fmla="*/ 232877 h 17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7329" h="1715694">
                  <a:moveTo>
                    <a:pt x="404526" y="1715694"/>
                  </a:moveTo>
                  <a:cubicBezTo>
                    <a:pt x="348972" y="1715732"/>
                    <a:pt x="294480" y="1700492"/>
                    <a:pt x="247007" y="1671634"/>
                  </a:cubicBezTo>
                  <a:cubicBezTo>
                    <a:pt x="-379" y="1523352"/>
                    <a:pt x="-74395" y="1038067"/>
                    <a:pt x="82000" y="589976"/>
                  </a:cubicBezTo>
                  <a:cubicBezTo>
                    <a:pt x="181853" y="302899"/>
                    <a:pt x="354599" y="90711"/>
                    <a:pt x="543072" y="21938"/>
                  </a:cubicBezTo>
                  <a:cubicBezTo>
                    <a:pt x="641177" y="-13510"/>
                    <a:pt x="737036" y="-5896"/>
                    <a:pt x="820289" y="44030"/>
                  </a:cubicBezTo>
                  <a:cubicBezTo>
                    <a:pt x="1067675" y="192312"/>
                    <a:pt x="1141691" y="677597"/>
                    <a:pt x="985421" y="1125688"/>
                  </a:cubicBezTo>
                  <a:cubicBezTo>
                    <a:pt x="885568" y="1412765"/>
                    <a:pt x="712822" y="1624953"/>
                    <a:pt x="524349" y="1693602"/>
                  </a:cubicBezTo>
                  <a:cubicBezTo>
                    <a:pt x="486003" y="1707906"/>
                    <a:pt x="445450" y="1715382"/>
                    <a:pt x="404526" y="1715694"/>
                  </a:cubicBezTo>
                  <a:close/>
                  <a:moveTo>
                    <a:pt x="662771" y="24933"/>
                  </a:moveTo>
                  <a:cubicBezTo>
                    <a:pt x="624801" y="25209"/>
                    <a:pt x="587169" y="32094"/>
                    <a:pt x="551559" y="45278"/>
                  </a:cubicBezTo>
                  <a:cubicBezTo>
                    <a:pt x="372697" y="110183"/>
                    <a:pt x="201824" y="321996"/>
                    <a:pt x="105590" y="598214"/>
                  </a:cubicBezTo>
                  <a:cubicBezTo>
                    <a:pt x="-47185" y="1035945"/>
                    <a:pt x="22088" y="1507750"/>
                    <a:pt x="260363" y="1650291"/>
                  </a:cubicBezTo>
                  <a:cubicBezTo>
                    <a:pt x="337000" y="1696223"/>
                    <a:pt x="425495" y="1703088"/>
                    <a:pt x="516361" y="1670136"/>
                  </a:cubicBezTo>
                  <a:cubicBezTo>
                    <a:pt x="695098" y="1605482"/>
                    <a:pt x="865847" y="1393668"/>
                    <a:pt x="962330" y="1117450"/>
                  </a:cubicBezTo>
                  <a:cubicBezTo>
                    <a:pt x="1114980" y="679969"/>
                    <a:pt x="1045707" y="207914"/>
                    <a:pt x="807932" y="65374"/>
                  </a:cubicBezTo>
                  <a:cubicBezTo>
                    <a:pt x="764184" y="38797"/>
                    <a:pt x="713958" y="24803"/>
                    <a:pt x="662771" y="24933"/>
                  </a:cubicBezTo>
                  <a:close/>
                  <a:moveTo>
                    <a:pt x="436104" y="1511620"/>
                  </a:moveTo>
                  <a:cubicBezTo>
                    <a:pt x="394239" y="1511657"/>
                    <a:pt x="353172" y="1500174"/>
                    <a:pt x="317404" y="1478419"/>
                  </a:cubicBezTo>
                  <a:cubicBezTo>
                    <a:pt x="128432" y="1365085"/>
                    <a:pt x="71266" y="995629"/>
                    <a:pt x="190216" y="654631"/>
                  </a:cubicBezTo>
                  <a:cubicBezTo>
                    <a:pt x="266104" y="436827"/>
                    <a:pt x="396787" y="276438"/>
                    <a:pt x="539702" y="224639"/>
                  </a:cubicBezTo>
                  <a:cubicBezTo>
                    <a:pt x="609199" y="196950"/>
                    <a:pt x="687634" y="203178"/>
                    <a:pt x="751889" y="241489"/>
                  </a:cubicBezTo>
                  <a:cubicBezTo>
                    <a:pt x="939114" y="353824"/>
                    <a:pt x="996030" y="721658"/>
                    <a:pt x="877704" y="1060783"/>
                  </a:cubicBezTo>
                  <a:cubicBezTo>
                    <a:pt x="802066" y="1277589"/>
                    <a:pt x="667514" y="1443969"/>
                    <a:pt x="526596" y="1495019"/>
                  </a:cubicBezTo>
                  <a:cubicBezTo>
                    <a:pt x="497647" y="1505841"/>
                    <a:pt x="467011" y="1511470"/>
                    <a:pt x="436104" y="1511620"/>
                  </a:cubicBezTo>
                  <a:close/>
                  <a:moveTo>
                    <a:pt x="630942" y="232877"/>
                  </a:moveTo>
                  <a:cubicBezTo>
                    <a:pt x="602684" y="233123"/>
                    <a:pt x="574688" y="238275"/>
                    <a:pt x="548189" y="248105"/>
                  </a:cubicBezTo>
                  <a:cubicBezTo>
                    <a:pt x="414261" y="296658"/>
                    <a:pt x="286075" y="455674"/>
                    <a:pt x="213681" y="662994"/>
                  </a:cubicBezTo>
                  <a:cubicBezTo>
                    <a:pt x="100473" y="987516"/>
                    <a:pt x="153894" y="1351231"/>
                    <a:pt x="330260" y="1456950"/>
                  </a:cubicBezTo>
                  <a:cubicBezTo>
                    <a:pt x="387000" y="1490676"/>
                    <a:pt x="456202" y="1496068"/>
                    <a:pt x="517484" y="1471554"/>
                  </a:cubicBezTo>
                  <a:cubicBezTo>
                    <a:pt x="651537" y="1423000"/>
                    <a:pt x="779599" y="1262486"/>
                    <a:pt x="853490" y="1052546"/>
                  </a:cubicBezTo>
                  <a:cubicBezTo>
                    <a:pt x="968196" y="724029"/>
                    <a:pt x="915898" y="369676"/>
                    <a:pt x="738409" y="262958"/>
                  </a:cubicBezTo>
                  <a:cubicBezTo>
                    <a:pt x="706020" y="243279"/>
                    <a:pt x="668849" y="232873"/>
                    <a:pt x="630942" y="232877"/>
                  </a:cubicBezTo>
                  <a:close/>
                </a:path>
              </a:pathLst>
            </a:custGeom>
            <a:solidFill>
              <a:schemeClr val="accent1"/>
            </a:solidFill>
            <a:ln w="12465" cap="flat">
              <a:noFill/>
              <a:prstDash val="solid"/>
              <a:miter/>
            </a:ln>
          </p:spPr>
          <p:txBody>
            <a:bodyPr rtlCol="0" anchor="ctr"/>
            <a:lstStyle/>
            <a:p>
              <a:endParaRPr lang="zh-CN" altLang="en-US" dirty="0"/>
            </a:p>
          </p:txBody>
        </p:sp>
        <p:sp>
          <p:nvSpPr>
            <p:cNvPr id="128" name="任意多边形: 形状 127">
              <a:extLst>
                <a:ext uri="{FF2B5EF4-FFF2-40B4-BE49-F238E27FC236}">
                  <a16:creationId xmlns:a16="http://schemas.microsoft.com/office/drawing/2014/main" xmlns="" id="{44063A99-06E8-7E79-EB61-1133853EADA5}"/>
                </a:ext>
              </a:extLst>
            </p:cNvPr>
            <p:cNvSpPr/>
            <p:nvPr/>
          </p:nvSpPr>
          <p:spPr>
            <a:xfrm>
              <a:off x="6158956" y="4389750"/>
              <a:ext cx="1098385" cy="1732418"/>
            </a:xfrm>
            <a:custGeom>
              <a:avLst/>
              <a:gdLst>
                <a:gd name="connsiteX0" fmla="*/ 6241 w 1098385"/>
                <a:gd name="connsiteY0" fmla="*/ 1732412 h 1732418"/>
                <a:gd name="connsiteX1" fmla="*/ 3120 w 1098385"/>
                <a:gd name="connsiteY1" fmla="*/ 1731538 h 1732418"/>
                <a:gd name="connsiteX2" fmla="*/ 0 w 1098385"/>
                <a:gd name="connsiteY2" fmla="*/ 1726171 h 1732418"/>
                <a:gd name="connsiteX3" fmla="*/ 0 w 1098385"/>
                <a:gd name="connsiteY3" fmla="*/ 635027 h 1732418"/>
                <a:gd name="connsiteX4" fmla="*/ 3120 w 1098385"/>
                <a:gd name="connsiteY4" fmla="*/ 629535 h 1732418"/>
                <a:gd name="connsiteX5" fmla="*/ 1089023 w 1098385"/>
                <a:gd name="connsiteY5" fmla="*/ 836 h 1732418"/>
                <a:gd name="connsiteX6" fmla="*/ 1095264 w 1098385"/>
                <a:gd name="connsiteY6" fmla="*/ 836 h 1732418"/>
                <a:gd name="connsiteX7" fmla="*/ 1098384 w 1098385"/>
                <a:gd name="connsiteY7" fmla="*/ 6203 h 1732418"/>
                <a:gd name="connsiteX8" fmla="*/ 1098384 w 1098385"/>
                <a:gd name="connsiteY8" fmla="*/ 1097596 h 1732418"/>
                <a:gd name="connsiteX9" fmla="*/ 1095264 w 1098385"/>
                <a:gd name="connsiteY9" fmla="*/ 1102963 h 1732418"/>
                <a:gd name="connsiteX10" fmla="*/ 9361 w 1098385"/>
                <a:gd name="connsiteY10" fmla="*/ 1731788 h 1732418"/>
                <a:gd name="connsiteX11" fmla="*/ 6241 w 1098385"/>
                <a:gd name="connsiteY11" fmla="*/ 1732412 h 1732418"/>
                <a:gd name="connsiteX12" fmla="*/ 12482 w 1098385"/>
                <a:gd name="connsiteY12" fmla="*/ 638522 h 1732418"/>
                <a:gd name="connsiteX13" fmla="*/ 12482 w 1098385"/>
                <a:gd name="connsiteY13" fmla="*/ 1715312 h 1732418"/>
                <a:gd name="connsiteX14" fmla="*/ 1085903 w 1098385"/>
                <a:gd name="connsiteY14" fmla="*/ 1093727 h 1732418"/>
                <a:gd name="connsiteX15" fmla="*/ 1085903 w 1098385"/>
                <a:gd name="connsiteY15" fmla="*/ 17062 h 17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385" h="1732418">
                  <a:moveTo>
                    <a:pt x="6241" y="1732412"/>
                  </a:moveTo>
                  <a:cubicBezTo>
                    <a:pt x="5155" y="1732362"/>
                    <a:pt x="4081" y="1732062"/>
                    <a:pt x="3120" y="1731538"/>
                  </a:cubicBezTo>
                  <a:cubicBezTo>
                    <a:pt x="1236" y="1730390"/>
                    <a:pt x="62" y="1728368"/>
                    <a:pt x="0" y="1726171"/>
                  </a:cubicBezTo>
                  <a:lnTo>
                    <a:pt x="0" y="635027"/>
                  </a:lnTo>
                  <a:cubicBezTo>
                    <a:pt x="25" y="632781"/>
                    <a:pt x="1198" y="630696"/>
                    <a:pt x="3120" y="629535"/>
                  </a:cubicBezTo>
                  <a:lnTo>
                    <a:pt x="1089023" y="836"/>
                  </a:lnTo>
                  <a:cubicBezTo>
                    <a:pt x="1090958" y="-279"/>
                    <a:pt x="1093329" y="-279"/>
                    <a:pt x="1095264" y="836"/>
                  </a:cubicBezTo>
                  <a:cubicBezTo>
                    <a:pt x="1097223" y="1904"/>
                    <a:pt x="1098422" y="3973"/>
                    <a:pt x="1098384" y="6203"/>
                  </a:cubicBezTo>
                  <a:lnTo>
                    <a:pt x="1098384" y="1097596"/>
                  </a:lnTo>
                  <a:cubicBezTo>
                    <a:pt x="1098422" y="1099831"/>
                    <a:pt x="1097223" y="1101890"/>
                    <a:pt x="1095264" y="1102963"/>
                  </a:cubicBezTo>
                  <a:lnTo>
                    <a:pt x="9361" y="1731788"/>
                  </a:lnTo>
                  <a:cubicBezTo>
                    <a:pt x="8388" y="1732250"/>
                    <a:pt x="7314" y="1732462"/>
                    <a:pt x="6241" y="1732412"/>
                  </a:cubicBezTo>
                  <a:close/>
                  <a:moveTo>
                    <a:pt x="12482" y="638522"/>
                  </a:moveTo>
                  <a:lnTo>
                    <a:pt x="12482" y="1715312"/>
                  </a:lnTo>
                  <a:lnTo>
                    <a:pt x="1085903" y="1093727"/>
                  </a:lnTo>
                  <a:lnTo>
                    <a:pt x="1085903" y="17062"/>
                  </a:lnTo>
                  <a:close/>
                </a:path>
              </a:pathLst>
            </a:custGeom>
            <a:solidFill>
              <a:schemeClr val="accent1"/>
            </a:solidFill>
            <a:ln w="12465" cap="flat">
              <a:noFill/>
              <a:prstDash val="solid"/>
              <a:miter/>
            </a:ln>
          </p:spPr>
          <p:txBody>
            <a:bodyPr rtlCol="0" anchor="ctr"/>
            <a:lstStyle/>
            <a:p>
              <a:endParaRPr lang="zh-CN" altLang="en-US"/>
            </a:p>
          </p:txBody>
        </p:sp>
      </p:grpSp>
      <p:sp>
        <p:nvSpPr>
          <p:cNvPr id="129" name="标题">
            <a:extLst>
              <a:ext uri="{FF2B5EF4-FFF2-40B4-BE49-F238E27FC236}">
                <a16:creationId xmlns:a16="http://schemas.microsoft.com/office/drawing/2014/main" xmlns="" id="{5269B43C-48AA-62DA-3FE7-1B518BF36F29}"/>
              </a:ext>
            </a:extLst>
          </p:cNvPr>
          <p:cNvSpPr txBox="1"/>
          <p:nvPr>
            <p:custDataLst>
              <p:tags r:id="rId4"/>
            </p:custDataLst>
          </p:nvPr>
        </p:nvSpPr>
        <p:spPr>
          <a:xfrm>
            <a:off x="711707" y="476359"/>
            <a:ext cx="9456368" cy="584775"/>
          </a:xfrm>
          <a:prstGeom prst="rect">
            <a:avLst/>
          </a:prstGeom>
          <a:noFill/>
        </p:spPr>
        <p:txBody>
          <a:bodyPr wrap="square" rtlCol="0" anchor="ctr" anchorCtr="0">
            <a:normAutofit fontScale="92500" lnSpcReduction="20000"/>
          </a:bodyPr>
          <a:lstStyle/>
          <a:p>
            <a:pPr marL="0" marR="0" lvl="0" algn="l" defTabSz="914400" rtl="0" eaLnBrk="1" fontAlgn="auto" latinLnBrk="0" hangingPunct="1">
              <a:lnSpc>
                <a:spcPct val="120000"/>
              </a:lnSpc>
              <a:spcBef>
                <a:spcPts val="0"/>
              </a:spcBef>
              <a:spcAft>
                <a:spcPts val="0"/>
              </a:spcAft>
              <a:buClrTx/>
              <a:buSzTx/>
              <a:buFontTx/>
              <a:buNone/>
              <a:defRPr/>
            </a:pPr>
            <a:r>
              <a:rPr lang="en-US" altLang="zh-CN" sz="3200" b="1" spc="300"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IPv6</a:t>
            </a:r>
            <a:r>
              <a:rPr lang="zh-CN" altLang="en-US" sz="3200" b="1" spc="300"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技术解决</a:t>
            </a:r>
            <a:r>
              <a:rPr lang="en-US" altLang="zh-CN" sz="3200" b="1" spc="300"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IP</a:t>
            </a:r>
            <a:r>
              <a:rPr lang="zh-CN" altLang="en-US" sz="3200" b="1" spc="300"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短缺难题</a:t>
            </a:r>
            <a:endParaRPr lang="zh-CN" altLang="en-US" sz="3200" b="1" dirty="0">
              <a:latin typeface="微软雅黑" panose="020B0503020204020204" charset="-122"/>
              <a:ea typeface="微软雅黑" panose="020B0503020204020204" charset="-122"/>
              <a:cs typeface="微软雅黑" panose="020B0503020204020204" charset="-122"/>
            </a:endParaRPr>
          </a:p>
        </p:txBody>
      </p:sp>
      <p:sp>
        <p:nvSpPr>
          <p:cNvPr id="5" name="rectangle-11"/>
          <p:cNvSpPr/>
          <p:nvPr/>
        </p:nvSpPr>
        <p:spPr>
          <a:xfrm>
            <a:off x="743632" y="1404890"/>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rectangle-12">
            <a:extLst>
              <a:ext uri="{FF2B5EF4-FFF2-40B4-BE49-F238E27FC236}">
                <a16:creationId xmlns:a16="http://schemas.microsoft.com/office/drawing/2014/main" xmlns="" id="{24611003-9BA4-A130-A9C7-56AA312DB5A7}"/>
              </a:ext>
            </a:extLst>
          </p:cNvPr>
          <p:cNvSpPr/>
          <p:nvPr/>
        </p:nvSpPr>
        <p:spPr>
          <a:xfrm>
            <a:off x="3607271" y="1404890"/>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rectangle-13">
            <a:extLst>
              <a:ext uri="{FF2B5EF4-FFF2-40B4-BE49-F238E27FC236}">
                <a16:creationId xmlns:a16="http://schemas.microsoft.com/office/drawing/2014/main" xmlns="" id="{2DECCDA5-EBF7-10A4-9117-A846F61A51BB}"/>
              </a:ext>
            </a:extLst>
          </p:cNvPr>
          <p:cNvSpPr/>
          <p:nvPr/>
        </p:nvSpPr>
        <p:spPr>
          <a:xfrm>
            <a:off x="6528886" y="1404890"/>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rectangle-14">
            <a:extLst>
              <a:ext uri="{FF2B5EF4-FFF2-40B4-BE49-F238E27FC236}">
                <a16:creationId xmlns:a16="http://schemas.microsoft.com/office/drawing/2014/main" xmlns="" id="{3D3C46D3-FC91-B551-2340-E03B0922B996}"/>
              </a:ext>
            </a:extLst>
          </p:cNvPr>
          <p:cNvSpPr/>
          <p:nvPr/>
        </p:nvSpPr>
        <p:spPr>
          <a:xfrm>
            <a:off x="9224516" y="1404890"/>
            <a:ext cx="2120008" cy="477053"/>
          </a:xfrm>
          <a:prstGeom prst="roundRect">
            <a:avLst>
              <a:gd name="adj" fmla="val 50000"/>
            </a:avLst>
          </a:prstGeom>
          <a:solidFill>
            <a:schemeClr val="accent1"/>
          </a:solidFill>
          <a:ln>
            <a:noFill/>
          </a:ln>
          <a:effectLst>
            <a:outerShdw blurRad="368300" dist="127000" dir="78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rectangle4"/>
          <p:cNvSpPr/>
          <p:nvPr/>
        </p:nvSpPr>
        <p:spPr>
          <a:xfrm>
            <a:off x="872040" y="209835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88" name="rectangle3"/>
          <p:cNvSpPr/>
          <p:nvPr/>
        </p:nvSpPr>
        <p:spPr>
          <a:xfrm>
            <a:off x="872040" y="2587838"/>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91" name="rectangle2"/>
          <p:cNvSpPr/>
          <p:nvPr/>
        </p:nvSpPr>
        <p:spPr>
          <a:xfrm>
            <a:off x="872040" y="3077321"/>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94" name="rectangle1"/>
          <p:cNvSpPr/>
          <p:nvPr/>
        </p:nvSpPr>
        <p:spPr>
          <a:xfrm>
            <a:off x="872040" y="356680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3" name="rectangle7"/>
          <p:cNvSpPr/>
          <p:nvPr/>
        </p:nvSpPr>
        <p:spPr>
          <a:xfrm>
            <a:off x="3735679" y="209835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6" name="rectangle6"/>
          <p:cNvSpPr/>
          <p:nvPr/>
        </p:nvSpPr>
        <p:spPr>
          <a:xfrm>
            <a:off x="3735679" y="2587838"/>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9" name="rectangle5"/>
          <p:cNvSpPr/>
          <p:nvPr/>
        </p:nvSpPr>
        <p:spPr>
          <a:xfrm>
            <a:off x="3735679" y="3083473"/>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50" name="rectangle9"/>
          <p:cNvSpPr/>
          <p:nvPr/>
        </p:nvSpPr>
        <p:spPr>
          <a:xfrm>
            <a:off x="6657294" y="2587838"/>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52" name="rectangle8"/>
          <p:cNvSpPr/>
          <p:nvPr/>
        </p:nvSpPr>
        <p:spPr>
          <a:xfrm>
            <a:off x="6657294" y="3080898"/>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48" name="rectangle10"/>
          <p:cNvSpPr/>
          <p:nvPr/>
        </p:nvSpPr>
        <p:spPr>
          <a:xfrm>
            <a:off x="6657294" y="209835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61" name="rectangle13"/>
          <p:cNvSpPr/>
          <p:nvPr/>
        </p:nvSpPr>
        <p:spPr>
          <a:xfrm>
            <a:off x="9352924" y="209835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64" name="rectangle14"/>
          <p:cNvSpPr/>
          <p:nvPr/>
        </p:nvSpPr>
        <p:spPr>
          <a:xfrm>
            <a:off x="9352924" y="2587838"/>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67" name="rectangle12"/>
          <p:cNvSpPr/>
          <p:nvPr/>
        </p:nvSpPr>
        <p:spPr>
          <a:xfrm>
            <a:off x="9352924" y="3077321"/>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70" name="rectangle11"/>
          <p:cNvSpPr/>
          <p:nvPr/>
        </p:nvSpPr>
        <p:spPr>
          <a:xfrm>
            <a:off x="9352924" y="3566805"/>
            <a:ext cx="1863192" cy="397105"/>
          </a:xfrm>
          <a:prstGeom prst="roundRect">
            <a:avLst>
              <a:gd name="adj" fmla="val 50000"/>
            </a:avLst>
          </a:prstGeom>
          <a:solidFill>
            <a:schemeClr val="bg1">
              <a:alpha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140" name="关键词1-子标题1">
            <a:extLst>
              <a:ext uri="{FF2B5EF4-FFF2-40B4-BE49-F238E27FC236}">
                <a16:creationId xmlns:a16="http://schemas.microsoft.com/office/drawing/2014/main" xmlns="" id="{30807E85-9EDC-1AF4-7C27-607E699BE7F7}"/>
              </a:ext>
            </a:extLst>
          </p:cNvPr>
          <p:cNvSpPr txBox="1"/>
          <p:nvPr>
            <p:custDataLst>
              <p:tags r:id="rId5"/>
            </p:custDataLst>
          </p:nvPr>
        </p:nvSpPr>
        <p:spPr>
          <a:xfrm>
            <a:off x="966076" y="2128315"/>
            <a:ext cx="1675120" cy="337185"/>
          </a:xfrm>
          <a:prstGeom prst="rect">
            <a:avLst/>
          </a:prstGeom>
          <a:noFill/>
        </p:spPr>
        <p:txBody>
          <a:bodyPr wrap="square" rtlCol="0" anchor="ctr">
            <a:normAutofit/>
          </a:bodyPr>
          <a:lstStyle/>
          <a:p>
            <a:pPr algn="ctr"/>
            <a:r>
              <a:rPr lang="en-US" altLang="zh-CN" sz="1319" b="1" smtClean="0">
                <a:solidFill>
                  <a:schemeClr val="accent1"/>
                </a:solidFill>
                <a:latin typeface="微软雅黑" panose="020B0503020204020204" charset="-122"/>
                <a:ea typeface="微软雅黑" panose="020B0503020204020204" charset="-122"/>
              </a:rPr>
              <a:t>IPv6</a:t>
            </a:r>
            <a:endParaRPr lang="zh-CN" altLang="en-US" sz="1319" b="1" dirty="0">
              <a:solidFill>
                <a:schemeClr val="accent1"/>
              </a:solidFill>
              <a:latin typeface="微软雅黑" panose="020B0503020204020204" charset="-122"/>
              <a:ea typeface="微软雅黑" panose="020B0503020204020204" charset="-122"/>
            </a:endParaRPr>
          </a:p>
        </p:txBody>
      </p:sp>
      <p:sp>
        <p:nvSpPr>
          <p:cNvPr id="143" name="关键词2-子标题1">
            <a:extLst>
              <a:ext uri="{FF2B5EF4-FFF2-40B4-BE49-F238E27FC236}">
                <a16:creationId xmlns:a16="http://schemas.microsoft.com/office/drawing/2014/main" xmlns="" id="{0BA31FE6-7C6E-4570-E71A-FE0F0E8B0143}"/>
              </a:ext>
            </a:extLst>
          </p:cNvPr>
          <p:cNvSpPr txBox="1"/>
          <p:nvPr>
            <p:custDataLst>
              <p:tags r:id="rId6"/>
            </p:custDataLst>
          </p:nvPr>
        </p:nvSpPr>
        <p:spPr>
          <a:xfrm>
            <a:off x="966076" y="2617798"/>
            <a:ext cx="1675120" cy="337185"/>
          </a:xfrm>
          <a:prstGeom prst="rect">
            <a:avLst/>
          </a:prstGeom>
          <a:noFill/>
        </p:spPr>
        <p:txBody>
          <a:bodyPr wrap="square" rtlCol="0" anchor="ctr">
            <a:normAutofit/>
          </a:bodyPr>
          <a:lstStyle/>
          <a:p>
            <a:pPr algn="ctr"/>
            <a:r>
              <a:rPr lang="zh-CN" altLang="en-US" sz="1319" b="1" smtClean="0">
                <a:solidFill>
                  <a:schemeClr val="accent1"/>
                </a:solidFill>
                <a:latin typeface="微软雅黑" panose="020B0503020204020204" charset="-122"/>
                <a:ea typeface="微软雅黑" panose="020B0503020204020204" charset="-122"/>
              </a:rPr>
              <a:t>标准化进程</a:t>
            </a:r>
            <a:endParaRPr lang="zh-CN" altLang="en-US" sz="1319" b="1" dirty="0">
              <a:solidFill>
                <a:schemeClr val="accent1"/>
              </a:solidFill>
              <a:latin typeface="微软雅黑" panose="020B0503020204020204" charset="-122"/>
              <a:ea typeface="微软雅黑" panose="020B0503020204020204" charset="-122"/>
            </a:endParaRPr>
          </a:p>
        </p:txBody>
      </p:sp>
      <p:sp>
        <p:nvSpPr>
          <p:cNvPr id="149" name="关键词3-子标题1">
            <a:extLst>
              <a:ext uri="{FF2B5EF4-FFF2-40B4-BE49-F238E27FC236}">
                <a16:creationId xmlns:a16="http://schemas.microsoft.com/office/drawing/2014/main" xmlns="" id="{88BA12F7-743A-85C8-CFFD-70CF12471792}"/>
              </a:ext>
            </a:extLst>
          </p:cNvPr>
          <p:cNvSpPr txBox="1"/>
          <p:nvPr>
            <p:custDataLst>
              <p:tags r:id="rId7"/>
            </p:custDataLst>
          </p:nvPr>
        </p:nvSpPr>
        <p:spPr>
          <a:xfrm>
            <a:off x="966076" y="3107281"/>
            <a:ext cx="1675120" cy="337185"/>
          </a:xfrm>
          <a:prstGeom prst="rect">
            <a:avLst/>
          </a:prstGeom>
          <a:noFill/>
        </p:spPr>
        <p:txBody>
          <a:bodyPr wrap="square" rtlCol="0" anchor="ctr">
            <a:normAutofit/>
          </a:bodyPr>
          <a:lstStyle/>
          <a:p>
            <a:pPr algn="ctr"/>
            <a:r>
              <a:rPr lang="zh-CN" altLang="en-US" sz="1319" b="1" smtClean="0">
                <a:solidFill>
                  <a:schemeClr val="accent1"/>
                </a:solidFill>
                <a:latin typeface="微软雅黑" panose="020B0503020204020204" charset="-122"/>
                <a:ea typeface="微软雅黑" panose="020B0503020204020204" charset="-122"/>
              </a:rPr>
              <a:t>技术瓶颈</a:t>
            </a:r>
            <a:endParaRPr lang="zh-CN" altLang="en-US" sz="1319" b="1" dirty="0">
              <a:solidFill>
                <a:schemeClr val="accent1"/>
              </a:solidFill>
              <a:latin typeface="微软雅黑" panose="020B0503020204020204" charset="-122"/>
              <a:ea typeface="微软雅黑" panose="020B0503020204020204" charset="-122"/>
            </a:endParaRPr>
          </a:p>
        </p:txBody>
      </p:sp>
      <p:sp>
        <p:nvSpPr>
          <p:cNvPr id="147" name="关键词4-子标题1">
            <a:extLst>
              <a:ext uri="{FF2B5EF4-FFF2-40B4-BE49-F238E27FC236}">
                <a16:creationId xmlns:a16="http://schemas.microsoft.com/office/drawing/2014/main" xmlns="" id="{7FC1E785-516D-00D3-3DE1-4D8BC51092AD}"/>
              </a:ext>
            </a:extLst>
          </p:cNvPr>
          <p:cNvSpPr txBox="1"/>
          <p:nvPr>
            <p:custDataLst>
              <p:tags r:id="rId8"/>
            </p:custDataLst>
          </p:nvPr>
        </p:nvSpPr>
        <p:spPr>
          <a:xfrm>
            <a:off x="966076" y="3596765"/>
            <a:ext cx="1675120" cy="337185"/>
          </a:xfrm>
          <a:prstGeom prst="rect">
            <a:avLst/>
          </a:prstGeom>
          <a:noFill/>
        </p:spPr>
        <p:txBody>
          <a:bodyPr wrap="square" rtlCol="0" anchor="ctr">
            <a:normAutofit/>
          </a:bodyPr>
          <a:lstStyle/>
          <a:p>
            <a:pPr algn="ctr"/>
            <a:r>
              <a:rPr lang="zh-CN" altLang="en-US" sz="1319" b="1" smtClean="0">
                <a:solidFill>
                  <a:schemeClr val="accent1"/>
                </a:solidFill>
                <a:latin typeface="微软雅黑" panose="020B0503020204020204" charset="-122"/>
                <a:ea typeface="微软雅黑" panose="020B0503020204020204" charset="-122"/>
              </a:rPr>
              <a:t>隧道技术</a:t>
            </a:r>
            <a:endParaRPr lang="zh-CN" altLang="en-US" sz="1319" b="1" dirty="0">
              <a:solidFill>
                <a:schemeClr val="accent1"/>
              </a:solidFill>
              <a:latin typeface="微软雅黑" panose="020B0503020204020204" charset="-122"/>
              <a:ea typeface="微软雅黑" panose="020B0503020204020204" charset="-122"/>
            </a:endParaRPr>
          </a:p>
        </p:txBody>
      </p:sp>
      <p:sp>
        <p:nvSpPr>
          <p:cNvPr id="130" name="子标题1">
            <a:extLst>
              <a:ext uri="{FF2B5EF4-FFF2-40B4-BE49-F238E27FC236}">
                <a16:creationId xmlns:a16="http://schemas.microsoft.com/office/drawing/2014/main" xmlns="" id="{7B2A9D79-B6BB-8017-2B47-920B5F870C97}"/>
              </a:ext>
            </a:extLst>
          </p:cNvPr>
          <p:cNvSpPr txBox="1"/>
          <p:nvPr>
            <p:custDataLst>
              <p:tags r:id="rId9"/>
            </p:custDataLst>
          </p:nvPr>
        </p:nvSpPr>
        <p:spPr>
          <a:xfrm>
            <a:off x="881197" y="1444026"/>
            <a:ext cx="1844878" cy="398780"/>
          </a:xfrm>
          <a:prstGeom prst="rect">
            <a:avLst/>
          </a:prstGeom>
          <a:noFill/>
        </p:spPr>
        <p:txBody>
          <a:bodyPr wrap="square" rtlCol="0" anchor="ctr">
            <a:normAutofit/>
          </a:bodyPr>
          <a:lstStyle/>
          <a:p>
            <a:pPr algn="ctr"/>
            <a:r>
              <a:rPr lang="en-US" altLang="zh-CN" sz="1319" b="1" smtClean="0">
                <a:solidFill>
                  <a:schemeClr val="tx2"/>
                </a:solidFill>
                <a:latin typeface="微软雅黑" panose="020B0503020204020204" charset="-122"/>
                <a:ea typeface="微软雅黑" panose="020B0503020204020204" charset="-122"/>
              </a:rPr>
              <a:t>IPv6</a:t>
            </a:r>
            <a:r>
              <a:rPr lang="zh-CN" altLang="en-US" sz="1319" b="1" smtClean="0">
                <a:solidFill>
                  <a:schemeClr val="tx2"/>
                </a:solidFill>
                <a:latin typeface="微软雅黑" panose="020B0503020204020204" charset="-122"/>
                <a:ea typeface="微软雅黑" panose="020B0503020204020204" charset="-122"/>
              </a:rPr>
              <a:t>技术发展历程</a:t>
            </a:r>
            <a:endParaRPr lang="zh-CN" altLang="en-US" sz="1319" b="1" dirty="0">
              <a:solidFill>
                <a:schemeClr val="tx2"/>
              </a:solidFill>
              <a:latin typeface="微软雅黑" panose="020B0503020204020204" charset="-122"/>
              <a:ea typeface="微软雅黑" panose="020B0503020204020204" charset="-122"/>
            </a:endParaRPr>
          </a:p>
        </p:txBody>
      </p:sp>
      <p:sp>
        <p:nvSpPr>
          <p:cNvPr id="154" name="关键词1-子标题2">
            <a:extLst>
              <a:ext uri="{FF2B5EF4-FFF2-40B4-BE49-F238E27FC236}">
                <a16:creationId xmlns:a16="http://schemas.microsoft.com/office/drawing/2014/main" xmlns="" id="{BED62187-8BEC-1F51-F69A-6B659DA0FF46}"/>
              </a:ext>
            </a:extLst>
          </p:cNvPr>
          <p:cNvSpPr txBox="1"/>
          <p:nvPr>
            <p:custDataLst>
              <p:tags r:id="rId10"/>
            </p:custDataLst>
          </p:nvPr>
        </p:nvSpPr>
        <p:spPr>
          <a:xfrm>
            <a:off x="3775693" y="2128315"/>
            <a:ext cx="1783164" cy="337185"/>
          </a:xfrm>
          <a:prstGeom prst="rect">
            <a:avLst/>
          </a:prstGeom>
          <a:noFill/>
        </p:spPr>
        <p:txBody>
          <a:bodyPr wrap="square" rtlCol="0" anchor="ctr">
            <a:normAutofit/>
          </a:bodyPr>
          <a:lstStyle/>
          <a:p>
            <a:pPr algn="ctr"/>
            <a:r>
              <a:rPr lang="en-US" altLang="zh-CN" sz="1319" b="1" smtClean="0">
                <a:solidFill>
                  <a:schemeClr val="accent1"/>
                </a:solidFill>
                <a:latin typeface="微软雅黑" panose="020B0503020204020204" charset="-122"/>
                <a:ea typeface="微软雅黑" panose="020B0503020204020204" charset="-122"/>
              </a:rPr>
              <a:t>IPv6</a:t>
            </a:r>
            <a:r>
              <a:rPr lang="zh-CN" altLang="en-US" sz="1319" b="1" smtClean="0">
                <a:solidFill>
                  <a:schemeClr val="accent1"/>
                </a:solidFill>
                <a:latin typeface="微软雅黑" panose="020B0503020204020204" charset="-122"/>
                <a:ea typeface="微软雅黑" panose="020B0503020204020204" charset="-122"/>
              </a:rPr>
              <a:t>技术</a:t>
            </a:r>
            <a:endParaRPr lang="zh-CN" altLang="en-US" sz="1319" b="1" dirty="0">
              <a:solidFill>
                <a:schemeClr val="accent1"/>
              </a:solidFill>
              <a:latin typeface="微软雅黑" panose="020B0503020204020204" charset="-122"/>
              <a:ea typeface="微软雅黑" panose="020B0503020204020204" charset="-122"/>
            </a:endParaRPr>
          </a:p>
        </p:txBody>
      </p:sp>
      <p:sp>
        <p:nvSpPr>
          <p:cNvPr id="155" name="关键词2-子标题2">
            <a:extLst>
              <a:ext uri="{FF2B5EF4-FFF2-40B4-BE49-F238E27FC236}">
                <a16:creationId xmlns:a16="http://schemas.microsoft.com/office/drawing/2014/main" xmlns="" id="{B7F9123B-48D1-D16A-F90D-C2AE8713CD62}"/>
              </a:ext>
            </a:extLst>
          </p:cNvPr>
          <p:cNvSpPr txBox="1"/>
          <p:nvPr>
            <p:custDataLst>
              <p:tags r:id="rId11"/>
            </p:custDataLst>
          </p:nvPr>
        </p:nvSpPr>
        <p:spPr>
          <a:xfrm>
            <a:off x="3775693" y="2617798"/>
            <a:ext cx="1783164" cy="337185"/>
          </a:xfrm>
          <a:prstGeom prst="rect">
            <a:avLst/>
          </a:prstGeom>
          <a:noFill/>
        </p:spPr>
        <p:txBody>
          <a:bodyPr wrap="square" rtlCol="0" anchor="ctr">
            <a:normAutofit/>
          </a:bodyPr>
          <a:lstStyle/>
          <a:p>
            <a:pPr algn="ctr"/>
            <a:r>
              <a:rPr lang="zh-CN" altLang="en-US" sz="1319" b="1" smtClean="0">
                <a:solidFill>
                  <a:schemeClr val="accent1"/>
                </a:solidFill>
                <a:latin typeface="微软雅黑" panose="020B0503020204020204" charset="-122"/>
                <a:ea typeface="微软雅黑" panose="020B0503020204020204" charset="-122"/>
              </a:rPr>
              <a:t>网络安全性</a:t>
            </a:r>
            <a:endParaRPr lang="zh-CN" altLang="en-US" sz="1319" b="1" dirty="0">
              <a:solidFill>
                <a:schemeClr val="accent1"/>
              </a:solidFill>
              <a:latin typeface="微软雅黑" panose="020B0503020204020204" charset="-122"/>
              <a:ea typeface="微软雅黑" panose="020B0503020204020204" charset="-122"/>
            </a:endParaRPr>
          </a:p>
        </p:txBody>
      </p:sp>
      <p:sp>
        <p:nvSpPr>
          <p:cNvPr id="156" name="关键词3-子标题2">
            <a:extLst>
              <a:ext uri="{FF2B5EF4-FFF2-40B4-BE49-F238E27FC236}">
                <a16:creationId xmlns:a16="http://schemas.microsoft.com/office/drawing/2014/main" xmlns="" id="{56EA4AA2-1920-1A2B-C4C1-CA63EDE8BBDB}"/>
              </a:ext>
            </a:extLst>
          </p:cNvPr>
          <p:cNvSpPr txBox="1"/>
          <p:nvPr>
            <p:custDataLst>
              <p:tags r:id="rId12"/>
            </p:custDataLst>
          </p:nvPr>
        </p:nvSpPr>
        <p:spPr>
          <a:xfrm>
            <a:off x="3829715" y="3113433"/>
            <a:ext cx="1675120" cy="337185"/>
          </a:xfrm>
          <a:prstGeom prst="rect">
            <a:avLst/>
          </a:prstGeom>
          <a:noFill/>
        </p:spPr>
        <p:txBody>
          <a:bodyPr wrap="square" rtlCol="0" anchor="ctr">
            <a:normAutofit/>
          </a:bodyPr>
          <a:lstStyle/>
          <a:p>
            <a:pPr algn="ctr"/>
            <a:r>
              <a:rPr lang="zh-CN" altLang="en-US" sz="1319" b="1" smtClean="0">
                <a:solidFill>
                  <a:schemeClr val="accent1"/>
                </a:solidFill>
                <a:latin typeface="微软雅黑" panose="020B0503020204020204" charset="-122"/>
                <a:ea typeface="微软雅黑" panose="020B0503020204020204" charset="-122"/>
              </a:rPr>
              <a:t>地址短缺</a:t>
            </a:r>
            <a:endParaRPr lang="zh-CN" altLang="en-US" sz="1319" b="1" dirty="0">
              <a:solidFill>
                <a:schemeClr val="accent1"/>
              </a:solidFill>
              <a:latin typeface="微软雅黑" panose="020B0503020204020204" charset="-122"/>
              <a:ea typeface="微软雅黑" panose="020B0503020204020204" charset="-122"/>
            </a:endParaRPr>
          </a:p>
        </p:txBody>
      </p:sp>
      <p:sp>
        <p:nvSpPr>
          <p:cNvPr id="198" name="子标题2">
            <a:extLst>
              <a:ext uri="{FF2B5EF4-FFF2-40B4-BE49-F238E27FC236}">
                <a16:creationId xmlns:a16="http://schemas.microsoft.com/office/drawing/2014/main" xmlns="" id="{B1E1829D-9DE0-F063-AE47-F65AFDB67435}"/>
              </a:ext>
            </a:extLst>
          </p:cNvPr>
          <p:cNvSpPr txBox="1"/>
          <p:nvPr>
            <p:custDataLst>
              <p:tags r:id="rId13"/>
            </p:custDataLst>
          </p:nvPr>
        </p:nvSpPr>
        <p:spPr>
          <a:xfrm>
            <a:off x="3744836" y="1444026"/>
            <a:ext cx="1844878" cy="398780"/>
          </a:xfrm>
          <a:prstGeom prst="rect">
            <a:avLst/>
          </a:prstGeom>
          <a:noFill/>
        </p:spPr>
        <p:txBody>
          <a:bodyPr wrap="square" rtlCol="0" anchor="ctr">
            <a:normAutofit/>
          </a:bodyPr>
          <a:lstStyle/>
          <a:p>
            <a:pPr algn="ctr"/>
            <a:r>
              <a:rPr lang="en-US" altLang="zh-CN" sz="1319" b="1" smtClean="0">
                <a:solidFill>
                  <a:schemeClr val="tx2"/>
                </a:solidFill>
                <a:latin typeface="微软雅黑" panose="020B0503020204020204" charset="-122"/>
                <a:ea typeface="微软雅黑" panose="020B0503020204020204" charset="-122"/>
              </a:rPr>
              <a:t>IPv6</a:t>
            </a:r>
            <a:r>
              <a:rPr lang="zh-CN" altLang="en-US" sz="1319" b="1" smtClean="0">
                <a:solidFill>
                  <a:schemeClr val="tx2"/>
                </a:solidFill>
                <a:latin typeface="微软雅黑" panose="020B0503020204020204" charset="-122"/>
                <a:ea typeface="微软雅黑" panose="020B0503020204020204" charset="-122"/>
              </a:rPr>
              <a:t>技术带来的变革</a:t>
            </a:r>
            <a:endParaRPr lang="zh-CN" altLang="en-US" sz="1319" b="1" dirty="0">
              <a:solidFill>
                <a:schemeClr val="tx2"/>
              </a:solidFill>
              <a:latin typeface="微软雅黑" panose="020B0503020204020204" charset="-122"/>
              <a:ea typeface="微软雅黑" panose="020B0503020204020204" charset="-122"/>
            </a:endParaRPr>
          </a:p>
        </p:txBody>
      </p:sp>
      <p:sp>
        <p:nvSpPr>
          <p:cNvPr id="158" name="关键词3-子标题3">
            <a:extLst>
              <a:ext uri="{FF2B5EF4-FFF2-40B4-BE49-F238E27FC236}">
                <a16:creationId xmlns:a16="http://schemas.microsoft.com/office/drawing/2014/main" xmlns="" id="{B5030332-F92A-5397-1D92-0F01D352F9F0}"/>
              </a:ext>
            </a:extLst>
          </p:cNvPr>
          <p:cNvSpPr txBox="1"/>
          <p:nvPr>
            <p:custDataLst>
              <p:tags r:id="rId14"/>
            </p:custDataLst>
          </p:nvPr>
        </p:nvSpPr>
        <p:spPr>
          <a:xfrm>
            <a:off x="6751330" y="3110858"/>
            <a:ext cx="1675120" cy="337185"/>
          </a:xfrm>
          <a:prstGeom prst="rect">
            <a:avLst/>
          </a:prstGeom>
          <a:noFill/>
        </p:spPr>
        <p:txBody>
          <a:bodyPr wrap="square" rtlCol="0" anchor="ctr">
            <a:normAutofit/>
          </a:bodyPr>
          <a:lstStyle/>
          <a:p>
            <a:pPr algn="ctr"/>
            <a:r>
              <a:rPr lang="zh-CN" altLang="en-US" sz="1319" b="1" smtClean="0">
                <a:solidFill>
                  <a:schemeClr val="accent1"/>
                </a:solidFill>
                <a:latin typeface="微软雅黑" panose="020B0503020204020204" charset="-122"/>
                <a:ea typeface="微软雅黑" panose="020B0503020204020204" charset="-122"/>
              </a:rPr>
              <a:t>智能家居</a:t>
            </a:r>
            <a:endParaRPr lang="zh-CN" altLang="en-US" sz="1319" b="1" dirty="0">
              <a:solidFill>
                <a:schemeClr val="accent1"/>
              </a:solidFill>
              <a:latin typeface="微软雅黑" panose="020B0503020204020204" charset="-122"/>
              <a:ea typeface="微软雅黑" panose="020B0503020204020204" charset="-122"/>
            </a:endParaRPr>
          </a:p>
        </p:txBody>
      </p:sp>
      <p:sp>
        <p:nvSpPr>
          <p:cNvPr id="157" name="关键词2-子标题3">
            <a:extLst>
              <a:ext uri="{FF2B5EF4-FFF2-40B4-BE49-F238E27FC236}">
                <a16:creationId xmlns:a16="http://schemas.microsoft.com/office/drawing/2014/main" xmlns="" id="{EC316D10-DB29-503E-5098-C1EC7792D24D}"/>
              </a:ext>
            </a:extLst>
          </p:cNvPr>
          <p:cNvSpPr txBox="1"/>
          <p:nvPr>
            <p:custDataLst>
              <p:tags r:id="rId15"/>
            </p:custDataLst>
          </p:nvPr>
        </p:nvSpPr>
        <p:spPr>
          <a:xfrm>
            <a:off x="6751330" y="2617798"/>
            <a:ext cx="1675120" cy="337185"/>
          </a:xfrm>
          <a:prstGeom prst="rect">
            <a:avLst/>
          </a:prstGeom>
          <a:noFill/>
        </p:spPr>
        <p:txBody>
          <a:bodyPr wrap="square" rtlCol="0" anchor="ctr">
            <a:normAutofit/>
          </a:bodyPr>
          <a:lstStyle/>
          <a:p>
            <a:pPr algn="ctr"/>
            <a:r>
              <a:rPr lang="zh-CN" altLang="en-US" sz="1319" b="1" smtClean="0">
                <a:solidFill>
                  <a:schemeClr val="accent1"/>
                </a:solidFill>
                <a:latin typeface="微软雅黑" panose="020B0503020204020204" charset="-122"/>
                <a:ea typeface="微软雅黑" panose="020B0503020204020204" charset="-122"/>
              </a:rPr>
              <a:t>智慧城市</a:t>
            </a:r>
            <a:endParaRPr lang="zh-CN" altLang="en-US" sz="1319" b="1" dirty="0">
              <a:solidFill>
                <a:schemeClr val="accent1"/>
              </a:solidFill>
              <a:latin typeface="微软雅黑" panose="020B0503020204020204" charset="-122"/>
              <a:ea typeface="微软雅黑" panose="020B0503020204020204" charset="-122"/>
            </a:endParaRPr>
          </a:p>
        </p:txBody>
      </p:sp>
      <p:sp>
        <p:nvSpPr>
          <p:cNvPr id="159" name="关键词1-子标题3">
            <a:extLst>
              <a:ext uri="{FF2B5EF4-FFF2-40B4-BE49-F238E27FC236}">
                <a16:creationId xmlns:a16="http://schemas.microsoft.com/office/drawing/2014/main" xmlns="" id="{25229AF5-8096-1B12-00F8-BE0ACD8E8FF5}"/>
              </a:ext>
            </a:extLst>
          </p:cNvPr>
          <p:cNvSpPr txBox="1"/>
          <p:nvPr>
            <p:custDataLst>
              <p:tags r:id="rId16"/>
            </p:custDataLst>
          </p:nvPr>
        </p:nvSpPr>
        <p:spPr>
          <a:xfrm>
            <a:off x="6751330" y="2128315"/>
            <a:ext cx="1675120" cy="337185"/>
          </a:xfrm>
          <a:prstGeom prst="rect">
            <a:avLst/>
          </a:prstGeom>
          <a:noFill/>
        </p:spPr>
        <p:txBody>
          <a:bodyPr wrap="square" rtlCol="0" anchor="ctr">
            <a:normAutofit/>
          </a:bodyPr>
          <a:lstStyle/>
          <a:p>
            <a:pPr algn="ctr"/>
            <a:r>
              <a:rPr lang="en-US" altLang="zh-CN" sz="1319" b="1" smtClean="0">
                <a:solidFill>
                  <a:schemeClr val="accent1"/>
                </a:solidFill>
                <a:latin typeface="微软雅黑" panose="020B0503020204020204" charset="-122"/>
                <a:ea typeface="微软雅黑" panose="020B0503020204020204" charset="-122"/>
              </a:rPr>
              <a:t>IPv6</a:t>
            </a:r>
            <a:r>
              <a:rPr lang="zh-CN" altLang="en-US" sz="1319" b="1" smtClean="0">
                <a:solidFill>
                  <a:schemeClr val="accent1"/>
                </a:solidFill>
                <a:latin typeface="微软雅黑" panose="020B0503020204020204" charset="-122"/>
                <a:ea typeface="微软雅黑" panose="020B0503020204020204" charset="-122"/>
              </a:rPr>
              <a:t>技术</a:t>
            </a:r>
            <a:endParaRPr lang="zh-CN" altLang="en-US" sz="1319" b="1" dirty="0">
              <a:solidFill>
                <a:schemeClr val="accent1"/>
              </a:solidFill>
              <a:latin typeface="微软雅黑" panose="020B0503020204020204" charset="-122"/>
              <a:ea typeface="微软雅黑" panose="020B0503020204020204" charset="-122"/>
            </a:endParaRPr>
          </a:p>
        </p:txBody>
      </p:sp>
      <p:sp>
        <p:nvSpPr>
          <p:cNvPr id="200" name="子标题3">
            <a:extLst>
              <a:ext uri="{FF2B5EF4-FFF2-40B4-BE49-F238E27FC236}">
                <a16:creationId xmlns:a16="http://schemas.microsoft.com/office/drawing/2014/main" xmlns="" id="{DBBFD8B1-B2A3-40C4-7E07-BA7701960166}"/>
              </a:ext>
            </a:extLst>
          </p:cNvPr>
          <p:cNvSpPr txBox="1"/>
          <p:nvPr>
            <p:custDataLst>
              <p:tags r:id="rId17"/>
            </p:custDataLst>
          </p:nvPr>
        </p:nvSpPr>
        <p:spPr>
          <a:xfrm>
            <a:off x="6602951" y="1444026"/>
            <a:ext cx="1971878" cy="398780"/>
          </a:xfrm>
          <a:prstGeom prst="rect">
            <a:avLst/>
          </a:prstGeom>
          <a:noFill/>
        </p:spPr>
        <p:txBody>
          <a:bodyPr wrap="square" rtlCol="0" anchor="ctr">
            <a:noAutofit/>
          </a:bodyPr>
          <a:lstStyle/>
          <a:p>
            <a:pPr algn="ctr"/>
            <a:r>
              <a:rPr lang="en-US" altLang="zh-CN" sz="1319" b="1" smtClean="0">
                <a:solidFill>
                  <a:schemeClr val="tx2"/>
                </a:solidFill>
                <a:latin typeface="微软雅黑" panose="020B0503020204020204" charset="-122"/>
                <a:ea typeface="微软雅黑" panose="020B0503020204020204" charset="-122"/>
              </a:rPr>
              <a:t>IPv6</a:t>
            </a:r>
            <a:r>
              <a:rPr lang="zh-CN" altLang="en-US" sz="1319" b="1" smtClean="0">
                <a:solidFill>
                  <a:schemeClr val="tx2"/>
                </a:solidFill>
                <a:latin typeface="微软雅黑" panose="020B0503020204020204" charset="-122"/>
                <a:ea typeface="微软雅黑" panose="020B0503020204020204" charset="-122"/>
              </a:rPr>
              <a:t>技术实际应用案例</a:t>
            </a:r>
            <a:endParaRPr lang="zh-CN" altLang="en-US" sz="1319" b="1" dirty="0">
              <a:solidFill>
                <a:schemeClr val="tx2"/>
              </a:solidFill>
              <a:latin typeface="微软雅黑" panose="020B0503020204020204" charset="-122"/>
              <a:ea typeface="微软雅黑" panose="020B0503020204020204" charset="-122"/>
            </a:endParaRPr>
          </a:p>
        </p:txBody>
      </p:sp>
      <p:sp>
        <p:nvSpPr>
          <p:cNvPr id="181" name="关键词1-子标题4">
            <a:extLst>
              <a:ext uri="{FF2B5EF4-FFF2-40B4-BE49-F238E27FC236}">
                <a16:creationId xmlns:a16="http://schemas.microsoft.com/office/drawing/2014/main" xmlns="" id="{80AB3728-85F0-9D2C-B77F-A1A9849F1E50}"/>
              </a:ext>
            </a:extLst>
          </p:cNvPr>
          <p:cNvSpPr txBox="1"/>
          <p:nvPr>
            <p:custDataLst>
              <p:tags r:id="rId18"/>
            </p:custDataLst>
          </p:nvPr>
        </p:nvSpPr>
        <p:spPr>
          <a:xfrm>
            <a:off x="9446960" y="2128315"/>
            <a:ext cx="1675120" cy="337185"/>
          </a:xfrm>
          <a:prstGeom prst="rect">
            <a:avLst/>
          </a:prstGeom>
          <a:noFill/>
        </p:spPr>
        <p:txBody>
          <a:bodyPr wrap="square" rtlCol="0" anchor="ctr">
            <a:normAutofit/>
          </a:bodyPr>
          <a:lstStyle/>
          <a:p>
            <a:pPr algn="ctr"/>
            <a:r>
              <a:rPr lang="en-US" altLang="zh-CN" sz="1319" b="1" smtClean="0">
                <a:solidFill>
                  <a:schemeClr val="accent1"/>
                </a:solidFill>
                <a:latin typeface="微软雅黑" panose="020B0503020204020204" charset="-122"/>
                <a:ea typeface="微软雅黑" panose="020B0503020204020204" charset="-122"/>
              </a:rPr>
              <a:t>IPv6</a:t>
            </a:r>
            <a:r>
              <a:rPr lang="zh-CN" altLang="en-US" sz="1319" b="1" smtClean="0">
                <a:solidFill>
                  <a:schemeClr val="accent1"/>
                </a:solidFill>
                <a:latin typeface="微软雅黑" panose="020B0503020204020204" charset="-122"/>
                <a:ea typeface="微软雅黑" panose="020B0503020204020204" charset="-122"/>
              </a:rPr>
              <a:t>地址空间</a:t>
            </a:r>
            <a:endParaRPr lang="zh-CN" altLang="en-US" sz="1319" b="1" dirty="0">
              <a:solidFill>
                <a:schemeClr val="accent1"/>
              </a:solidFill>
              <a:latin typeface="微软雅黑" panose="020B0503020204020204" charset="-122"/>
              <a:ea typeface="微软雅黑" panose="020B0503020204020204" charset="-122"/>
            </a:endParaRPr>
          </a:p>
        </p:txBody>
      </p:sp>
      <p:sp>
        <p:nvSpPr>
          <p:cNvPr id="182" name="关键词2-子标题4">
            <a:extLst>
              <a:ext uri="{FF2B5EF4-FFF2-40B4-BE49-F238E27FC236}">
                <a16:creationId xmlns:a16="http://schemas.microsoft.com/office/drawing/2014/main" xmlns="" id="{6DBD86AD-98B8-6F57-176E-EDF7DF86C044}"/>
              </a:ext>
            </a:extLst>
          </p:cNvPr>
          <p:cNvSpPr txBox="1"/>
          <p:nvPr>
            <p:custDataLst>
              <p:tags r:id="rId19"/>
            </p:custDataLst>
          </p:nvPr>
        </p:nvSpPr>
        <p:spPr>
          <a:xfrm>
            <a:off x="9446960" y="2617113"/>
            <a:ext cx="1675120" cy="338554"/>
          </a:xfrm>
          <a:prstGeom prst="rect">
            <a:avLst/>
          </a:prstGeom>
          <a:noFill/>
        </p:spPr>
        <p:txBody>
          <a:bodyPr wrap="square" rtlCol="0" anchor="ctr">
            <a:normAutofit/>
          </a:bodyPr>
          <a:lstStyle/>
          <a:p>
            <a:pPr algn="ctr"/>
            <a:r>
              <a:rPr lang="en-US" altLang="zh-CN" sz="1319" b="1" smtClean="0">
                <a:solidFill>
                  <a:schemeClr val="accent1"/>
                </a:solidFill>
                <a:latin typeface="微软雅黑" panose="020B0503020204020204" charset="-122"/>
                <a:ea typeface="微软雅黑" panose="020B0503020204020204" charset="-122"/>
              </a:rPr>
              <a:t>IP</a:t>
            </a:r>
            <a:r>
              <a:rPr lang="zh-CN" altLang="en-US" sz="1319" b="1" smtClean="0">
                <a:solidFill>
                  <a:schemeClr val="accent1"/>
                </a:solidFill>
                <a:latin typeface="微软雅黑" panose="020B0503020204020204" charset="-122"/>
                <a:ea typeface="微软雅黑" panose="020B0503020204020204" charset="-122"/>
              </a:rPr>
              <a:t>短缺问题</a:t>
            </a:r>
            <a:endParaRPr lang="zh-CN" altLang="en-US" sz="1319" b="1" dirty="0">
              <a:solidFill>
                <a:schemeClr val="accent1"/>
              </a:solidFill>
              <a:latin typeface="微软雅黑" panose="020B0503020204020204" charset="-122"/>
              <a:ea typeface="微软雅黑" panose="020B0503020204020204" charset="-122"/>
            </a:endParaRPr>
          </a:p>
        </p:txBody>
      </p:sp>
      <p:sp>
        <p:nvSpPr>
          <p:cNvPr id="183" name="关键词3-子标题4">
            <a:extLst>
              <a:ext uri="{FF2B5EF4-FFF2-40B4-BE49-F238E27FC236}">
                <a16:creationId xmlns:a16="http://schemas.microsoft.com/office/drawing/2014/main" xmlns="" id="{0BD3E0A7-3407-0F47-A2CE-91EFB80DC424}"/>
              </a:ext>
            </a:extLst>
          </p:cNvPr>
          <p:cNvSpPr txBox="1"/>
          <p:nvPr>
            <p:custDataLst>
              <p:tags r:id="rId20"/>
            </p:custDataLst>
          </p:nvPr>
        </p:nvSpPr>
        <p:spPr>
          <a:xfrm>
            <a:off x="9446960" y="3106596"/>
            <a:ext cx="1675120" cy="338554"/>
          </a:xfrm>
          <a:prstGeom prst="rect">
            <a:avLst/>
          </a:prstGeom>
          <a:noFill/>
        </p:spPr>
        <p:txBody>
          <a:bodyPr wrap="square" rtlCol="0" anchor="ctr">
            <a:normAutofit/>
          </a:bodyPr>
          <a:lstStyle/>
          <a:p>
            <a:pPr algn="ctr"/>
            <a:r>
              <a:rPr lang="zh-CN" altLang="en-US" sz="1319" b="1" smtClean="0">
                <a:solidFill>
                  <a:schemeClr val="accent1"/>
                </a:solidFill>
                <a:latin typeface="微软雅黑" panose="020B0503020204020204" charset="-122"/>
                <a:ea typeface="微软雅黑" panose="020B0503020204020204" charset="-122"/>
              </a:rPr>
              <a:t>设备连接</a:t>
            </a:r>
            <a:endParaRPr lang="zh-CN" altLang="en-US" sz="1319" b="1" dirty="0">
              <a:solidFill>
                <a:schemeClr val="accent1"/>
              </a:solidFill>
              <a:latin typeface="微软雅黑" panose="020B0503020204020204" charset="-122"/>
              <a:ea typeface="微软雅黑" panose="020B0503020204020204" charset="-122"/>
            </a:endParaRPr>
          </a:p>
        </p:txBody>
      </p:sp>
      <p:sp>
        <p:nvSpPr>
          <p:cNvPr id="196" name="关键词4-子标题4">
            <a:extLst>
              <a:ext uri="{FF2B5EF4-FFF2-40B4-BE49-F238E27FC236}">
                <a16:creationId xmlns:a16="http://schemas.microsoft.com/office/drawing/2014/main" xmlns="" id="{83CDECC9-2511-DD85-0E44-23EE4E0BC1F8}"/>
              </a:ext>
            </a:extLst>
          </p:cNvPr>
          <p:cNvSpPr txBox="1"/>
          <p:nvPr>
            <p:custDataLst>
              <p:tags r:id="rId21"/>
            </p:custDataLst>
          </p:nvPr>
        </p:nvSpPr>
        <p:spPr>
          <a:xfrm>
            <a:off x="9446960" y="3596080"/>
            <a:ext cx="1675120" cy="338554"/>
          </a:xfrm>
          <a:prstGeom prst="rect">
            <a:avLst/>
          </a:prstGeom>
          <a:noFill/>
        </p:spPr>
        <p:txBody>
          <a:bodyPr wrap="square" rtlCol="0" anchor="ctr">
            <a:normAutofit/>
          </a:bodyPr>
          <a:lstStyle/>
          <a:p>
            <a:pPr algn="ctr"/>
            <a:r>
              <a:rPr lang="zh-CN" altLang="en-US" sz="1319" b="1" smtClean="0">
                <a:solidFill>
                  <a:schemeClr val="accent1"/>
                </a:solidFill>
                <a:latin typeface="微软雅黑" panose="020B0503020204020204" charset="-122"/>
                <a:ea typeface="微软雅黑" panose="020B0503020204020204" charset="-122"/>
              </a:rPr>
              <a:t>物联网</a:t>
            </a:r>
            <a:endParaRPr lang="zh-CN" altLang="en-US" sz="1319" b="1" dirty="0">
              <a:solidFill>
                <a:schemeClr val="accent1"/>
              </a:solidFill>
              <a:latin typeface="微软雅黑" panose="020B0503020204020204" charset="-122"/>
              <a:ea typeface="微软雅黑" panose="020B0503020204020204" charset="-122"/>
            </a:endParaRPr>
          </a:p>
        </p:txBody>
      </p:sp>
      <p:sp>
        <p:nvSpPr>
          <p:cNvPr id="202" name="子标题4">
            <a:extLst>
              <a:ext uri="{FF2B5EF4-FFF2-40B4-BE49-F238E27FC236}">
                <a16:creationId xmlns:a16="http://schemas.microsoft.com/office/drawing/2014/main" xmlns="" id="{1091FAA1-2A99-F0D1-2593-95A97AAF07A5}"/>
              </a:ext>
            </a:extLst>
          </p:cNvPr>
          <p:cNvSpPr txBox="1"/>
          <p:nvPr>
            <p:custDataLst>
              <p:tags r:id="rId22"/>
            </p:custDataLst>
          </p:nvPr>
        </p:nvSpPr>
        <p:spPr>
          <a:xfrm>
            <a:off x="9298581" y="1444026"/>
            <a:ext cx="1971878" cy="398780"/>
          </a:xfrm>
          <a:prstGeom prst="rect">
            <a:avLst/>
          </a:prstGeom>
          <a:noFill/>
        </p:spPr>
        <p:txBody>
          <a:bodyPr wrap="square" rtlCol="0" anchor="ctr">
            <a:noAutofit/>
          </a:bodyPr>
          <a:lstStyle/>
          <a:p>
            <a:pPr algn="ctr"/>
            <a:r>
              <a:rPr lang="en-US" altLang="zh-CN" sz="1319" b="1" smtClean="0">
                <a:solidFill>
                  <a:schemeClr val="tx2"/>
                </a:solidFill>
                <a:latin typeface="微软雅黑" panose="020B0503020204020204" charset="-122"/>
                <a:ea typeface="微软雅黑" panose="020B0503020204020204" charset="-122"/>
              </a:rPr>
              <a:t>IPv6</a:t>
            </a:r>
            <a:r>
              <a:rPr lang="zh-CN" altLang="en-US" sz="1319" b="1" smtClean="0">
                <a:solidFill>
                  <a:schemeClr val="tx2"/>
                </a:solidFill>
                <a:latin typeface="微软雅黑" panose="020B0503020204020204" charset="-122"/>
                <a:ea typeface="微软雅黑" panose="020B0503020204020204" charset="-122"/>
              </a:rPr>
              <a:t>技术解决</a:t>
            </a:r>
            <a:r>
              <a:rPr lang="en-US" altLang="zh-CN" sz="1319" b="1" smtClean="0">
                <a:solidFill>
                  <a:schemeClr val="tx2"/>
                </a:solidFill>
                <a:latin typeface="微软雅黑" panose="020B0503020204020204" charset="-122"/>
                <a:ea typeface="微软雅黑" panose="020B0503020204020204" charset="-122"/>
              </a:rPr>
              <a:t>IP</a:t>
            </a:r>
            <a:r>
              <a:rPr lang="zh-CN" altLang="en-US" sz="1319" b="1" smtClean="0">
                <a:solidFill>
                  <a:schemeClr val="tx2"/>
                </a:solidFill>
                <a:latin typeface="微软雅黑" panose="020B0503020204020204" charset="-122"/>
                <a:ea typeface="微软雅黑" panose="020B0503020204020204" charset="-122"/>
              </a:rPr>
              <a:t>短缺问题</a:t>
            </a:r>
            <a:endParaRPr lang="zh-CN" altLang="en-US" sz="1319" b="1" dirty="0">
              <a:solidFill>
                <a:schemeClr val="tx2"/>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2848906979"/>
      </p:ext>
    </p:extLst>
  </p:cSld>
  <p:clrMapOvr>
    <a:masterClrMapping/>
  </p:clrMapOvr>
  <mc:AlternateContent xmlns:mc="http://schemas.openxmlformats.org/markup-compatibility/2006">
    <mc:Choice xmlns:p14="http://schemas.microsoft.com/office/powerpoint/2010/main" Requires="p14">
      <p:transition spd="slow" p14:dur="20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strVal val="4/3*#ppt_w"/>
                                          </p:val>
                                        </p:tav>
                                        <p:tav tm="100000">
                                          <p:val>
                                            <p:strVal val="#ppt_w"/>
                                          </p:val>
                                        </p:tav>
                                      </p:tavLst>
                                    </p:anim>
                                    <p:anim calcmode="lin" valueType="num">
                                      <p:cBhvr>
                                        <p:cTn id="8" dur="500" fill="hold"/>
                                        <p:tgtEl>
                                          <p:spTgt spid="74"/>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4/3*#ppt_w"/>
                                          </p:val>
                                        </p:tav>
                                        <p:tav tm="100000">
                                          <p:val>
                                            <p:strVal val="#ppt_w"/>
                                          </p:val>
                                        </p:tav>
                                      </p:tavLst>
                                    </p:anim>
                                    <p:anim calcmode="lin" valueType="num">
                                      <p:cBhvr>
                                        <p:cTn id="16" dur="500" fill="hold"/>
                                        <p:tgtEl>
                                          <p:spTgt spid="5"/>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97"/>
                                        </p:tgtEl>
                                        <p:attrNameLst>
                                          <p:attrName>style.visibility</p:attrName>
                                        </p:attrNameLst>
                                      </p:cBhvr>
                                      <p:to>
                                        <p:strVal val="visible"/>
                                      </p:to>
                                    </p:set>
                                    <p:anim calcmode="lin" valueType="num">
                                      <p:cBhvr>
                                        <p:cTn id="19" dur="500" fill="hold"/>
                                        <p:tgtEl>
                                          <p:spTgt spid="197"/>
                                        </p:tgtEl>
                                        <p:attrNameLst>
                                          <p:attrName>ppt_w</p:attrName>
                                        </p:attrNameLst>
                                      </p:cBhvr>
                                      <p:tavLst>
                                        <p:tav tm="0">
                                          <p:val>
                                            <p:strVal val="4/3*#ppt_w"/>
                                          </p:val>
                                        </p:tav>
                                        <p:tav tm="100000">
                                          <p:val>
                                            <p:strVal val="#ppt_w"/>
                                          </p:val>
                                        </p:tav>
                                      </p:tavLst>
                                    </p:anim>
                                    <p:anim calcmode="lin" valueType="num">
                                      <p:cBhvr>
                                        <p:cTn id="20" dur="500" fill="hold"/>
                                        <p:tgtEl>
                                          <p:spTgt spid="19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99"/>
                                        </p:tgtEl>
                                        <p:attrNameLst>
                                          <p:attrName>style.visibility</p:attrName>
                                        </p:attrNameLst>
                                      </p:cBhvr>
                                      <p:to>
                                        <p:strVal val="visible"/>
                                      </p:to>
                                    </p:set>
                                    <p:anim calcmode="lin" valueType="num">
                                      <p:cBhvr>
                                        <p:cTn id="23" dur="500" fill="hold"/>
                                        <p:tgtEl>
                                          <p:spTgt spid="199"/>
                                        </p:tgtEl>
                                        <p:attrNameLst>
                                          <p:attrName>ppt_w</p:attrName>
                                        </p:attrNameLst>
                                      </p:cBhvr>
                                      <p:tavLst>
                                        <p:tav tm="0">
                                          <p:val>
                                            <p:strVal val="4/3*#ppt_w"/>
                                          </p:val>
                                        </p:tav>
                                        <p:tav tm="100000">
                                          <p:val>
                                            <p:strVal val="#ppt_w"/>
                                          </p:val>
                                        </p:tav>
                                      </p:tavLst>
                                    </p:anim>
                                    <p:anim calcmode="lin" valueType="num">
                                      <p:cBhvr>
                                        <p:cTn id="24" dur="500" fill="hold"/>
                                        <p:tgtEl>
                                          <p:spTgt spid="199"/>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201"/>
                                        </p:tgtEl>
                                        <p:attrNameLst>
                                          <p:attrName>style.visibility</p:attrName>
                                        </p:attrNameLst>
                                      </p:cBhvr>
                                      <p:to>
                                        <p:strVal val="visible"/>
                                      </p:to>
                                    </p:set>
                                    <p:anim calcmode="lin" valueType="num">
                                      <p:cBhvr>
                                        <p:cTn id="27" dur="500" fill="hold"/>
                                        <p:tgtEl>
                                          <p:spTgt spid="201"/>
                                        </p:tgtEl>
                                        <p:attrNameLst>
                                          <p:attrName>ppt_w</p:attrName>
                                        </p:attrNameLst>
                                      </p:cBhvr>
                                      <p:tavLst>
                                        <p:tav tm="0">
                                          <p:val>
                                            <p:strVal val="4/3*#ppt_w"/>
                                          </p:val>
                                        </p:tav>
                                        <p:tav tm="100000">
                                          <p:val>
                                            <p:strVal val="#ppt_w"/>
                                          </p:val>
                                        </p:tav>
                                      </p:tavLst>
                                    </p:anim>
                                    <p:anim calcmode="lin" valueType="num">
                                      <p:cBhvr>
                                        <p:cTn id="28" dur="500" fill="hold"/>
                                        <p:tgtEl>
                                          <p:spTgt spid="201"/>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185"/>
                                        </p:tgtEl>
                                        <p:attrNameLst>
                                          <p:attrName>style.visibility</p:attrName>
                                        </p:attrNameLst>
                                      </p:cBhvr>
                                      <p:to>
                                        <p:strVal val="visible"/>
                                      </p:to>
                                    </p:set>
                                    <p:anim calcmode="lin" valueType="num">
                                      <p:cBhvr>
                                        <p:cTn id="31" dur="500" fill="hold"/>
                                        <p:tgtEl>
                                          <p:spTgt spid="185"/>
                                        </p:tgtEl>
                                        <p:attrNameLst>
                                          <p:attrName>ppt_w</p:attrName>
                                        </p:attrNameLst>
                                      </p:cBhvr>
                                      <p:tavLst>
                                        <p:tav tm="0">
                                          <p:val>
                                            <p:strVal val="4/3*#ppt_w"/>
                                          </p:val>
                                        </p:tav>
                                        <p:tav tm="100000">
                                          <p:val>
                                            <p:strVal val="#ppt_w"/>
                                          </p:val>
                                        </p:tav>
                                      </p:tavLst>
                                    </p:anim>
                                    <p:anim calcmode="lin" valueType="num">
                                      <p:cBhvr>
                                        <p:cTn id="32" dur="500" fill="hold"/>
                                        <p:tgtEl>
                                          <p:spTgt spid="185"/>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188"/>
                                        </p:tgtEl>
                                        <p:attrNameLst>
                                          <p:attrName>style.visibility</p:attrName>
                                        </p:attrNameLst>
                                      </p:cBhvr>
                                      <p:to>
                                        <p:strVal val="visible"/>
                                      </p:to>
                                    </p:set>
                                    <p:anim calcmode="lin" valueType="num">
                                      <p:cBhvr>
                                        <p:cTn id="35" dur="500" fill="hold"/>
                                        <p:tgtEl>
                                          <p:spTgt spid="188"/>
                                        </p:tgtEl>
                                        <p:attrNameLst>
                                          <p:attrName>ppt_w</p:attrName>
                                        </p:attrNameLst>
                                      </p:cBhvr>
                                      <p:tavLst>
                                        <p:tav tm="0">
                                          <p:val>
                                            <p:strVal val="4/3*#ppt_w"/>
                                          </p:val>
                                        </p:tav>
                                        <p:tav tm="100000">
                                          <p:val>
                                            <p:strVal val="#ppt_w"/>
                                          </p:val>
                                        </p:tav>
                                      </p:tavLst>
                                    </p:anim>
                                    <p:anim calcmode="lin" valueType="num">
                                      <p:cBhvr>
                                        <p:cTn id="36" dur="500" fill="hold"/>
                                        <p:tgtEl>
                                          <p:spTgt spid="188"/>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191"/>
                                        </p:tgtEl>
                                        <p:attrNameLst>
                                          <p:attrName>style.visibility</p:attrName>
                                        </p:attrNameLst>
                                      </p:cBhvr>
                                      <p:to>
                                        <p:strVal val="visible"/>
                                      </p:to>
                                    </p:set>
                                    <p:anim calcmode="lin" valueType="num">
                                      <p:cBhvr>
                                        <p:cTn id="39" dur="500" fill="hold"/>
                                        <p:tgtEl>
                                          <p:spTgt spid="191"/>
                                        </p:tgtEl>
                                        <p:attrNameLst>
                                          <p:attrName>ppt_w</p:attrName>
                                        </p:attrNameLst>
                                      </p:cBhvr>
                                      <p:tavLst>
                                        <p:tav tm="0">
                                          <p:val>
                                            <p:strVal val="4/3*#ppt_w"/>
                                          </p:val>
                                        </p:tav>
                                        <p:tav tm="100000">
                                          <p:val>
                                            <p:strVal val="#ppt_w"/>
                                          </p:val>
                                        </p:tav>
                                      </p:tavLst>
                                    </p:anim>
                                    <p:anim calcmode="lin" valueType="num">
                                      <p:cBhvr>
                                        <p:cTn id="40" dur="500" fill="hold"/>
                                        <p:tgtEl>
                                          <p:spTgt spid="191"/>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0"/>
                                  </p:stCondLst>
                                  <p:childTnLst>
                                    <p:set>
                                      <p:cBhvr>
                                        <p:cTn id="42" dur="1" fill="hold">
                                          <p:stCondLst>
                                            <p:cond delay="0"/>
                                          </p:stCondLst>
                                        </p:cTn>
                                        <p:tgtEl>
                                          <p:spTgt spid="194"/>
                                        </p:tgtEl>
                                        <p:attrNameLst>
                                          <p:attrName>style.visibility</p:attrName>
                                        </p:attrNameLst>
                                      </p:cBhvr>
                                      <p:to>
                                        <p:strVal val="visible"/>
                                      </p:to>
                                    </p:set>
                                    <p:anim calcmode="lin" valueType="num">
                                      <p:cBhvr>
                                        <p:cTn id="43" dur="500" fill="hold"/>
                                        <p:tgtEl>
                                          <p:spTgt spid="194"/>
                                        </p:tgtEl>
                                        <p:attrNameLst>
                                          <p:attrName>ppt_w</p:attrName>
                                        </p:attrNameLst>
                                      </p:cBhvr>
                                      <p:tavLst>
                                        <p:tav tm="0">
                                          <p:val>
                                            <p:strVal val="4/3*#ppt_w"/>
                                          </p:val>
                                        </p:tav>
                                        <p:tav tm="100000">
                                          <p:val>
                                            <p:strVal val="#ppt_w"/>
                                          </p:val>
                                        </p:tav>
                                      </p:tavLst>
                                    </p:anim>
                                    <p:anim calcmode="lin" valueType="num">
                                      <p:cBhvr>
                                        <p:cTn id="44" dur="500" fill="hold"/>
                                        <p:tgtEl>
                                          <p:spTgt spid="19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0"/>
                                  </p:stCondLst>
                                  <p:childTnLst>
                                    <p:set>
                                      <p:cBhvr>
                                        <p:cTn id="46" dur="1" fill="hold">
                                          <p:stCondLst>
                                            <p:cond delay="0"/>
                                          </p:stCondLst>
                                        </p:cTn>
                                        <p:tgtEl>
                                          <p:spTgt spid="173"/>
                                        </p:tgtEl>
                                        <p:attrNameLst>
                                          <p:attrName>style.visibility</p:attrName>
                                        </p:attrNameLst>
                                      </p:cBhvr>
                                      <p:to>
                                        <p:strVal val="visible"/>
                                      </p:to>
                                    </p:set>
                                    <p:anim calcmode="lin" valueType="num">
                                      <p:cBhvr>
                                        <p:cTn id="47" dur="500" fill="hold"/>
                                        <p:tgtEl>
                                          <p:spTgt spid="173"/>
                                        </p:tgtEl>
                                        <p:attrNameLst>
                                          <p:attrName>ppt_w</p:attrName>
                                        </p:attrNameLst>
                                      </p:cBhvr>
                                      <p:tavLst>
                                        <p:tav tm="0">
                                          <p:val>
                                            <p:strVal val="4/3*#ppt_w"/>
                                          </p:val>
                                        </p:tav>
                                        <p:tav tm="100000">
                                          <p:val>
                                            <p:strVal val="#ppt_w"/>
                                          </p:val>
                                        </p:tav>
                                      </p:tavLst>
                                    </p:anim>
                                    <p:anim calcmode="lin" valueType="num">
                                      <p:cBhvr>
                                        <p:cTn id="48" dur="500" fill="hold"/>
                                        <p:tgtEl>
                                          <p:spTgt spid="173"/>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0"/>
                                  </p:stCondLst>
                                  <p:childTnLst>
                                    <p:set>
                                      <p:cBhvr>
                                        <p:cTn id="50" dur="1" fill="hold">
                                          <p:stCondLst>
                                            <p:cond delay="0"/>
                                          </p:stCondLst>
                                        </p:cTn>
                                        <p:tgtEl>
                                          <p:spTgt spid="176"/>
                                        </p:tgtEl>
                                        <p:attrNameLst>
                                          <p:attrName>style.visibility</p:attrName>
                                        </p:attrNameLst>
                                      </p:cBhvr>
                                      <p:to>
                                        <p:strVal val="visible"/>
                                      </p:to>
                                    </p:set>
                                    <p:anim calcmode="lin" valueType="num">
                                      <p:cBhvr>
                                        <p:cTn id="51" dur="500" fill="hold"/>
                                        <p:tgtEl>
                                          <p:spTgt spid="176"/>
                                        </p:tgtEl>
                                        <p:attrNameLst>
                                          <p:attrName>ppt_w</p:attrName>
                                        </p:attrNameLst>
                                      </p:cBhvr>
                                      <p:tavLst>
                                        <p:tav tm="0">
                                          <p:val>
                                            <p:strVal val="4/3*#ppt_w"/>
                                          </p:val>
                                        </p:tav>
                                        <p:tav tm="100000">
                                          <p:val>
                                            <p:strVal val="#ppt_w"/>
                                          </p:val>
                                        </p:tav>
                                      </p:tavLst>
                                    </p:anim>
                                    <p:anim calcmode="lin" valueType="num">
                                      <p:cBhvr>
                                        <p:cTn id="52" dur="500" fill="hold"/>
                                        <p:tgtEl>
                                          <p:spTgt spid="176"/>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0"/>
                                  </p:stCondLst>
                                  <p:childTnLst>
                                    <p:set>
                                      <p:cBhvr>
                                        <p:cTn id="54" dur="1" fill="hold">
                                          <p:stCondLst>
                                            <p:cond delay="0"/>
                                          </p:stCondLst>
                                        </p:cTn>
                                        <p:tgtEl>
                                          <p:spTgt spid="179"/>
                                        </p:tgtEl>
                                        <p:attrNameLst>
                                          <p:attrName>style.visibility</p:attrName>
                                        </p:attrNameLst>
                                      </p:cBhvr>
                                      <p:to>
                                        <p:strVal val="visible"/>
                                      </p:to>
                                    </p:set>
                                    <p:anim calcmode="lin" valueType="num">
                                      <p:cBhvr>
                                        <p:cTn id="55" dur="500" fill="hold"/>
                                        <p:tgtEl>
                                          <p:spTgt spid="179"/>
                                        </p:tgtEl>
                                        <p:attrNameLst>
                                          <p:attrName>ppt_w</p:attrName>
                                        </p:attrNameLst>
                                      </p:cBhvr>
                                      <p:tavLst>
                                        <p:tav tm="0">
                                          <p:val>
                                            <p:strVal val="4/3*#ppt_w"/>
                                          </p:val>
                                        </p:tav>
                                        <p:tav tm="100000">
                                          <p:val>
                                            <p:strVal val="#ppt_w"/>
                                          </p:val>
                                        </p:tav>
                                      </p:tavLst>
                                    </p:anim>
                                    <p:anim calcmode="lin" valueType="num">
                                      <p:cBhvr>
                                        <p:cTn id="56" dur="500" fill="hold"/>
                                        <p:tgtEl>
                                          <p:spTgt spid="179"/>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0"/>
                                  </p:stCondLst>
                                  <p:childTnLst>
                                    <p:set>
                                      <p:cBhvr>
                                        <p:cTn id="58" dur="1" fill="hold">
                                          <p:stCondLst>
                                            <p:cond delay="0"/>
                                          </p:stCondLst>
                                        </p:cTn>
                                        <p:tgtEl>
                                          <p:spTgt spid="150"/>
                                        </p:tgtEl>
                                        <p:attrNameLst>
                                          <p:attrName>style.visibility</p:attrName>
                                        </p:attrNameLst>
                                      </p:cBhvr>
                                      <p:to>
                                        <p:strVal val="visible"/>
                                      </p:to>
                                    </p:set>
                                    <p:anim calcmode="lin" valueType="num">
                                      <p:cBhvr>
                                        <p:cTn id="59" dur="500" fill="hold"/>
                                        <p:tgtEl>
                                          <p:spTgt spid="150"/>
                                        </p:tgtEl>
                                        <p:attrNameLst>
                                          <p:attrName>ppt_w</p:attrName>
                                        </p:attrNameLst>
                                      </p:cBhvr>
                                      <p:tavLst>
                                        <p:tav tm="0">
                                          <p:val>
                                            <p:strVal val="4/3*#ppt_w"/>
                                          </p:val>
                                        </p:tav>
                                        <p:tav tm="100000">
                                          <p:val>
                                            <p:strVal val="#ppt_w"/>
                                          </p:val>
                                        </p:tav>
                                      </p:tavLst>
                                    </p:anim>
                                    <p:anim calcmode="lin" valueType="num">
                                      <p:cBhvr>
                                        <p:cTn id="60" dur="500" fill="hold"/>
                                        <p:tgtEl>
                                          <p:spTgt spid="150"/>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0"/>
                                  </p:stCondLst>
                                  <p:childTnLst>
                                    <p:set>
                                      <p:cBhvr>
                                        <p:cTn id="62" dur="1" fill="hold">
                                          <p:stCondLst>
                                            <p:cond delay="0"/>
                                          </p:stCondLst>
                                        </p:cTn>
                                        <p:tgtEl>
                                          <p:spTgt spid="152"/>
                                        </p:tgtEl>
                                        <p:attrNameLst>
                                          <p:attrName>style.visibility</p:attrName>
                                        </p:attrNameLst>
                                      </p:cBhvr>
                                      <p:to>
                                        <p:strVal val="visible"/>
                                      </p:to>
                                    </p:set>
                                    <p:anim calcmode="lin" valueType="num">
                                      <p:cBhvr>
                                        <p:cTn id="63" dur="500" fill="hold"/>
                                        <p:tgtEl>
                                          <p:spTgt spid="152"/>
                                        </p:tgtEl>
                                        <p:attrNameLst>
                                          <p:attrName>ppt_w</p:attrName>
                                        </p:attrNameLst>
                                      </p:cBhvr>
                                      <p:tavLst>
                                        <p:tav tm="0">
                                          <p:val>
                                            <p:strVal val="4/3*#ppt_w"/>
                                          </p:val>
                                        </p:tav>
                                        <p:tav tm="100000">
                                          <p:val>
                                            <p:strVal val="#ppt_w"/>
                                          </p:val>
                                        </p:tav>
                                      </p:tavLst>
                                    </p:anim>
                                    <p:anim calcmode="lin" valueType="num">
                                      <p:cBhvr>
                                        <p:cTn id="64" dur="500" fill="hold"/>
                                        <p:tgtEl>
                                          <p:spTgt spid="152"/>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0"/>
                                  </p:stCondLst>
                                  <p:childTnLst>
                                    <p:set>
                                      <p:cBhvr>
                                        <p:cTn id="66" dur="1" fill="hold">
                                          <p:stCondLst>
                                            <p:cond delay="0"/>
                                          </p:stCondLst>
                                        </p:cTn>
                                        <p:tgtEl>
                                          <p:spTgt spid="148"/>
                                        </p:tgtEl>
                                        <p:attrNameLst>
                                          <p:attrName>style.visibility</p:attrName>
                                        </p:attrNameLst>
                                      </p:cBhvr>
                                      <p:to>
                                        <p:strVal val="visible"/>
                                      </p:to>
                                    </p:set>
                                    <p:anim calcmode="lin" valueType="num">
                                      <p:cBhvr>
                                        <p:cTn id="67" dur="500" fill="hold"/>
                                        <p:tgtEl>
                                          <p:spTgt spid="148"/>
                                        </p:tgtEl>
                                        <p:attrNameLst>
                                          <p:attrName>ppt_w</p:attrName>
                                        </p:attrNameLst>
                                      </p:cBhvr>
                                      <p:tavLst>
                                        <p:tav tm="0">
                                          <p:val>
                                            <p:strVal val="4/3*#ppt_w"/>
                                          </p:val>
                                        </p:tav>
                                        <p:tav tm="100000">
                                          <p:val>
                                            <p:strVal val="#ppt_w"/>
                                          </p:val>
                                        </p:tav>
                                      </p:tavLst>
                                    </p:anim>
                                    <p:anim calcmode="lin" valueType="num">
                                      <p:cBhvr>
                                        <p:cTn id="68" dur="500" fill="hold"/>
                                        <p:tgtEl>
                                          <p:spTgt spid="148"/>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0"/>
                                  </p:stCondLst>
                                  <p:childTnLst>
                                    <p:set>
                                      <p:cBhvr>
                                        <p:cTn id="70" dur="1" fill="hold">
                                          <p:stCondLst>
                                            <p:cond delay="0"/>
                                          </p:stCondLst>
                                        </p:cTn>
                                        <p:tgtEl>
                                          <p:spTgt spid="161"/>
                                        </p:tgtEl>
                                        <p:attrNameLst>
                                          <p:attrName>style.visibility</p:attrName>
                                        </p:attrNameLst>
                                      </p:cBhvr>
                                      <p:to>
                                        <p:strVal val="visible"/>
                                      </p:to>
                                    </p:set>
                                    <p:anim calcmode="lin" valueType="num">
                                      <p:cBhvr>
                                        <p:cTn id="71" dur="500" fill="hold"/>
                                        <p:tgtEl>
                                          <p:spTgt spid="161"/>
                                        </p:tgtEl>
                                        <p:attrNameLst>
                                          <p:attrName>ppt_w</p:attrName>
                                        </p:attrNameLst>
                                      </p:cBhvr>
                                      <p:tavLst>
                                        <p:tav tm="0">
                                          <p:val>
                                            <p:strVal val="4/3*#ppt_w"/>
                                          </p:val>
                                        </p:tav>
                                        <p:tav tm="100000">
                                          <p:val>
                                            <p:strVal val="#ppt_w"/>
                                          </p:val>
                                        </p:tav>
                                      </p:tavLst>
                                    </p:anim>
                                    <p:anim calcmode="lin" valueType="num">
                                      <p:cBhvr>
                                        <p:cTn id="72" dur="500" fill="hold"/>
                                        <p:tgtEl>
                                          <p:spTgt spid="161"/>
                                        </p:tgtEl>
                                        <p:attrNameLst>
                                          <p:attrName>ppt_h</p:attrName>
                                        </p:attrNameLst>
                                      </p:cBhvr>
                                      <p:tavLst>
                                        <p:tav tm="0">
                                          <p:val>
                                            <p:strVal val="4/3*#ppt_h"/>
                                          </p:val>
                                        </p:tav>
                                        <p:tav tm="100000">
                                          <p:val>
                                            <p:strVal val="#ppt_h"/>
                                          </p:val>
                                        </p:tav>
                                      </p:tavLst>
                                    </p:anim>
                                  </p:childTnLst>
                                </p:cTn>
                              </p:par>
                              <p:par>
                                <p:cTn id="73" presetID="23" presetClass="entr" presetSubtype="288" fill="hold" grpId="0" nodeType="withEffect">
                                  <p:stCondLst>
                                    <p:cond delay="0"/>
                                  </p:stCondLst>
                                  <p:childTnLst>
                                    <p:set>
                                      <p:cBhvr>
                                        <p:cTn id="74" dur="1" fill="hold">
                                          <p:stCondLst>
                                            <p:cond delay="0"/>
                                          </p:stCondLst>
                                        </p:cTn>
                                        <p:tgtEl>
                                          <p:spTgt spid="164"/>
                                        </p:tgtEl>
                                        <p:attrNameLst>
                                          <p:attrName>style.visibility</p:attrName>
                                        </p:attrNameLst>
                                      </p:cBhvr>
                                      <p:to>
                                        <p:strVal val="visible"/>
                                      </p:to>
                                    </p:set>
                                    <p:anim calcmode="lin" valueType="num">
                                      <p:cBhvr>
                                        <p:cTn id="75" dur="500" fill="hold"/>
                                        <p:tgtEl>
                                          <p:spTgt spid="164"/>
                                        </p:tgtEl>
                                        <p:attrNameLst>
                                          <p:attrName>ppt_w</p:attrName>
                                        </p:attrNameLst>
                                      </p:cBhvr>
                                      <p:tavLst>
                                        <p:tav tm="0">
                                          <p:val>
                                            <p:strVal val="4/3*#ppt_w"/>
                                          </p:val>
                                        </p:tav>
                                        <p:tav tm="100000">
                                          <p:val>
                                            <p:strVal val="#ppt_w"/>
                                          </p:val>
                                        </p:tav>
                                      </p:tavLst>
                                    </p:anim>
                                    <p:anim calcmode="lin" valueType="num">
                                      <p:cBhvr>
                                        <p:cTn id="76" dur="500" fill="hold"/>
                                        <p:tgtEl>
                                          <p:spTgt spid="164"/>
                                        </p:tgtEl>
                                        <p:attrNameLst>
                                          <p:attrName>ppt_h</p:attrName>
                                        </p:attrNameLst>
                                      </p:cBhvr>
                                      <p:tavLst>
                                        <p:tav tm="0">
                                          <p:val>
                                            <p:strVal val="4/3*#ppt_h"/>
                                          </p:val>
                                        </p:tav>
                                        <p:tav tm="100000">
                                          <p:val>
                                            <p:strVal val="#ppt_h"/>
                                          </p:val>
                                        </p:tav>
                                      </p:tavLst>
                                    </p:anim>
                                  </p:childTnLst>
                                </p:cTn>
                              </p:par>
                              <p:par>
                                <p:cTn id="77" presetID="23" presetClass="entr" presetSubtype="288" fill="hold" grpId="0" nodeType="withEffect">
                                  <p:stCondLst>
                                    <p:cond delay="0"/>
                                  </p:stCondLst>
                                  <p:childTnLst>
                                    <p:set>
                                      <p:cBhvr>
                                        <p:cTn id="78" dur="1" fill="hold">
                                          <p:stCondLst>
                                            <p:cond delay="0"/>
                                          </p:stCondLst>
                                        </p:cTn>
                                        <p:tgtEl>
                                          <p:spTgt spid="167"/>
                                        </p:tgtEl>
                                        <p:attrNameLst>
                                          <p:attrName>style.visibility</p:attrName>
                                        </p:attrNameLst>
                                      </p:cBhvr>
                                      <p:to>
                                        <p:strVal val="visible"/>
                                      </p:to>
                                    </p:set>
                                    <p:anim calcmode="lin" valueType="num">
                                      <p:cBhvr>
                                        <p:cTn id="79" dur="500" fill="hold"/>
                                        <p:tgtEl>
                                          <p:spTgt spid="167"/>
                                        </p:tgtEl>
                                        <p:attrNameLst>
                                          <p:attrName>ppt_w</p:attrName>
                                        </p:attrNameLst>
                                      </p:cBhvr>
                                      <p:tavLst>
                                        <p:tav tm="0">
                                          <p:val>
                                            <p:strVal val="4/3*#ppt_w"/>
                                          </p:val>
                                        </p:tav>
                                        <p:tav tm="100000">
                                          <p:val>
                                            <p:strVal val="#ppt_w"/>
                                          </p:val>
                                        </p:tav>
                                      </p:tavLst>
                                    </p:anim>
                                    <p:anim calcmode="lin" valueType="num">
                                      <p:cBhvr>
                                        <p:cTn id="80" dur="500" fill="hold"/>
                                        <p:tgtEl>
                                          <p:spTgt spid="167"/>
                                        </p:tgtEl>
                                        <p:attrNameLst>
                                          <p:attrName>ppt_h</p:attrName>
                                        </p:attrNameLst>
                                      </p:cBhvr>
                                      <p:tavLst>
                                        <p:tav tm="0">
                                          <p:val>
                                            <p:strVal val="4/3*#ppt_h"/>
                                          </p:val>
                                        </p:tav>
                                        <p:tav tm="100000">
                                          <p:val>
                                            <p:strVal val="#ppt_h"/>
                                          </p:val>
                                        </p:tav>
                                      </p:tavLst>
                                    </p:anim>
                                  </p:childTnLst>
                                </p:cTn>
                              </p:par>
                              <p:par>
                                <p:cTn id="81" presetID="23" presetClass="entr" presetSubtype="288" fill="hold" grpId="0" nodeType="withEffect">
                                  <p:stCondLst>
                                    <p:cond delay="0"/>
                                  </p:stCondLst>
                                  <p:childTnLst>
                                    <p:set>
                                      <p:cBhvr>
                                        <p:cTn id="82" dur="1" fill="hold">
                                          <p:stCondLst>
                                            <p:cond delay="0"/>
                                          </p:stCondLst>
                                        </p:cTn>
                                        <p:tgtEl>
                                          <p:spTgt spid="170"/>
                                        </p:tgtEl>
                                        <p:attrNameLst>
                                          <p:attrName>style.visibility</p:attrName>
                                        </p:attrNameLst>
                                      </p:cBhvr>
                                      <p:to>
                                        <p:strVal val="visible"/>
                                      </p:to>
                                    </p:set>
                                    <p:anim calcmode="lin" valueType="num">
                                      <p:cBhvr>
                                        <p:cTn id="83" dur="500" fill="hold"/>
                                        <p:tgtEl>
                                          <p:spTgt spid="170"/>
                                        </p:tgtEl>
                                        <p:attrNameLst>
                                          <p:attrName>ppt_w</p:attrName>
                                        </p:attrNameLst>
                                      </p:cBhvr>
                                      <p:tavLst>
                                        <p:tav tm="0">
                                          <p:val>
                                            <p:strVal val="4/3*#ppt_w"/>
                                          </p:val>
                                        </p:tav>
                                        <p:tav tm="100000">
                                          <p:val>
                                            <p:strVal val="#ppt_w"/>
                                          </p:val>
                                        </p:tav>
                                      </p:tavLst>
                                    </p:anim>
                                    <p:anim calcmode="lin" valueType="num">
                                      <p:cBhvr>
                                        <p:cTn id="84" dur="500" fill="hold"/>
                                        <p:tgtEl>
                                          <p:spTgt spid="170"/>
                                        </p:tgtEl>
                                        <p:attrNameLst>
                                          <p:attrName>ppt_h</p:attrName>
                                        </p:attrNameLst>
                                      </p:cBhvr>
                                      <p:tavLst>
                                        <p:tav tm="0">
                                          <p:val>
                                            <p:strVal val="4/3*#ppt_h"/>
                                          </p:val>
                                        </p:tav>
                                        <p:tav tm="100000">
                                          <p:val>
                                            <p:strVal val="#ppt_h"/>
                                          </p:val>
                                        </p:tav>
                                      </p:tavLst>
                                    </p:anim>
                                  </p:childTnLst>
                                </p:cTn>
                              </p:par>
                              <p:par>
                                <p:cTn id="85" presetID="0" presetClass="entr" presetSubtype="0" fill="hold" grpId="0" nodeType="withEffect">
                                  <p:stCondLst>
                                    <p:cond delay="0"/>
                                  </p:stCondLst>
                                  <p:iterate type="lt">
                                    <p:tmPct val="10000"/>
                                  </p:iterate>
                                  <p:childTnLst>
                                    <p:set>
                                      <p:cBhvr>
                                        <p:cTn id="86" dur="1" fill="hold">
                                          <p:stCondLst>
                                            <p:cond delay="0"/>
                                          </p:stCondLst>
                                        </p:cTn>
                                        <p:tgtEl>
                                          <p:spTgt spid="129"/>
                                        </p:tgtEl>
                                        <p:attrNameLst>
                                          <p:attrName>style.visibility</p:attrName>
                                        </p:attrNameLst>
                                      </p:cBhvr>
                                      <p:to>
                                        <p:strVal val="visible"/>
                                      </p:to>
                                    </p:set>
                                    <p:anim to="" calcmode="lin" valueType="num">
                                      <p:cBhvr>
                                        <p:cTn id="87" dur="1" fill="hold">
                                          <p:stCondLst>
                                            <p:cond delay="0"/>
                                          </p:stCondLst>
                                        </p:cTn>
                                        <p:tgtEl>
                                          <p:spTgt spid="129"/>
                                        </p:tgtEl>
                                        <p:attrNameLst>
                                          <p:attrName>ppt_x</p:attrName>
                                        </p:attrNameLst>
                                      </p:cBhvr>
                                      <p:tavLst>
                                        <p:tav tm="0">
                                          <p:val>
                                            <p:strVal val="#ppt_x"/>
                                          </p:val>
                                        </p:tav>
                                        <p:tav tm="100000">
                                          <p:val>
                                            <p:strVal val="#ppt_x+0.15*sin(rand(0-360)+0)+2"/>
                                          </p:val>
                                        </p:tav>
                                      </p:tavLst>
                                    </p:anim>
                                    <p:anim to="" calcmode="lin" valueType="num">
                                      <p:cBhvr>
                                        <p:cTn id="88" dur="1" fill="hold">
                                          <p:stCondLst>
                                            <p:cond delay="0"/>
                                          </p:stCondLst>
                                        </p:cTn>
                                        <p:tgtEl>
                                          <p:spTgt spid="129"/>
                                        </p:tgtEl>
                                        <p:attrNameLst>
                                          <p:attrName>ppt_y</p:attrName>
                                        </p:attrNameLst>
                                      </p:cBhvr>
                                      <p:tavLst>
                                        <p:tav tm="0">
                                          <p:val>
                                            <p:strVal val="#ppt_y"/>
                                          </p:val>
                                        </p:tav>
                                        <p:tav tm="100000">
                                          <p:val>
                                            <p:strVal val="#ppt_y+0.15*sin(rand(0-360)+0)+2"/>
                                          </p:val>
                                        </p:tav>
                                      </p:tavLst>
                                    </p:anim>
                                    <p:anim to="" calcmode="lin" valueType="num">
                                      <p:cBhvr>
                                        <p:cTn id="89" dur="998" fill="hold">
                                          <p:stCondLst>
                                            <p:cond delay="2"/>
                                          </p:stCondLst>
                                        </p:cTn>
                                        <p:tgtEl>
                                          <p:spTgt spid="129"/>
                                        </p:tgtEl>
                                        <p:attrNameLst>
                                          <p:attrName>style.opacity</p:attrName>
                                        </p:attrNameLst>
                                      </p:cBhvr>
                                      <p:tavLst>
                                        <p:tav tm="0">
                                          <p:val>
                                            <p:strVal val="0"/>
                                          </p:val>
                                        </p:tav>
                                        <p:tav tm="100000">
                                          <p:val>
                                            <p:strVal val="1"/>
                                          </p:val>
                                        </p:tav>
                                      </p:tavLst>
                                    </p:anim>
                                    <p:animScale>
                                      <p:cBhvr>
                                        <p:cTn id="90" dur="998" fill="hold">
                                          <p:stCondLst>
                                            <p:cond delay="2"/>
                                          </p:stCondLst>
                                        </p:cTn>
                                        <p:tgtEl>
                                          <p:spTgt spid="129"/>
                                        </p:tgtEl>
                                      </p:cBhvr>
                                      <p:from x="500000" y="500000"/>
                                      <p:to x="100000" y="100000"/>
                                    </p:animScale>
                                    <p:anim to="" calcmode="lin" valueType="num">
                                      <p:cBhvr>
                                        <p:cTn id="91" dur="714" fill="hold">
                                          <p:stCondLst>
                                            <p:cond delay="286"/>
                                          </p:stCondLst>
                                        </p:cTn>
                                        <p:tgtEl>
                                          <p:spTgt spid="129"/>
                                        </p:tgtEl>
                                        <p:attrNameLst>
                                          <p:attrName>ppt_y</p:attrName>
                                        </p:attrNameLst>
                                      </p:cBhvr>
                                      <p:tavLst>
                                        <p:tav tm="0">
                                          <p:val>
                                            <p:strVal val="ppt_y-2"/>
                                          </p:val>
                                        </p:tav>
                                        <p:tav tm="100000">
                                          <p:val>
                                            <p:strVal val="#ppt_y"/>
                                          </p:val>
                                        </p:tav>
                                      </p:tavLst>
                                    </p:anim>
                                    <p:anim to="" calcmode="lin" valueType="num">
                                      <p:cBhvr>
                                        <p:cTn id="92" dur="714" fill="hold">
                                          <p:stCondLst>
                                            <p:cond delay="286"/>
                                          </p:stCondLst>
                                        </p:cTn>
                                        <p:tgtEl>
                                          <p:spTgt spid="129"/>
                                        </p:tgtEl>
                                        <p:attrNameLst>
                                          <p:attrName>ppt_x</p:attrName>
                                        </p:attrNameLst>
                                      </p:cBhvr>
                                      <p:tavLst>
                                        <p:tav tm="0">
                                          <p:val>
                                            <p:strVal val="ppt_x-2"/>
                                          </p:val>
                                        </p:tav>
                                        <p:tav tm="100000">
                                          <p:val>
                                            <p:strVal val="#ppt_x"/>
                                          </p:val>
                                        </p:tav>
                                      </p:tavLst>
                                    </p:anim>
                                  </p:childTnLst>
                                </p:cTn>
                              </p:par>
                              <p:par>
                                <p:cTn id="93" presetID="0"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 to="" calcmode="lin" valueType="num">
                                      <p:cBhvr>
                                        <p:cTn id="95" dur="500" fill="hold">
                                          <p:stCondLst>
                                            <p:cond delay="0"/>
                                          </p:stCondLst>
                                        </p:cTn>
                                        <p:tgtEl>
                                          <p:spTgt spid="7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96" dur="500" fill="hold">
                                          <p:stCondLst>
                                            <p:cond delay="0"/>
                                          </p:stCondLst>
                                        </p:cTn>
                                        <p:tgtEl>
                                          <p:spTgt spid="7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7" dur="500" fill="hold">
                                          <p:stCondLst>
                                            <p:cond delay="0"/>
                                          </p:stCondLst>
                                        </p:cTn>
                                        <p:tgtEl>
                                          <p:spTgt spid="73"/>
                                        </p:tgtEl>
                                        <p:attrNameLst>
                                          <p:attrName>style.opacity</p:attrName>
                                        </p:attrNameLst>
                                      </p:cBhvr>
                                      <p:tavLst>
                                        <p:tav tm="0">
                                          <p:val>
                                            <p:strVal val="0"/>
                                          </p:val>
                                        </p:tav>
                                        <p:tav tm="100000">
                                          <p:val>
                                            <p:strVal val="1"/>
                                          </p:val>
                                        </p:tav>
                                      </p:tavLst>
                                    </p:anim>
                                  </p:childTnLst>
                                </p:cTn>
                              </p:par>
                              <p:par>
                                <p:cTn id="98" presetID="0" presetClass="entr" presetSubtype="0" fill="hold" grpId="0" nodeType="withEffect">
                                  <p:stCondLst>
                                    <p:cond delay="0"/>
                                  </p:stCondLst>
                                  <p:childTnLst>
                                    <p:set>
                                      <p:cBhvr>
                                        <p:cTn id="99" dur="1" fill="hold">
                                          <p:stCondLst>
                                            <p:cond delay="0"/>
                                          </p:stCondLst>
                                        </p:cTn>
                                        <p:tgtEl>
                                          <p:spTgt spid="72"/>
                                        </p:tgtEl>
                                        <p:attrNameLst>
                                          <p:attrName>style.visibility</p:attrName>
                                        </p:attrNameLst>
                                      </p:cBhvr>
                                      <p:to>
                                        <p:strVal val="visible"/>
                                      </p:to>
                                    </p:set>
                                    <p:anim to="" calcmode="lin" valueType="num">
                                      <p:cBhvr>
                                        <p:cTn id="100" dur="500" fill="hold">
                                          <p:stCondLst>
                                            <p:cond delay="0"/>
                                          </p:stCondLst>
                                        </p:cTn>
                                        <p:tgtEl>
                                          <p:spTgt spid="7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01" dur="500" fill="hold">
                                          <p:stCondLst>
                                            <p:cond delay="0"/>
                                          </p:stCondLst>
                                        </p:cTn>
                                        <p:tgtEl>
                                          <p:spTgt spid="7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02" dur="500" fill="hold">
                                          <p:stCondLst>
                                            <p:cond delay="0"/>
                                          </p:stCondLst>
                                        </p:cTn>
                                        <p:tgtEl>
                                          <p:spTgt spid="72"/>
                                        </p:tgtEl>
                                        <p:attrNameLst>
                                          <p:attrName>style.opacity</p:attrName>
                                        </p:attrNameLst>
                                      </p:cBhvr>
                                      <p:tavLst>
                                        <p:tav tm="0">
                                          <p:val>
                                            <p:strVal val="0"/>
                                          </p:val>
                                        </p:tav>
                                        <p:tav tm="100000">
                                          <p:val>
                                            <p:strVal val="1"/>
                                          </p:val>
                                        </p:tav>
                                      </p:tavLst>
                                    </p:anim>
                                  </p:childTnLst>
                                </p:cTn>
                              </p:par>
                              <p:par>
                                <p:cTn id="103" presetID="0" presetClass="entr" presetSubtype="0"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to="" calcmode="lin" valueType="num">
                                      <p:cBhvr>
                                        <p:cTn id="105" dur="500" fill="hold">
                                          <p:stCondLst>
                                            <p:cond delay="0"/>
                                          </p:stCondLst>
                                        </p:cTn>
                                        <p:tgtEl>
                                          <p:spTgt spid="2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06" dur="500" fill="hold">
                                          <p:stCondLst>
                                            <p:cond delay="0"/>
                                          </p:stCondLst>
                                        </p:cTn>
                                        <p:tgtEl>
                                          <p:spTgt spid="2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07" dur="500" fill="hold">
                                          <p:stCondLst>
                                            <p:cond delay="0"/>
                                          </p:stCondLst>
                                        </p:cTn>
                                        <p:tgtEl>
                                          <p:spTgt spid="25"/>
                                        </p:tgtEl>
                                        <p:attrNameLst>
                                          <p:attrName>style.opacity</p:attrName>
                                        </p:attrNameLst>
                                      </p:cBhvr>
                                      <p:tavLst>
                                        <p:tav tm="0">
                                          <p:val>
                                            <p:strVal val="0"/>
                                          </p:val>
                                        </p:tav>
                                        <p:tav tm="100000">
                                          <p:val>
                                            <p:strVal val="1"/>
                                          </p:val>
                                        </p:tav>
                                      </p:tavLst>
                                    </p:anim>
                                  </p:childTnLst>
                                </p:cTn>
                              </p:par>
                              <p:par>
                                <p:cTn id="108" presetID="0"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to="" calcmode="lin" valueType="num">
                                      <p:cBhvr>
                                        <p:cTn id="110" dur="500" fill="hold">
                                          <p:stCondLst>
                                            <p:cond delay="0"/>
                                          </p:stCondLst>
                                        </p:cTn>
                                        <p:tgtEl>
                                          <p:spTgt spid="2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11" dur="500" fill="hold">
                                          <p:stCondLst>
                                            <p:cond delay="0"/>
                                          </p:stCondLst>
                                        </p:cTn>
                                        <p:tgtEl>
                                          <p:spTgt spid="2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12" dur="500" fill="hold">
                                          <p:stCondLst>
                                            <p:cond delay="0"/>
                                          </p:stCondLst>
                                        </p:cTn>
                                        <p:tgtEl>
                                          <p:spTgt spid="26"/>
                                        </p:tgtEl>
                                        <p:attrNameLst>
                                          <p:attrName>style.opacity</p:attrName>
                                        </p:attrNameLst>
                                      </p:cBhvr>
                                      <p:tavLst>
                                        <p:tav tm="0">
                                          <p:val>
                                            <p:strVal val="0"/>
                                          </p:val>
                                        </p:tav>
                                        <p:tav tm="100000">
                                          <p:val>
                                            <p:strVal val="1"/>
                                          </p:val>
                                        </p:tav>
                                      </p:tavLst>
                                    </p:anim>
                                  </p:childTnLst>
                                </p:cTn>
                              </p:par>
                              <p:par>
                                <p:cTn id="113" presetID="0" presetClass="entr" presetSubtype="0" fill="hold" grpId="0" nodeType="withEffect">
                                  <p:stCondLst>
                                    <p:cond delay="0"/>
                                  </p:stCondLst>
                                  <p:childTnLst>
                                    <p:set>
                                      <p:cBhvr>
                                        <p:cTn id="114" dur="1" fill="hold">
                                          <p:stCondLst>
                                            <p:cond delay="0"/>
                                          </p:stCondLst>
                                        </p:cTn>
                                        <p:tgtEl>
                                          <p:spTgt spid="212"/>
                                        </p:tgtEl>
                                        <p:attrNameLst>
                                          <p:attrName>style.visibility</p:attrName>
                                        </p:attrNameLst>
                                      </p:cBhvr>
                                      <p:to>
                                        <p:strVal val="visible"/>
                                      </p:to>
                                    </p:set>
                                    <p:anim to="" calcmode="lin" valueType="num">
                                      <p:cBhvr>
                                        <p:cTn id="115" dur="500" fill="hold">
                                          <p:stCondLst>
                                            <p:cond delay="0"/>
                                          </p:stCondLst>
                                        </p:cTn>
                                        <p:tgtEl>
                                          <p:spTgt spid="21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16" dur="500" fill="hold">
                                          <p:stCondLst>
                                            <p:cond delay="0"/>
                                          </p:stCondLst>
                                        </p:cTn>
                                        <p:tgtEl>
                                          <p:spTgt spid="21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17" dur="500" fill="hold">
                                          <p:stCondLst>
                                            <p:cond delay="0"/>
                                          </p:stCondLst>
                                        </p:cTn>
                                        <p:tgtEl>
                                          <p:spTgt spid="212"/>
                                        </p:tgtEl>
                                        <p:attrNameLst>
                                          <p:attrName>style.opacity</p:attrName>
                                        </p:attrNameLst>
                                      </p:cBhvr>
                                      <p:tavLst>
                                        <p:tav tm="0">
                                          <p:val>
                                            <p:strVal val="0"/>
                                          </p:val>
                                        </p:tav>
                                        <p:tav tm="100000">
                                          <p:val>
                                            <p:strVal val="1"/>
                                          </p:val>
                                        </p:tav>
                                      </p:tavLst>
                                    </p:anim>
                                  </p:childTnLst>
                                </p:cTn>
                              </p:par>
                              <p:par>
                                <p:cTn id="118" presetID="0" presetClass="entr" presetSubtype="0" fill="hold" grpId="0" nodeType="withEffect">
                                  <p:stCondLst>
                                    <p:cond delay="0"/>
                                  </p:stCondLst>
                                  <p:childTnLst>
                                    <p:set>
                                      <p:cBhvr>
                                        <p:cTn id="119" dur="1" fill="hold">
                                          <p:stCondLst>
                                            <p:cond delay="0"/>
                                          </p:stCondLst>
                                        </p:cTn>
                                        <p:tgtEl>
                                          <p:spTgt spid="213"/>
                                        </p:tgtEl>
                                        <p:attrNameLst>
                                          <p:attrName>style.visibility</p:attrName>
                                        </p:attrNameLst>
                                      </p:cBhvr>
                                      <p:to>
                                        <p:strVal val="visible"/>
                                      </p:to>
                                    </p:set>
                                    <p:anim to="" calcmode="lin" valueType="num">
                                      <p:cBhvr>
                                        <p:cTn id="120" dur="500" fill="hold">
                                          <p:stCondLst>
                                            <p:cond delay="0"/>
                                          </p:stCondLst>
                                        </p:cTn>
                                        <p:tgtEl>
                                          <p:spTgt spid="21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21" dur="500" fill="hold">
                                          <p:stCondLst>
                                            <p:cond delay="0"/>
                                          </p:stCondLst>
                                        </p:cTn>
                                        <p:tgtEl>
                                          <p:spTgt spid="21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22" dur="500" fill="hold">
                                          <p:stCondLst>
                                            <p:cond delay="0"/>
                                          </p:stCondLst>
                                        </p:cTn>
                                        <p:tgtEl>
                                          <p:spTgt spid="213"/>
                                        </p:tgtEl>
                                        <p:attrNameLst>
                                          <p:attrName>style.opacity</p:attrName>
                                        </p:attrNameLst>
                                      </p:cBhvr>
                                      <p:tavLst>
                                        <p:tav tm="0">
                                          <p:val>
                                            <p:strVal val="0"/>
                                          </p:val>
                                        </p:tav>
                                        <p:tav tm="100000">
                                          <p:val>
                                            <p:strVal val="1"/>
                                          </p:val>
                                        </p:tav>
                                      </p:tavLst>
                                    </p:anim>
                                  </p:childTnLst>
                                </p:cTn>
                              </p:par>
                              <p:par>
                                <p:cTn id="123" presetID="0" presetClass="entr" presetSubtype="0" fill="hold" nodeType="withEffect">
                                  <p:stCondLst>
                                    <p:cond delay="0"/>
                                  </p:stCondLst>
                                  <p:childTnLst>
                                    <p:set>
                                      <p:cBhvr>
                                        <p:cTn id="124" dur="1" fill="hold">
                                          <p:stCondLst>
                                            <p:cond delay="0"/>
                                          </p:stCondLst>
                                        </p:cTn>
                                        <p:tgtEl>
                                          <p:spTgt spid="7"/>
                                        </p:tgtEl>
                                        <p:attrNameLst>
                                          <p:attrName>style.visibility</p:attrName>
                                        </p:attrNameLst>
                                      </p:cBhvr>
                                      <p:to>
                                        <p:strVal val="visible"/>
                                      </p:to>
                                    </p:set>
                                    <p:anim to="" calcmode="lin" valueType="num">
                                      <p:cBhvr>
                                        <p:cTn id="125" dur="500" fill="hold">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26" dur="500" fill="hold">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27" dur="500" fill="hold">
                                          <p:stCondLst>
                                            <p:cond delay="0"/>
                                          </p:stCondLst>
                                        </p:cTn>
                                        <p:tgtEl>
                                          <p:spTgt spid="7"/>
                                        </p:tgtEl>
                                        <p:attrNameLst>
                                          <p:attrName>style.opacity</p:attrName>
                                        </p:attrNameLst>
                                      </p:cBhvr>
                                      <p:tavLst>
                                        <p:tav tm="0">
                                          <p:val>
                                            <p:strVal val="0"/>
                                          </p:val>
                                        </p:tav>
                                        <p:tav tm="100000">
                                          <p:val>
                                            <p:strVal val="1"/>
                                          </p:val>
                                        </p:tav>
                                      </p:tavLst>
                                    </p:anim>
                                  </p:childTnLst>
                                </p:cTn>
                              </p:par>
                              <p:par>
                                <p:cTn id="128" presetID="0" presetClass="entr" presetSubtype="0" fill="hold" grpId="0" nodeType="withEffect">
                                  <p:stCondLst>
                                    <p:cond delay="0"/>
                                  </p:stCondLst>
                                  <p:childTnLst>
                                    <p:set>
                                      <p:cBhvr>
                                        <p:cTn id="129" dur="1" fill="hold">
                                          <p:stCondLst>
                                            <p:cond delay="0"/>
                                          </p:stCondLst>
                                        </p:cTn>
                                        <p:tgtEl>
                                          <p:spTgt spid="140"/>
                                        </p:tgtEl>
                                        <p:attrNameLst>
                                          <p:attrName>style.visibility</p:attrName>
                                        </p:attrNameLst>
                                      </p:cBhvr>
                                      <p:to>
                                        <p:strVal val="visible"/>
                                      </p:to>
                                    </p:set>
                                    <p:anim to="" calcmode="lin" valueType="num">
                                      <p:cBhvr>
                                        <p:cTn id="130" dur="500" fill="hold">
                                          <p:stCondLst>
                                            <p:cond delay="0"/>
                                          </p:stCondLst>
                                        </p:cTn>
                                        <p:tgtEl>
                                          <p:spTgt spid="14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1" dur="500" fill="hold">
                                          <p:stCondLst>
                                            <p:cond delay="0"/>
                                          </p:stCondLst>
                                        </p:cTn>
                                        <p:tgtEl>
                                          <p:spTgt spid="14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32" dur="500" fill="hold">
                                          <p:stCondLst>
                                            <p:cond delay="0"/>
                                          </p:stCondLst>
                                        </p:cTn>
                                        <p:tgtEl>
                                          <p:spTgt spid="140"/>
                                        </p:tgtEl>
                                        <p:attrNameLst>
                                          <p:attrName>style.opacity</p:attrName>
                                        </p:attrNameLst>
                                      </p:cBhvr>
                                      <p:tavLst>
                                        <p:tav tm="0">
                                          <p:val>
                                            <p:strVal val="0"/>
                                          </p:val>
                                        </p:tav>
                                        <p:tav tm="100000">
                                          <p:val>
                                            <p:strVal val="1"/>
                                          </p:val>
                                        </p:tav>
                                      </p:tavLst>
                                    </p:anim>
                                  </p:childTnLst>
                                </p:cTn>
                              </p:par>
                              <p:par>
                                <p:cTn id="133" presetID="0" presetClass="entr" presetSubtype="0" fill="hold" grpId="0" nodeType="withEffect">
                                  <p:stCondLst>
                                    <p:cond delay="0"/>
                                  </p:stCondLst>
                                  <p:childTnLst>
                                    <p:set>
                                      <p:cBhvr>
                                        <p:cTn id="134" dur="1" fill="hold">
                                          <p:stCondLst>
                                            <p:cond delay="0"/>
                                          </p:stCondLst>
                                        </p:cTn>
                                        <p:tgtEl>
                                          <p:spTgt spid="143"/>
                                        </p:tgtEl>
                                        <p:attrNameLst>
                                          <p:attrName>style.visibility</p:attrName>
                                        </p:attrNameLst>
                                      </p:cBhvr>
                                      <p:to>
                                        <p:strVal val="visible"/>
                                      </p:to>
                                    </p:set>
                                    <p:anim to="" calcmode="lin" valueType="num">
                                      <p:cBhvr>
                                        <p:cTn id="135" dur="500" fill="hold">
                                          <p:stCondLst>
                                            <p:cond delay="0"/>
                                          </p:stCondLst>
                                        </p:cTn>
                                        <p:tgtEl>
                                          <p:spTgt spid="14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6" dur="500" fill="hold">
                                          <p:stCondLst>
                                            <p:cond delay="0"/>
                                          </p:stCondLst>
                                        </p:cTn>
                                        <p:tgtEl>
                                          <p:spTgt spid="14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37" dur="500" fill="hold">
                                          <p:stCondLst>
                                            <p:cond delay="0"/>
                                          </p:stCondLst>
                                        </p:cTn>
                                        <p:tgtEl>
                                          <p:spTgt spid="143"/>
                                        </p:tgtEl>
                                        <p:attrNameLst>
                                          <p:attrName>style.opacity</p:attrName>
                                        </p:attrNameLst>
                                      </p:cBhvr>
                                      <p:tavLst>
                                        <p:tav tm="0">
                                          <p:val>
                                            <p:strVal val="0"/>
                                          </p:val>
                                        </p:tav>
                                        <p:tav tm="100000">
                                          <p:val>
                                            <p:strVal val="1"/>
                                          </p:val>
                                        </p:tav>
                                      </p:tavLst>
                                    </p:anim>
                                  </p:childTnLst>
                                </p:cTn>
                              </p:par>
                              <p:par>
                                <p:cTn id="138" presetID="0" presetClass="entr" presetSubtype="0" fill="hold" grpId="0" nodeType="withEffect">
                                  <p:stCondLst>
                                    <p:cond delay="0"/>
                                  </p:stCondLst>
                                  <p:childTnLst>
                                    <p:set>
                                      <p:cBhvr>
                                        <p:cTn id="139" dur="1" fill="hold">
                                          <p:stCondLst>
                                            <p:cond delay="0"/>
                                          </p:stCondLst>
                                        </p:cTn>
                                        <p:tgtEl>
                                          <p:spTgt spid="149"/>
                                        </p:tgtEl>
                                        <p:attrNameLst>
                                          <p:attrName>style.visibility</p:attrName>
                                        </p:attrNameLst>
                                      </p:cBhvr>
                                      <p:to>
                                        <p:strVal val="visible"/>
                                      </p:to>
                                    </p:set>
                                    <p:anim to="" calcmode="lin" valueType="num">
                                      <p:cBhvr>
                                        <p:cTn id="140" dur="500" fill="hold">
                                          <p:stCondLst>
                                            <p:cond delay="0"/>
                                          </p:stCondLst>
                                        </p:cTn>
                                        <p:tgtEl>
                                          <p:spTgt spid="14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41" dur="500" fill="hold">
                                          <p:stCondLst>
                                            <p:cond delay="0"/>
                                          </p:stCondLst>
                                        </p:cTn>
                                        <p:tgtEl>
                                          <p:spTgt spid="14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2" dur="500" fill="hold">
                                          <p:stCondLst>
                                            <p:cond delay="0"/>
                                          </p:stCondLst>
                                        </p:cTn>
                                        <p:tgtEl>
                                          <p:spTgt spid="149"/>
                                        </p:tgtEl>
                                        <p:attrNameLst>
                                          <p:attrName>style.opacity</p:attrName>
                                        </p:attrNameLst>
                                      </p:cBhvr>
                                      <p:tavLst>
                                        <p:tav tm="0">
                                          <p:val>
                                            <p:strVal val="0"/>
                                          </p:val>
                                        </p:tav>
                                        <p:tav tm="100000">
                                          <p:val>
                                            <p:strVal val="1"/>
                                          </p:val>
                                        </p:tav>
                                      </p:tavLst>
                                    </p:anim>
                                  </p:childTnLst>
                                </p:cTn>
                              </p:par>
                              <p:par>
                                <p:cTn id="143" presetID="0" presetClass="entr" presetSubtype="0" fill="hold" grpId="0" nodeType="withEffect">
                                  <p:stCondLst>
                                    <p:cond delay="0"/>
                                  </p:stCondLst>
                                  <p:childTnLst>
                                    <p:set>
                                      <p:cBhvr>
                                        <p:cTn id="144" dur="1" fill="hold">
                                          <p:stCondLst>
                                            <p:cond delay="0"/>
                                          </p:stCondLst>
                                        </p:cTn>
                                        <p:tgtEl>
                                          <p:spTgt spid="147"/>
                                        </p:tgtEl>
                                        <p:attrNameLst>
                                          <p:attrName>style.visibility</p:attrName>
                                        </p:attrNameLst>
                                      </p:cBhvr>
                                      <p:to>
                                        <p:strVal val="visible"/>
                                      </p:to>
                                    </p:set>
                                    <p:anim to="" calcmode="lin" valueType="num">
                                      <p:cBhvr>
                                        <p:cTn id="145" dur="500" fill="hold">
                                          <p:stCondLst>
                                            <p:cond delay="0"/>
                                          </p:stCondLst>
                                        </p:cTn>
                                        <p:tgtEl>
                                          <p:spTgt spid="14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46" dur="500" fill="hold">
                                          <p:stCondLst>
                                            <p:cond delay="0"/>
                                          </p:stCondLst>
                                        </p:cTn>
                                        <p:tgtEl>
                                          <p:spTgt spid="14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7" dur="500" fill="hold">
                                          <p:stCondLst>
                                            <p:cond delay="0"/>
                                          </p:stCondLst>
                                        </p:cTn>
                                        <p:tgtEl>
                                          <p:spTgt spid="147"/>
                                        </p:tgtEl>
                                        <p:attrNameLst>
                                          <p:attrName>style.opacity</p:attrName>
                                        </p:attrNameLst>
                                      </p:cBhvr>
                                      <p:tavLst>
                                        <p:tav tm="0">
                                          <p:val>
                                            <p:strVal val="0"/>
                                          </p:val>
                                        </p:tav>
                                        <p:tav tm="100000">
                                          <p:val>
                                            <p:strVal val="1"/>
                                          </p:val>
                                        </p:tav>
                                      </p:tavLst>
                                    </p:anim>
                                  </p:childTnLst>
                                </p:cTn>
                              </p:par>
                              <p:par>
                                <p:cTn id="148" presetID="0" presetClass="entr" presetSubtype="0" fill="hold" grpId="0" nodeType="withEffect">
                                  <p:stCondLst>
                                    <p:cond delay="0"/>
                                  </p:stCondLst>
                                  <p:childTnLst>
                                    <p:set>
                                      <p:cBhvr>
                                        <p:cTn id="149" dur="1" fill="hold">
                                          <p:stCondLst>
                                            <p:cond delay="0"/>
                                          </p:stCondLst>
                                        </p:cTn>
                                        <p:tgtEl>
                                          <p:spTgt spid="130"/>
                                        </p:tgtEl>
                                        <p:attrNameLst>
                                          <p:attrName>style.visibility</p:attrName>
                                        </p:attrNameLst>
                                      </p:cBhvr>
                                      <p:to>
                                        <p:strVal val="visible"/>
                                      </p:to>
                                    </p:set>
                                    <p:anim to="" calcmode="lin" valueType="num">
                                      <p:cBhvr>
                                        <p:cTn id="150" dur="500" fill="hold">
                                          <p:stCondLst>
                                            <p:cond delay="0"/>
                                          </p:stCondLst>
                                        </p:cTn>
                                        <p:tgtEl>
                                          <p:spTgt spid="13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51" dur="500" fill="hold">
                                          <p:stCondLst>
                                            <p:cond delay="0"/>
                                          </p:stCondLst>
                                        </p:cTn>
                                        <p:tgtEl>
                                          <p:spTgt spid="13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52" dur="500" fill="hold">
                                          <p:stCondLst>
                                            <p:cond delay="0"/>
                                          </p:stCondLst>
                                        </p:cTn>
                                        <p:tgtEl>
                                          <p:spTgt spid="130"/>
                                        </p:tgtEl>
                                        <p:attrNameLst>
                                          <p:attrName>style.opacity</p:attrName>
                                        </p:attrNameLst>
                                      </p:cBhvr>
                                      <p:tavLst>
                                        <p:tav tm="0">
                                          <p:val>
                                            <p:strVal val="0"/>
                                          </p:val>
                                        </p:tav>
                                        <p:tav tm="100000">
                                          <p:val>
                                            <p:strVal val="1"/>
                                          </p:val>
                                        </p:tav>
                                      </p:tavLst>
                                    </p:anim>
                                  </p:childTnLst>
                                </p:cTn>
                              </p:par>
                              <p:par>
                                <p:cTn id="153" presetID="0" presetClass="entr" presetSubtype="0" fill="hold" grpId="0" nodeType="withEffect">
                                  <p:stCondLst>
                                    <p:cond delay="0"/>
                                  </p:stCondLst>
                                  <p:childTnLst>
                                    <p:set>
                                      <p:cBhvr>
                                        <p:cTn id="154" dur="1" fill="hold">
                                          <p:stCondLst>
                                            <p:cond delay="0"/>
                                          </p:stCondLst>
                                        </p:cTn>
                                        <p:tgtEl>
                                          <p:spTgt spid="154"/>
                                        </p:tgtEl>
                                        <p:attrNameLst>
                                          <p:attrName>style.visibility</p:attrName>
                                        </p:attrNameLst>
                                      </p:cBhvr>
                                      <p:to>
                                        <p:strVal val="visible"/>
                                      </p:to>
                                    </p:set>
                                    <p:anim to="" calcmode="lin" valueType="num">
                                      <p:cBhvr>
                                        <p:cTn id="155" dur="500" fill="hold">
                                          <p:stCondLst>
                                            <p:cond delay="0"/>
                                          </p:stCondLst>
                                        </p:cTn>
                                        <p:tgtEl>
                                          <p:spTgt spid="15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56" dur="500" fill="hold">
                                          <p:stCondLst>
                                            <p:cond delay="0"/>
                                          </p:stCondLst>
                                        </p:cTn>
                                        <p:tgtEl>
                                          <p:spTgt spid="15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57" dur="500" fill="hold">
                                          <p:stCondLst>
                                            <p:cond delay="0"/>
                                          </p:stCondLst>
                                        </p:cTn>
                                        <p:tgtEl>
                                          <p:spTgt spid="154"/>
                                        </p:tgtEl>
                                        <p:attrNameLst>
                                          <p:attrName>style.opacity</p:attrName>
                                        </p:attrNameLst>
                                      </p:cBhvr>
                                      <p:tavLst>
                                        <p:tav tm="0">
                                          <p:val>
                                            <p:strVal val="0"/>
                                          </p:val>
                                        </p:tav>
                                        <p:tav tm="100000">
                                          <p:val>
                                            <p:strVal val="1"/>
                                          </p:val>
                                        </p:tav>
                                      </p:tavLst>
                                    </p:anim>
                                  </p:childTnLst>
                                </p:cTn>
                              </p:par>
                              <p:par>
                                <p:cTn id="158" presetID="0" presetClass="entr" presetSubtype="0" fill="hold" grpId="0" nodeType="withEffect">
                                  <p:stCondLst>
                                    <p:cond delay="0"/>
                                  </p:stCondLst>
                                  <p:childTnLst>
                                    <p:set>
                                      <p:cBhvr>
                                        <p:cTn id="159" dur="1" fill="hold">
                                          <p:stCondLst>
                                            <p:cond delay="0"/>
                                          </p:stCondLst>
                                        </p:cTn>
                                        <p:tgtEl>
                                          <p:spTgt spid="155"/>
                                        </p:tgtEl>
                                        <p:attrNameLst>
                                          <p:attrName>style.visibility</p:attrName>
                                        </p:attrNameLst>
                                      </p:cBhvr>
                                      <p:to>
                                        <p:strVal val="visible"/>
                                      </p:to>
                                    </p:set>
                                    <p:anim to="" calcmode="lin" valueType="num">
                                      <p:cBhvr>
                                        <p:cTn id="160" dur="500" fill="hold">
                                          <p:stCondLst>
                                            <p:cond delay="0"/>
                                          </p:stCondLst>
                                        </p:cTn>
                                        <p:tgtEl>
                                          <p:spTgt spid="15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61" dur="500" fill="hold">
                                          <p:stCondLst>
                                            <p:cond delay="0"/>
                                          </p:stCondLst>
                                        </p:cTn>
                                        <p:tgtEl>
                                          <p:spTgt spid="15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62" dur="500" fill="hold">
                                          <p:stCondLst>
                                            <p:cond delay="0"/>
                                          </p:stCondLst>
                                        </p:cTn>
                                        <p:tgtEl>
                                          <p:spTgt spid="155"/>
                                        </p:tgtEl>
                                        <p:attrNameLst>
                                          <p:attrName>style.opacity</p:attrName>
                                        </p:attrNameLst>
                                      </p:cBhvr>
                                      <p:tavLst>
                                        <p:tav tm="0">
                                          <p:val>
                                            <p:strVal val="0"/>
                                          </p:val>
                                        </p:tav>
                                        <p:tav tm="100000">
                                          <p:val>
                                            <p:strVal val="1"/>
                                          </p:val>
                                        </p:tav>
                                      </p:tavLst>
                                    </p:anim>
                                  </p:childTnLst>
                                </p:cTn>
                              </p:par>
                              <p:par>
                                <p:cTn id="163" presetID="0" presetClass="entr" presetSubtype="0" fill="hold" grpId="0" nodeType="withEffect">
                                  <p:stCondLst>
                                    <p:cond delay="0"/>
                                  </p:stCondLst>
                                  <p:childTnLst>
                                    <p:set>
                                      <p:cBhvr>
                                        <p:cTn id="164" dur="1" fill="hold">
                                          <p:stCondLst>
                                            <p:cond delay="0"/>
                                          </p:stCondLst>
                                        </p:cTn>
                                        <p:tgtEl>
                                          <p:spTgt spid="156"/>
                                        </p:tgtEl>
                                        <p:attrNameLst>
                                          <p:attrName>style.visibility</p:attrName>
                                        </p:attrNameLst>
                                      </p:cBhvr>
                                      <p:to>
                                        <p:strVal val="visible"/>
                                      </p:to>
                                    </p:set>
                                    <p:anim to="" calcmode="lin" valueType="num">
                                      <p:cBhvr>
                                        <p:cTn id="165" dur="500" fill="hold">
                                          <p:stCondLst>
                                            <p:cond delay="0"/>
                                          </p:stCondLst>
                                        </p:cTn>
                                        <p:tgtEl>
                                          <p:spTgt spid="15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66" dur="500" fill="hold">
                                          <p:stCondLst>
                                            <p:cond delay="0"/>
                                          </p:stCondLst>
                                        </p:cTn>
                                        <p:tgtEl>
                                          <p:spTgt spid="15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67" dur="500" fill="hold">
                                          <p:stCondLst>
                                            <p:cond delay="0"/>
                                          </p:stCondLst>
                                        </p:cTn>
                                        <p:tgtEl>
                                          <p:spTgt spid="156"/>
                                        </p:tgtEl>
                                        <p:attrNameLst>
                                          <p:attrName>style.opacity</p:attrName>
                                        </p:attrNameLst>
                                      </p:cBhvr>
                                      <p:tavLst>
                                        <p:tav tm="0">
                                          <p:val>
                                            <p:strVal val="0"/>
                                          </p:val>
                                        </p:tav>
                                        <p:tav tm="100000">
                                          <p:val>
                                            <p:strVal val="1"/>
                                          </p:val>
                                        </p:tav>
                                      </p:tavLst>
                                    </p:anim>
                                  </p:childTnLst>
                                </p:cTn>
                              </p:par>
                              <p:par>
                                <p:cTn id="168" presetID="0" presetClass="entr" presetSubtype="0" fill="hold" grpId="0" nodeType="withEffect">
                                  <p:stCondLst>
                                    <p:cond delay="0"/>
                                  </p:stCondLst>
                                  <p:childTnLst>
                                    <p:set>
                                      <p:cBhvr>
                                        <p:cTn id="169" dur="1" fill="hold">
                                          <p:stCondLst>
                                            <p:cond delay="0"/>
                                          </p:stCondLst>
                                        </p:cTn>
                                        <p:tgtEl>
                                          <p:spTgt spid="198"/>
                                        </p:tgtEl>
                                        <p:attrNameLst>
                                          <p:attrName>style.visibility</p:attrName>
                                        </p:attrNameLst>
                                      </p:cBhvr>
                                      <p:to>
                                        <p:strVal val="visible"/>
                                      </p:to>
                                    </p:set>
                                    <p:anim to="" calcmode="lin" valueType="num">
                                      <p:cBhvr>
                                        <p:cTn id="170" dur="500" fill="hold">
                                          <p:stCondLst>
                                            <p:cond delay="0"/>
                                          </p:stCondLst>
                                        </p:cTn>
                                        <p:tgtEl>
                                          <p:spTgt spid="19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71" dur="500" fill="hold">
                                          <p:stCondLst>
                                            <p:cond delay="0"/>
                                          </p:stCondLst>
                                        </p:cTn>
                                        <p:tgtEl>
                                          <p:spTgt spid="19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72" dur="500" fill="hold">
                                          <p:stCondLst>
                                            <p:cond delay="0"/>
                                          </p:stCondLst>
                                        </p:cTn>
                                        <p:tgtEl>
                                          <p:spTgt spid="198"/>
                                        </p:tgtEl>
                                        <p:attrNameLst>
                                          <p:attrName>style.opacity</p:attrName>
                                        </p:attrNameLst>
                                      </p:cBhvr>
                                      <p:tavLst>
                                        <p:tav tm="0">
                                          <p:val>
                                            <p:strVal val="0"/>
                                          </p:val>
                                        </p:tav>
                                        <p:tav tm="100000">
                                          <p:val>
                                            <p:strVal val="1"/>
                                          </p:val>
                                        </p:tav>
                                      </p:tavLst>
                                    </p:anim>
                                  </p:childTnLst>
                                </p:cTn>
                              </p:par>
                              <p:par>
                                <p:cTn id="173" presetID="0" presetClass="entr" presetSubtype="0" fill="hold" grpId="0" nodeType="withEffect">
                                  <p:stCondLst>
                                    <p:cond delay="0"/>
                                  </p:stCondLst>
                                  <p:childTnLst>
                                    <p:set>
                                      <p:cBhvr>
                                        <p:cTn id="174" dur="1" fill="hold">
                                          <p:stCondLst>
                                            <p:cond delay="0"/>
                                          </p:stCondLst>
                                        </p:cTn>
                                        <p:tgtEl>
                                          <p:spTgt spid="158"/>
                                        </p:tgtEl>
                                        <p:attrNameLst>
                                          <p:attrName>style.visibility</p:attrName>
                                        </p:attrNameLst>
                                      </p:cBhvr>
                                      <p:to>
                                        <p:strVal val="visible"/>
                                      </p:to>
                                    </p:set>
                                    <p:anim to="" calcmode="lin" valueType="num">
                                      <p:cBhvr>
                                        <p:cTn id="175" dur="500" fill="hold">
                                          <p:stCondLst>
                                            <p:cond delay="0"/>
                                          </p:stCondLst>
                                        </p:cTn>
                                        <p:tgtEl>
                                          <p:spTgt spid="15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76" dur="500" fill="hold">
                                          <p:stCondLst>
                                            <p:cond delay="0"/>
                                          </p:stCondLst>
                                        </p:cTn>
                                        <p:tgtEl>
                                          <p:spTgt spid="15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77" dur="500" fill="hold">
                                          <p:stCondLst>
                                            <p:cond delay="0"/>
                                          </p:stCondLst>
                                        </p:cTn>
                                        <p:tgtEl>
                                          <p:spTgt spid="158"/>
                                        </p:tgtEl>
                                        <p:attrNameLst>
                                          <p:attrName>style.opacity</p:attrName>
                                        </p:attrNameLst>
                                      </p:cBhvr>
                                      <p:tavLst>
                                        <p:tav tm="0">
                                          <p:val>
                                            <p:strVal val="0"/>
                                          </p:val>
                                        </p:tav>
                                        <p:tav tm="100000">
                                          <p:val>
                                            <p:strVal val="1"/>
                                          </p:val>
                                        </p:tav>
                                      </p:tavLst>
                                    </p:anim>
                                  </p:childTnLst>
                                </p:cTn>
                              </p:par>
                              <p:par>
                                <p:cTn id="178" presetID="0" presetClass="entr" presetSubtype="0" fill="hold" grpId="0" nodeType="withEffect">
                                  <p:stCondLst>
                                    <p:cond delay="0"/>
                                  </p:stCondLst>
                                  <p:childTnLst>
                                    <p:set>
                                      <p:cBhvr>
                                        <p:cTn id="179" dur="1" fill="hold">
                                          <p:stCondLst>
                                            <p:cond delay="0"/>
                                          </p:stCondLst>
                                        </p:cTn>
                                        <p:tgtEl>
                                          <p:spTgt spid="157"/>
                                        </p:tgtEl>
                                        <p:attrNameLst>
                                          <p:attrName>style.visibility</p:attrName>
                                        </p:attrNameLst>
                                      </p:cBhvr>
                                      <p:to>
                                        <p:strVal val="visible"/>
                                      </p:to>
                                    </p:set>
                                    <p:anim to="" calcmode="lin" valueType="num">
                                      <p:cBhvr>
                                        <p:cTn id="180" dur="500" fill="hold">
                                          <p:stCondLst>
                                            <p:cond delay="0"/>
                                          </p:stCondLst>
                                        </p:cTn>
                                        <p:tgtEl>
                                          <p:spTgt spid="15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1" dur="500" fill="hold">
                                          <p:stCondLst>
                                            <p:cond delay="0"/>
                                          </p:stCondLst>
                                        </p:cTn>
                                        <p:tgtEl>
                                          <p:spTgt spid="15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82" dur="500" fill="hold">
                                          <p:stCondLst>
                                            <p:cond delay="0"/>
                                          </p:stCondLst>
                                        </p:cTn>
                                        <p:tgtEl>
                                          <p:spTgt spid="157"/>
                                        </p:tgtEl>
                                        <p:attrNameLst>
                                          <p:attrName>style.opacity</p:attrName>
                                        </p:attrNameLst>
                                      </p:cBhvr>
                                      <p:tavLst>
                                        <p:tav tm="0">
                                          <p:val>
                                            <p:strVal val="0"/>
                                          </p:val>
                                        </p:tav>
                                        <p:tav tm="100000">
                                          <p:val>
                                            <p:strVal val="1"/>
                                          </p:val>
                                        </p:tav>
                                      </p:tavLst>
                                    </p:anim>
                                  </p:childTnLst>
                                </p:cTn>
                              </p:par>
                              <p:par>
                                <p:cTn id="183" presetID="0" presetClass="entr" presetSubtype="0" fill="hold" grpId="0" nodeType="withEffect">
                                  <p:stCondLst>
                                    <p:cond delay="0"/>
                                  </p:stCondLst>
                                  <p:childTnLst>
                                    <p:set>
                                      <p:cBhvr>
                                        <p:cTn id="184" dur="1" fill="hold">
                                          <p:stCondLst>
                                            <p:cond delay="0"/>
                                          </p:stCondLst>
                                        </p:cTn>
                                        <p:tgtEl>
                                          <p:spTgt spid="159"/>
                                        </p:tgtEl>
                                        <p:attrNameLst>
                                          <p:attrName>style.visibility</p:attrName>
                                        </p:attrNameLst>
                                      </p:cBhvr>
                                      <p:to>
                                        <p:strVal val="visible"/>
                                      </p:to>
                                    </p:set>
                                    <p:anim to="" calcmode="lin" valueType="num">
                                      <p:cBhvr>
                                        <p:cTn id="185" dur="500" fill="hold">
                                          <p:stCondLst>
                                            <p:cond delay="0"/>
                                          </p:stCondLst>
                                        </p:cTn>
                                        <p:tgtEl>
                                          <p:spTgt spid="15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6" dur="500" fill="hold">
                                          <p:stCondLst>
                                            <p:cond delay="0"/>
                                          </p:stCondLst>
                                        </p:cTn>
                                        <p:tgtEl>
                                          <p:spTgt spid="15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87" dur="500" fill="hold">
                                          <p:stCondLst>
                                            <p:cond delay="0"/>
                                          </p:stCondLst>
                                        </p:cTn>
                                        <p:tgtEl>
                                          <p:spTgt spid="159"/>
                                        </p:tgtEl>
                                        <p:attrNameLst>
                                          <p:attrName>style.opacity</p:attrName>
                                        </p:attrNameLst>
                                      </p:cBhvr>
                                      <p:tavLst>
                                        <p:tav tm="0">
                                          <p:val>
                                            <p:strVal val="0"/>
                                          </p:val>
                                        </p:tav>
                                        <p:tav tm="100000">
                                          <p:val>
                                            <p:strVal val="1"/>
                                          </p:val>
                                        </p:tav>
                                      </p:tavLst>
                                    </p:anim>
                                  </p:childTnLst>
                                </p:cTn>
                              </p:par>
                              <p:par>
                                <p:cTn id="188" presetID="0" presetClass="entr" presetSubtype="0" fill="hold" grpId="0" nodeType="withEffect">
                                  <p:stCondLst>
                                    <p:cond delay="0"/>
                                  </p:stCondLst>
                                  <p:childTnLst>
                                    <p:set>
                                      <p:cBhvr>
                                        <p:cTn id="189" dur="1" fill="hold">
                                          <p:stCondLst>
                                            <p:cond delay="0"/>
                                          </p:stCondLst>
                                        </p:cTn>
                                        <p:tgtEl>
                                          <p:spTgt spid="200"/>
                                        </p:tgtEl>
                                        <p:attrNameLst>
                                          <p:attrName>style.visibility</p:attrName>
                                        </p:attrNameLst>
                                      </p:cBhvr>
                                      <p:to>
                                        <p:strVal val="visible"/>
                                      </p:to>
                                    </p:set>
                                    <p:anim to="" calcmode="lin" valueType="num">
                                      <p:cBhvr>
                                        <p:cTn id="190" dur="500" fill="hold">
                                          <p:stCondLst>
                                            <p:cond delay="0"/>
                                          </p:stCondLst>
                                        </p:cTn>
                                        <p:tgtEl>
                                          <p:spTgt spid="20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91" dur="500" fill="hold">
                                          <p:stCondLst>
                                            <p:cond delay="0"/>
                                          </p:stCondLst>
                                        </p:cTn>
                                        <p:tgtEl>
                                          <p:spTgt spid="20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2" dur="500" fill="hold">
                                          <p:stCondLst>
                                            <p:cond delay="0"/>
                                          </p:stCondLst>
                                        </p:cTn>
                                        <p:tgtEl>
                                          <p:spTgt spid="200"/>
                                        </p:tgtEl>
                                        <p:attrNameLst>
                                          <p:attrName>style.opacity</p:attrName>
                                        </p:attrNameLst>
                                      </p:cBhvr>
                                      <p:tavLst>
                                        <p:tav tm="0">
                                          <p:val>
                                            <p:strVal val="0"/>
                                          </p:val>
                                        </p:tav>
                                        <p:tav tm="100000">
                                          <p:val>
                                            <p:strVal val="1"/>
                                          </p:val>
                                        </p:tav>
                                      </p:tavLst>
                                    </p:anim>
                                  </p:childTnLst>
                                </p:cTn>
                              </p:par>
                              <p:par>
                                <p:cTn id="193" presetID="0" presetClass="entr" presetSubtype="0" fill="hold" grpId="0" nodeType="withEffect">
                                  <p:stCondLst>
                                    <p:cond delay="0"/>
                                  </p:stCondLst>
                                  <p:childTnLst>
                                    <p:set>
                                      <p:cBhvr>
                                        <p:cTn id="194" dur="1" fill="hold">
                                          <p:stCondLst>
                                            <p:cond delay="0"/>
                                          </p:stCondLst>
                                        </p:cTn>
                                        <p:tgtEl>
                                          <p:spTgt spid="181"/>
                                        </p:tgtEl>
                                        <p:attrNameLst>
                                          <p:attrName>style.visibility</p:attrName>
                                        </p:attrNameLst>
                                      </p:cBhvr>
                                      <p:to>
                                        <p:strVal val="visible"/>
                                      </p:to>
                                    </p:set>
                                    <p:anim to="" calcmode="lin" valueType="num">
                                      <p:cBhvr>
                                        <p:cTn id="195" dur="500" fill="hold">
                                          <p:stCondLst>
                                            <p:cond delay="0"/>
                                          </p:stCondLst>
                                        </p:cTn>
                                        <p:tgtEl>
                                          <p:spTgt spid="18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96" dur="500" fill="hold">
                                          <p:stCondLst>
                                            <p:cond delay="0"/>
                                          </p:stCondLst>
                                        </p:cTn>
                                        <p:tgtEl>
                                          <p:spTgt spid="18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7" dur="500" fill="hold">
                                          <p:stCondLst>
                                            <p:cond delay="0"/>
                                          </p:stCondLst>
                                        </p:cTn>
                                        <p:tgtEl>
                                          <p:spTgt spid="181"/>
                                        </p:tgtEl>
                                        <p:attrNameLst>
                                          <p:attrName>style.opacity</p:attrName>
                                        </p:attrNameLst>
                                      </p:cBhvr>
                                      <p:tavLst>
                                        <p:tav tm="0">
                                          <p:val>
                                            <p:strVal val="0"/>
                                          </p:val>
                                        </p:tav>
                                        <p:tav tm="100000">
                                          <p:val>
                                            <p:strVal val="1"/>
                                          </p:val>
                                        </p:tav>
                                      </p:tavLst>
                                    </p:anim>
                                  </p:childTnLst>
                                </p:cTn>
                              </p:par>
                              <p:par>
                                <p:cTn id="198" presetID="0" presetClass="entr" presetSubtype="0" fill="hold" grpId="0" nodeType="withEffect">
                                  <p:stCondLst>
                                    <p:cond delay="0"/>
                                  </p:stCondLst>
                                  <p:childTnLst>
                                    <p:set>
                                      <p:cBhvr>
                                        <p:cTn id="199" dur="1" fill="hold">
                                          <p:stCondLst>
                                            <p:cond delay="0"/>
                                          </p:stCondLst>
                                        </p:cTn>
                                        <p:tgtEl>
                                          <p:spTgt spid="182"/>
                                        </p:tgtEl>
                                        <p:attrNameLst>
                                          <p:attrName>style.visibility</p:attrName>
                                        </p:attrNameLst>
                                      </p:cBhvr>
                                      <p:to>
                                        <p:strVal val="visible"/>
                                      </p:to>
                                    </p:set>
                                    <p:anim to="" calcmode="lin" valueType="num">
                                      <p:cBhvr>
                                        <p:cTn id="200" dur="500" fill="hold">
                                          <p:stCondLst>
                                            <p:cond delay="0"/>
                                          </p:stCondLst>
                                        </p:cTn>
                                        <p:tgtEl>
                                          <p:spTgt spid="18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01" dur="500" fill="hold">
                                          <p:stCondLst>
                                            <p:cond delay="0"/>
                                          </p:stCondLst>
                                        </p:cTn>
                                        <p:tgtEl>
                                          <p:spTgt spid="18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02" dur="500" fill="hold">
                                          <p:stCondLst>
                                            <p:cond delay="0"/>
                                          </p:stCondLst>
                                        </p:cTn>
                                        <p:tgtEl>
                                          <p:spTgt spid="182"/>
                                        </p:tgtEl>
                                        <p:attrNameLst>
                                          <p:attrName>style.opacity</p:attrName>
                                        </p:attrNameLst>
                                      </p:cBhvr>
                                      <p:tavLst>
                                        <p:tav tm="0">
                                          <p:val>
                                            <p:strVal val="0"/>
                                          </p:val>
                                        </p:tav>
                                        <p:tav tm="100000">
                                          <p:val>
                                            <p:strVal val="1"/>
                                          </p:val>
                                        </p:tav>
                                      </p:tavLst>
                                    </p:anim>
                                  </p:childTnLst>
                                </p:cTn>
                              </p:par>
                              <p:par>
                                <p:cTn id="203" presetID="0" presetClass="entr" presetSubtype="0" fill="hold" grpId="0" nodeType="withEffect">
                                  <p:stCondLst>
                                    <p:cond delay="0"/>
                                  </p:stCondLst>
                                  <p:childTnLst>
                                    <p:set>
                                      <p:cBhvr>
                                        <p:cTn id="204" dur="1" fill="hold">
                                          <p:stCondLst>
                                            <p:cond delay="0"/>
                                          </p:stCondLst>
                                        </p:cTn>
                                        <p:tgtEl>
                                          <p:spTgt spid="183"/>
                                        </p:tgtEl>
                                        <p:attrNameLst>
                                          <p:attrName>style.visibility</p:attrName>
                                        </p:attrNameLst>
                                      </p:cBhvr>
                                      <p:to>
                                        <p:strVal val="visible"/>
                                      </p:to>
                                    </p:set>
                                    <p:anim to="" calcmode="lin" valueType="num">
                                      <p:cBhvr>
                                        <p:cTn id="205" dur="500" fill="hold">
                                          <p:stCondLst>
                                            <p:cond delay="0"/>
                                          </p:stCondLst>
                                        </p:cTn>
                                        <p:tgtEl>
                                          <p:spTgt spid="18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06" dur="500" fill="hold">
                                          <p:stCondLst>
                                            <p:cond delay="0"/>
                                          </p:stCondLst>
                                        </p:cTn>
                                        <p:tgtEl>
                                          <p:spTgt spid="18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07" dur="500" fill="hold">
                                          <p:stCondLst>
                                            <p:cond delay="0"/>
                                          </p:stCondLst>
                                        </p:cTn>
                                        <p:tgtEl>
                                          <p:spTgt spid="183"/>
                                        </p:tgtEl>
                                        <p:attrNameLst>
                                          <p:attrName>style.opacity</p:attrName>
                                        </p:attrNameLst>
                                      </p:cBhvr>
                                      <p:tavLst>
                                        <p:tav tm="0">
                                          <p:val>
                                            <p:strVal val="0"/>
                                          </p:val>
                                        </p:tav>
                                        <p:tav tm="100000">
                                          <p:val>
                                            <p:strVal val="1"/>
                                          </p:val>
                                        </p:tav>
                                      </p:tavLst>
                                    </p:anim>
                                  </p:childTnLst>
                                </p:cTn>
                              </p:par>
                              <p:par>
                                <p:cTn id="208" presetID="0" presetClass="entr" presetSubtype="0" fill="hold" grpId="0" nodeType="withEffect">
                                  <p:stCondLst>
                                    <p:cond delay="0"/>
                                  </p:stCondLst>
                                  <p:childTnLst>
                                    <p:set>
                                      <p:cBhvr>
                                        <p:cTn id="209" dur="1" fill="hold">
                                          <p:stCondLst>
                                            <p:cond delay="0"/>
                                          </p:stCondLst>
                                        </p:cTn>
                                        <p:tgtEl>
                                          <p:spTgt spid="196"/>
                                        </p:tgtEl>
                                        <p:attrNameLst>
                                          <p:attrName>style.visibility</p:attrName>
                                        </p:attrNameLst>
                                      </p:cBhvr>
                                      <p:to>
                                        <p:strVal val="visible"/>
                                      </p:to>
                                    </p:set>
                                    <p:anim to="" calcmode="lin" valueType="num">
                                      <p:cBhvr>
                                        <p:cTn id="210" dur="500" fill="hold">
                                          <p:stCondLst>
                                            <p:cond delay="0"/>
                                          </p:stCondLst>
                                        </p:cTn>
                                        <p:tgtEl>
                                          <p:spTgt spid="19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11" dur="500" fill="hold">
                                          <p:stCondLst>
                                            <p:cond delay="0"/>
                                          </p:stCondLst>
                                        </p:cTn>
                                        <p:tgtEl>
                                          <p:spTgt spid="19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12" dur="500" fill="hold">
                                          <p:stCondLst>
                                            <p:cond delay="0"/>
                                          </p:stCondLst>
                                        </p:cTn>
                                        <p:tgtEl>
                                          <p:spTgt spid="196"/>
                                        </p:tgtEl>
                                        <p:attrNameLst>
                                          <p:attrName>style.opacity</p:attrName>
                                        </p:attrNameLst>
                                      </p:cBhvr>
                                      <p:tavLst>
                                        <p:tav tm="0">
                                          <p:val>
                                            <p:strVal val="0"/>
                                          </p:val>
                                        </p:tav>
                                        <p:tav tm="100000">
                                          <p:val>
                                            <p:strVal val="1"/>
                                          </p:val>
                                        </p:tav>
                                      </p:tavLst>
                                    </p:anim>
                                  </p:childTnLst>
                                </p:cTn>
                              </p:par>
                              <p:par>
                                <p:cTn id="213" presetID="0" presetClass="entr" presetSubtype="0" fill="hold" grpId="0" nodeType="withEffect">
                                  <p:stCondLst>
                                    <p:cond delay="0"/>
                                  </p:stCondLst>
                                  <p:childTnLst>
                                    <p:set>
                                      <p:cBhvr>
                                        <p:cTn id="214" dur="1" fill="hold">
                                          <p:stCondLst>
                                            <p:cond delay="0"/>
                                          </p:stCondLst>
                                        </p:cTn>
                                        <p:tgtEl>
                                          <p:spTgt spid="202"/>
                                        </p:tgtEl>
                                        <p:attrNameLst>
                                          <p:attrName>style.visibility</p:attrName>
                                        </p:attrNameLst>
                                      </p:cBhvr>
                                      <p:to>
                                        <p:strVal val="visible"/>
                                      </p:to>
                                    </p:set>
                                    <p:anim to="" calcmode="lin" valueType="num">
                                      <p:cBhvr>
                                        <p:cTn id="215" dur="500" fill="hold">
                                          <p:stCondLst>
                                            <p:cond delay="0"/>
                                          </p:stCondLst>
                                        </p:cTn>
                                        <p:tgtEl>
                                          <p:spTgt spid="20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16" dur="500" fill="hold">
                                          <p:stCondLst>
                                            <p:cond delay="0"/>
                                          </p:stCondLst>
                                        </p:cTn>
                                        <p:tgtEl>
                                          <p:spTgt spid="20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17" dur="500" fill="hold">
                                          <p:stCondLst>
                                            <p:cond delay="0"/>
                                          </p:stCondLst>
                                        </p:cTn>
                                        <p:tgtEl>
                                          <p:spTgt spid="202"/>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3" grpId="0" animBg="1"/>
      <p:bldP spid="72" grpId="0" animBg="1"/>
      <p:bldP spid="4" grpId="0" animBg="1"/>
      <p:bldP spid="25" grpId="0" animBg="1"/>
      <p:bldP spid="26" grpId="0" animBg="1"/>
      <p:bldP spid="212" grpId="0" animBg="1"/>
      <p:bldP spid="213" grpId="0" animBg="1"/>
      <p:bldP spid="129" grpId="0"/>
      <p:bldP spid="5" grpId="0" animBg="1"/>
      <p:bldP spid="197" grpId="0" animBg="1"/>
      <p:bldP spid="199" grpId="0" animBg="1"/>
      <p:bldP spid="201" grpId="0" animBg="1"/>
      <p:bldP spid="185" grpId="0" animBg="1"/>
      <p:bldP spid="188" grpId="0" animBg="1"/>
      <p:bldP spid="191" grpId="0" animBg="1"/>
      <p:bldP spid="194" grpId="0" animBg="1"/>
      <p:bldP spid="173" grpId="0" animBg="1"/>
      <p:bldP spid="176" grpId="0" animBg="1"/>
      <p:bldP spid="179" grpId="0" animBg="1"/>
      <p:bldP spid="150" grpId="0" animBg="1"/>
      <p:bldP spid="152" grpId="0" animBg="1"/>
      <p:bldP spid="148" grpId="0" animBg="1"/>
      <p:bldP spid="161" grpId="0" animBg="1"/>
      <p:bldP spid="164" grpId="0" animBg="1"/>
      <p:bldP spid="167" grpId="0" animBg="1"/>
      <p:bldP spid="170" grpId="0" animBg="1"/>
      <p:bldP spid="140" grpId="0"/>
      <p:bldP spid="143" grpId="0"/>
      <p:bldP spid="149" grpId="0"/>
      <p:bldP spid="147" grpId="0"/>
      <p:bldP spid="130" grpId="0"/>
      <p:bldP spid="154" grpId="0"/>
      <p:bldP spid="155" grpId="0"/>
      <p:bldP spid="156" grpId="0"/>
      <p:bldP spid="198" grpId="0"/>
      <p:bldP spid="158" grpId="0"/>
      <p:bldP spid="157" grpId="0"/>
      <p:bldP spid="159" grpId="0"/>
      <p:bldP spid="200" grpId="0"/>
      <p:bldP spid="181" grpId="0"/>
      <p:bldP spid="182" grpId="0"/>
      <p:bldP spid="183" grpId="0"/>
      <p:bldP spid="196" grpId="0"/>
      <p:bldP spid="202" grpId="0"/>
    </p:bldLst>
  </p:timing>
</p:sld>
</file>

<file path=ppt/tags/tag1.xml><?xml version="1.0" encoding="utf-8"?>
<p:tagLst xmlns:a="http://schemas.openxmlformats.org/drawingml/2006/main" xmlns:r="http://schemas.openxmlformats.org/officeDocument/2006/relationships" xmlns:p="http://schemas.openxmlformats.org/presentationml/2006/main">
  <p:tag name="YOO_PPT_THEMETITLE" val="IPv6技术助力构建智慧未来"/>
  <p:tag name="TAG_PRESENTATION_STYLE" val="扁平"/>
  <p:tag name="YOO_CHATPPT" val="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0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0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4"/>
</p:tagLst>
</file>

<file path=ppt/tags/tag10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4"/>
</p:tagLst>
</file>

<file path=ppt/tags/tag105.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SUBTITLE"/>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Administrator\AppData\Roaming\BIYOO\temp\62ca24bfbdb34ca5a3e71b3df76d235a.png"/>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Administrator\AppData\Roaming\BIYOO\temp\1ba6fc7271bb42178a4a2d2a7ea15ab5.png"/>
  <p:tag name="TAG_CHATSHAPE_IMAGE_URL" val="https://download.yoo-ai.com/copydone/20230530/5ce1b058-fe9d-11ed-ac73-fa163e3b0a47.png"/>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Administrator\AppData\Roaming\BIYOO\temp\1a117e0d28bf4c83bde57ebf8cc68b92.png"/>
  <p:tag name="TAG_CHATSHAPE_IMAGE_URL" val="https://image.yoojober.com/ppt-illustration/IT/3b1ac20c-f577-11ed-ad45-b42e99e89dc7.png"/>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 name="KSO_WM_BEAUTIFY_FLAG" val=""/>
  <p:tag name="YOO_CHATSHAPE_TYPE" val="YOO_CHATSHAPE_CONTENT"/>
</p:tagLst>
</file>

<file path=ppt/tags/tag128.xml><?xml version="1.0" encoding="utf-8"?>
<p:tagLst xmlns:a="http://schemas.openxmlformats.org/drawingml/2006/main" xmlns:r="http://schemas.openxmlformats.org/officeDocument/2006/relationships" xmlns:p="http://schemas.openxmlformats.org/presentationml/2006/main">
  <p:tag name="TAG_CONTENT_TYPE" val="1标题1内容1图片"/>
  <p:tag name="YOO_CHATPAGE_TYPE" val="YOO_CHATPAGE_CONTENT"/>
  <p:tag name="YOO_CHATPPT_CONTENT" val="1"/>
</p:tagLst>
</file>

<file path=ppt/tags/tag12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 name="YOO_CHATSHAPE_TYPE" val="YOO_CHATSHAPE_CONTENT"/>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7"/>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_BRIGHTNESS" val="0.8"/>
  <p:tag name="KSO_WM_UNIT_FILL_FORE_SCHEMECOLOR_INDEX" val="7"/>
  <p:tag name="KSO_WM_UNIT_FILL_TYPE" val="1"/>
  <p:tag name="KSO_WM_UNIT_TEXT_FILL_FORE_SCHEMECOLOR_INDEX_BRIGHTNESS" val="0"/>
  <p:tag name="KSO_WM_UNIT_TEXT_FILL_FORE_SCHEMECOLOR_INDEX" val="2"/>
  <p:tag name="KSO_WM_UNIT_TEXT_FILL_TYPE" val="1"/>
  <p:tag name="YOO_CHATSHAPE_TYPE" val="YOO_CHATSHAPE_IMAGE"/>
  <p:tag name="TAG_CHATSHAPE_IMAGE_FILE" val="C:\Users\Administrator\AppData\Roaming\BIYOO\temp\d4c37e1a57834d1fb3c0467ee369234a.png"/>
</p:tagLst>
</file>

<file path=ppt/tags/tag141.xml><?xml version="1.0" encoding="utf-8"?>
<p:tagLst xmlns:a="http://schemas.openxmlformats.org/drawingml/2006/main" xmlns:r="http://schemas.openxmlformats.org/officeDocument/2006/relationships" xmlns:p="http://schemas.openxmlformats.org/presentationml/2006/main">
  <p:tag name="ISLIDE.ICON" val="#145664;#16955;"/>
  <p:tag name="TAG_CONTENT_TYPE" val="1标题1内容1图片"/>
  <p:tag name="YOO_CHATPAGE_TYPE" val="YOO_CHATPAGE_CONTENT"/>
  <p:tag name="YOO_CHATPPT_CONTENT"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Administrator\AppData\Roaming\BIYOO\temp\796ca5315adb4115a6e967489739e799.png"/>
</p:tagLst>
</file>

<file path=ppt/tags/tag1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SUBTITLE"/>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1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PA" val="v5.2.11"/>
</p:tagLst>
</file>

<file path=ppt/tags/tag177.xml><?xml version="1.0" encoding="utf-8"?>
<p:tagLst xmlns:a="http://schemas.openxmlformats.org/drawingml/2006/main" xmlns:r="http://schemas.openxmlformats.org/officeDocument/2006/relationships" xmlns:p="http://schemas.openxmlformats.org/presentationml/2006/main">
  <p:tag name="PA" val="v5.2.11"/>
</p:tagLst>
</file>

<file path=ppt/tags/tag17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PA" val="v5.2.11"/>
</p:tagLst>
</file>

<file path=ppt/tags/tag181.xml><?xml version="1.0" encoding="utf-8"?>
<p:tagLst xmlns:a="http://schemas.openxmlformats.org/drawingml/2006/main" xmlns:r="http://schemas.openxmlformats.org/officeDocument/2006/relationships" xmlns:p="http://schemas.openxmlformats.org/presentationml/2006/main">
  <p:tag name="PA" val="v5.2.11"/>
</p:tagLst>
</file>

<file path=ppt/tags/tag182.xml><?xml version="1.0" encoding="utf-8"?>
<p:tagLst xmlns:a="http://schemas.openxmlformats.org/drawingml/2006/main" xmlns:r="http://schemas.openxmlformats.org/officeDocument/2006/relationships" xmlns:p="http://schemas.openxmlformats.org/presentationml/2006/main">
  <p:tag name="PA" val="v5.2.11"/>
</p:tagLst>
</file>

<file path=ppt/tags/tag183.xml><?xml version="1.0" encoding="utf-8"?>
<p:tagLst xmlns:a="http://schemas.openxmlformats.org/drawingml/2006/main" xmlns:r="http://schemas.openxmlformats.org/officeDocument/2006/relationships" xmlns:p="http://schemas.openxmlformats.org/presentationml/2006/main">
  <p:tag name="PA" val="v5.2.11"/>
</p:tagLst>
</file>

<file path=ppt/tags/tag184.xml><?xml version="1.0" encoding="utf-8"?>
<p:tagLst xmlns:a="http://schemas.openxmlformats.org/drawingml/2006/main" xmlns:r="http://schemas.openxmlformats.org/officeDocument/2006/relationships" xmlns:p="http://schemas.openxmlformats.org/presentationml/2006/main">
  <p:tag name="PA" val="v5.2.11"/>
</p:tagLst>
</file>

<file path=ppt/tags/tag185.xml><?xml version="1.0" encoding="utf-8"?>
<p:tagLst xmlns:a="http://schemas.openxmlformats.org/drawingml/2006/main" xmlns:r="http://schemas.openxmlformats.org/officeDocument/2006/relationships" xmlns:p="http://schemas.openxmlformats.org/presentationml/2006/main">
  <p:tag name="PA" val="v5.2.11"/>
</p:tagLst>
</file>

<file path=ppt/tags/tag186.xml><?xml version="1.0" encoding="utf-8"?>
<p:tagLst xmlns:a="http://schemas.openxmlformats.org/drawingml/2006/main" xmlns:r="http://schemas.openxmlformats.org/officeDocument/2006/relationships" xmlns:p="http://schemas.openxmlformats.org/presentationml/2006/main">
  <p:tag name="PA" val="v5.2.11"/>
</p:tagLst>
</file>

<file path=ppt/tags/tag187.xml><?xml version="1.0" encoding="utf-8"?>
<p:tagLst xmlns:a="http://schemas.openxmlformats.org/drawingml/2006/main" xmlns:r="http://schemas.openxmlformats.org/officeDocument/2006/relationships" xmlns:p="http://schemas.openxmlformats.org/presentationml/2006/main">
  <p:tag name="PA" val="v5.2.11"/>
</p:tagLst>
</file>

<file path=ppt/tags/tag188.xml><?xml version="1.0" encoding="utf-8"?>
<p:tagLst xmlns:a="http://schemas.openxmlformats.org/drawingml/2006/main" xmlns:r="http://schemas.openxmlformats.org/officeDocument/2006/relationships" xmlns:p="http://schemas.openxmlformats.org/presentationml/2006/main">
  <p:tag name="PA" val="v5.2.11"/>
</p:tagLst>
</file>

<file path=ppt/tags/tag189.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190.xml><?xml version="1.0" encoding="utf-8"?>
<p:tagLst xmlns:a="http://schemas.openxmlformats.org/drawingml/2006/main" xmlns:r="http://schemas.openxmlformats.org/officeDocument/2006/relationships" xmlns:p="http://schemas.openxmlformats.org/presentationml/2006/main">
  <p:tag name="PA" val="v5.2.11"/>
</p:tagLst>
</file>

<file path=ppt/tags/tag191.xml><?xml version="1.0" encoding="utf-8"?>
<p:tagLst xmlns:a="http://schemas.openxmlformats.org/drawingml/2006/main" xmlns:r="http://schemas.openxmlformats.org/officeDocument/2006/relationships" xmlns:p="http://schemas.openxmlformats.org/presentationml/2006/main">
  <p:tag name="PA" val="v5.2.11"/>
</p:tagLst>
</file>

<file path=ppt/tags/tag192.xml><?xml version="1.0" encoding="utf-8"?>
<p:tagLst xmlns:a="http://schemas.openxmlformats.org/drawingml/2006/main" xmlns:r="http://schemas.openxmlformats.org/officeDocument/2006/relationships" xmlns:p="http://schemas.openxmlformats.org/presentationml/2006/main">
  <p:tag name="PA" val="v5.2.11"/>
</p:tagLst>
</file>

<file path=ppt/tags/tag193.xml><?xml version="1.0" encoding="utf-8"?>
<p:tagLst xmlns:a="http://schemas.openxmlformats.org/drawingml/2006/main" xmlns:r="http://schemas.openxmlformats.org/officeDocument/2006/relationships" xmlns:p="http://schemas.openxmlformats.org/presentationml/2006/main">
  <p:tag name="PA" val="v5.2.11"/>
</p:tagLst>
</file>

<file path=ppt/tags/tag194.xml><?xml version="1.0" encoding="utf-8"?>
<p:tagLst xmlns:a="http://schemas.openxmlformats.org/drawingml/2006/main" xmlns:r="http://schemas.openxmlformats.org/officeDocument/2006/relationships" xmlns:p="http://schemas.openxmlformats.org/presentationml/2006/main">
  <p:tag name="PA" val="v5.2.11"/>
</p:tagLst>
</file>

<file path=ppt/tags/tag195.xml><?xml version="1.0" encoding="utf-8"?>
<p:tagLst xmlns:a="http://schemas.openxmlformats.org/drawingml/2006/main" xmlns:r="http://schemas.openxmlformats.org/officeDocument/2006/relationships" xmlns:p="http://schemas.openxmlformats.org/presentationml/2006/main">
  <p:tag name="PA" val="v5.2.11"/>
</p:tagLst>
</file>

<file path=ppt/tags/tag196.xml><?xml version="1.0" encoding="utf-8"?>
<p:tagLst xmlns:a="http://schemas.openxmlformats.org/drawingml/2006/main" xmlns:r="http://schemas.openxmlformats.org/officeDocument/2006/relationships" xmlns:p="http://schemas.openxmlformats.org/presentationml/2006/main">
  <p:tag name="PA" val="v5.2.11"/>
</p:tagLst>
</file>

<file path=ppt/tags/tag197.xml><?xml version="1.0" encoding="utf-8"?>
<p:tagLst xmlns:a="http://schemas.openxmlformats.org/drawingml/2006/main" xmlns:r="http://schemas.openxmlformats.org/officeDocument/2006/relationships" xmlns:p="http://schemas.openxmlformats.org/presentationml/2006/main">
  <p:tag name="PA" val="v5.2.11"/>
</p:tagLst>
</file>

<file path=ppt/tags/tag198.xml><?xml version="1.0" encoding="utf-8"?>
<p:tagLst xmlns:a="http://schemas.openxmlformats.org/drawingml/2006/main" xmlns:r="http://schemas.openxmlformats.org/officeDocument/2006/relationships" xmlns:p="http://schemas.openxmlformats.org/presentationml/2006/main">
  <p:tag name="PA" val="v5.2.11"/>
</p:tagLst>
</file>

<file path=ppt/tags/tag19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PA" val="v5.2.11"/>
</p:tagLst>
</file>

<file path=ppt/tags/tag201.xml><?xml version="1.0" encoding="utf-8"?>
<p:tagLst xmlns:a="http://schemas.openxmlformats.org/drawingml/2006/main" xmlns:r="http://schemas.openxmlformats.org/officeDocument/2006/relationships" xmlns:p="http://schemas.openxmlformats.org/presentationml/2006/main">
  <p:tag name="PA" val="v5.2.11"/>
</p:tagLst>
</file>

<file path=ppt/tags/tag202.xml><?xml version="1.0" encoding="utf-8"?>
<p:tagLst xmlns:a="http://schemas.openxmlformats.org/drawingml/2006/main" xmlns:r="http://schemas.openxmlformats.org/officeDocument/2006/relationships" xmlns:p="http://schemas.openxmlformats.org/presentationml/2006/main">
  <p:tag name="PA" val="v5.2.11"/>
</p:tagLst>
</file>

<file path=ppt/tags/tag203.xml><?xml version="1.0" encoding="utf-8"?>
<p:tagLst xmlns:a="http://schemas.openxmlformats.org/drawingml/2006/main" xmlns:r="http://schemas.openxmlformats.org/officeDocument/2006/relationships" xmlns:p="http://schemas.openxmlformats.org/presentationml/2006/main">
  <p:tag name="PA" val="v5.2.11"/>
</p:tagLst>
</file>

<file path=ppt/tags/tag204.xml><?xml version="1.0" encoding="utf-8"?>
<p:tagLst xmlns:a="http://schemas.openxmlformats.org/drawingml/2006/main" xmlns:r="http://schemas.openxmlformats.org/officeDocument/2006/relationships" xmlns:p="http://schemas.openxmlformats.org/presentationml/2006/main">
  <p:tag name="PA" val="v5.2.11"/>
</p:tagLst>
</file>

<file path=ppt/tags/tag205.xml><?xml version="1.0" encoding="utf-8"?>
<p:tagLst xmlns:a="http://schemas.openxmlformats.org/drawingml/2006/main" xmlns:r="http://schemas.openxmlformats.org/officeDocument/2006/relationships" xmlns:p="http://schemas.openxmlformats.org/presentationml/2006/main">
  <p:tag name="PA" val="v5.2.11"/>
</p:tagLst>
</file>

<file path=ppt/tags/tag206.xml><?xml version="1.0" encoding="utf-8"?>
<p:tagLst xmlns:a="http://schemas.openxmlformats.org/drawingml/2006/main" xmlns:r="http://schemas.openxmlformats.org/officeDocument/2006/relationships" xmlns:p="http://schemas.openxmlformats.org/presentationml/2006/main">
  <p:tag name="PA" val="v5.2.11"/>
</p:tagLst>
</file>

<file path=ppt/tags/tag207.xml><?xml version="1.0" encoding="utf-8"?>
<p:tagLst xmlns:a="http://schemas.openxmlformats.org/drawingml/2006/main" xmlns:r="http://schemas.openxmlformats.org/officeDocument/2006/relationships" xmlns:p="http://schemas.openxmlformats.org/presentationml/2006/main">
  <p:tag name="PA" val="v5.2.11"/>
</p:tagLst>
</file>

<file path=ppt/tags/tag208.xml><?xml version="1.0" encoding="utf-8"?>
<p:tagLst xmlns:a="http://schemas.openxmlformats.org/drawingml/2006/main" xmlns:r="http://schemas.openxmlformats.org/officeDocument/2006/relationships" xmlns:p="http://schemas.openxmlformats.org/presentationml/2006/main">
  <p:tag name="PA" val="v5.2.11"/>
</p:tagLst>
</file>

<file path=ppt/tags/tag209.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210.xml><?xml version="1.0" encoding="utf-8"?>
<p:tagLst xmlns:a="http://schemas.openxmlformats.org/drawingml/2006/main" xmlns:r="http://schemas.openxmlformats.org/officeDocument/2006/relationships" xmlns:p="http://schemas.openxmlformats.org/presentationml/2006/main">
  <p:tag name="PA" val="v5.2.11"/>
</p:tagLst>
</file>

<file path=ppt/tags/tag211.xml><?xml version="1.0" encoding="utf-8"?>
<p:tagLst xmlns:a="http://schemas.openxmlformats.org/drawingml/2006/main" xmlns:r="http://schemas.openxmlformats.org/officeDocument/2006/relationships" xmlns:p="http://schemas.openxmlformats.org/presentationml/2006/main">
  <p:tag name="PA" val="v5.2.11"/>
</p:tagLst>
</file>

<file path=ppt/tags/tag212.xml><?xml version="1.0" encoding="utf-8"?>
<p:tagLst xmlns:a="http://schemas.openxmlformats.org/drawingml/2006/main" xmlns:r="http://schemas.openxmlformats.org/officeDocument/2006/relationships" xmlns:p="http://schemas.openxmlformats.org/presentationml/2006/main">
  <p:tag name="PA" val="v5.2.11"/>
</p:tagLst>
</file>

<file path=ppt/tags/tag213.xml><?xml version="1.0" encoding="utf-8"?>
<p:tagLst xmlns:a="http://schemas.openxmlformats.org/drawingml/2006/main" xmlns:r="http://schemas.openxmlformats.org/officeDocument/2006/relationships" xmlns:p="http://schemas.openxmlformats.org/presentationml/2006/main">
  <p:tag name="PA" val="v5.2.11"/>
</p:tagLst>
</file>

<file path=ppt/tags/tag214.xml><?xml version="1.0" encoding="utf-8"?>
<p:tagLst xmlns:a="http://schemas.openxmlformats.org/drawingml/2006/main" xmlns:r="http://schemas.openxmlformats.org/officeDocument/2006/relationships" xmlns:p="http://schemas.openxmlformats.org/presentationml/2006/main">
  <p:tag name="PA" val="v5.2.11"/>
</p:tagLst>
</file>

<file path=ppt/tags/tag215.xml><?xml version="1.0" encoding="utf-8"?>
<p:tagLst xmlns:a="http://schemas.openxmlformats.org/drawingml/2006/main" xmlns:r="http://schemas.openxmlformats.org/officeDocument/2006/relationships" xmlns:p="http://schemas.openxmlformats.org/presentationml/2006/main">
  <p:tag name="PA" val="v5.2.11"/>
</p:tagLst>
</file>

<file path=ppt/tags/tag216.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Lst>
</file>

<file path=ppt/tags/tag21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Administrator\AppData\Roaming\BIYOO\temp\2e0a931da1864865be3c95d6212e8c24.png"/>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Administrator\AppData\Roaming\BIYOO\temp\f2e08b8c943e4c6994bd9669b074f17b.png"/>
  <p:tag name="TAG_CHATSHAPE_IMAGE_URL" val="https://image.yoojober.com/ppt-illustration/EF/8b78c94c-f578-11ed-a672-b42e99e89dc7.png"/>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Administrator\AppData\Roaming\BIYOO\temp\b6c9d6f325204bf485363e7e94387738.png"/>
  <p:tag name="TAG_CHATSHAPE_IMAGE_URL" val="https://image.yoojober.com/ppt-illustration/LC/fb7b15b3-f578-11ed-b22a-b42e99e89dc7.png"/>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BEAUTIFY_FLAG" val=""/>
  <p:tag name="YOO_CHATSHAPE_TYPE" val="YOO_CHATSHAPE_TITLE"/>
</p:tagLst>
</file>

<file path=ppt/tags/tag224.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22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22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SUBTITLE"/>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TAG_CONTENT_TYPE" val="1标题1内容1图片"/>
  <p:tag name="YOO_CHATPAGE_TYPE" val="YOO_CHATPAGE_CONTENT"/>
  <p:tag name="YOO_CHATPPT_CONTENT" val="1"/>
</p:tagLst>
</file>

<file path=ppt/tags/tag24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 name="KSO_WM_BEAUTIFY_FLAG" val=""/>
  <p:tag name="YOO_CHATSHAPE_TYPE" val="YOO_CHATSHAPE_TITLE"/>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 name="YOO_CHATSHAPE_TYPE" val="YOO_CHATSHAPE_CONTENT"/>
</p:tagLst>
</file>

<file path=ppt/tags/tag25.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25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 name="YOO_CHATSHAPE_TYPE" val="YOO_CHATSHAPE_IMAGE"/>
  <p:tag name="TAG_CHATSHAPE_IMAGE_FILE" val="C:\Users\Administrator\AppData\Roaming\BIYOO\temp\c27a78e0ca0c478e84de9831f72d4837.png"/>
</p:tagLst>
</file>

<file path=ppt/tags/tag251.xml><?xml version="1.0" encoding="utf-8"?>
<p:tagLst xmlns:a="http://schemas.openxmlformats.org/drawingml/2006/main" xmlns:r="http://schemas.openxmlformats.org/officeDocument/2006/relationships" xmlns:p="http://schemas.openxmlformats.org/presentationml/2006/main">
  <p:tag name="TAG_CONTENT_TYPE" val="1标题1内容1图片"/>
  <p:tag name="YOO_CHATPAGE_TYPE" val="YOO_CHATPAGE_CONTENT"/>
  <p:tag name="YOO_CHATPPT_CONTENT" val="1"/>
</p:tagLst>
</file>

<file path=ppt/tags/tag25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4"/>
  <p:tag name="KSO_WM_UNIT_TEXT_FILL_TYPE" val="1"/>
  <p:tag name="KSO_WM_BEAUTIFY_FLAG" val=""/>
  <p:tag name="YOO_CHATSHAPE_TYPE" val="YOO_CHATSHAPE_CONTENT"/>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25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67"/>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9"/>
  <p:tag name="KSO_WM_UNIT_FILL_TYPE" val="3"/>
  <p:tag name="KSO_WM_UNIT_TEXT_FILL_FORE_SCHEMECOLOR_INDEX_BRIGHTNESS" val="0"/>
  <p:tag name="KSO_WM_UNIT_TEXT_FILL_FORE_SCHEMECOLOR_INDEX" val="13"/>
  <p:tag name="KSO_WM_UNIT_TEXT_FILL_TYPE" val="1"/>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Administrator\AppData\Roaming\BIYOO\temp\0e84547d54504ddfb0af663d4a88d566.png"/>
</p:tagLst>
</file>

<file path=ppt/tags/tag258.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2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Administrator\AppData\Roaming\BIYOO\temp\01882e99165e4b2e8ff2351839d844f9.png"/>
</p:tagLst>
</file>

<file path=ppt/tags/tag26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Administrator\AppData\Roaming\BIYOO\temp\2ac58cc1aa3144b9a70957a3b667b3bb.png"/>
  <p:tag name="TAG_CHATSHAPE_IMAGE_URL" val="https://image.yoojober.com/ppt-illustration/IT/52b248a3-f577-11ed-8539-b42e99e89dc7.png"/>
</p:tagLst>
</file>

<file path=ppt/tags/tag2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 name="KSO_WM_BEAUTIFY_FLAG" val=""/>
  <p:tag name="YOO_CHATSHAPE_TYPE" val="YOO_CHATSHAPE_TITLE"/>
</p:tagLst>
</file>

<file path=ppt/tags/tag2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 name="KSO_WM_BEAUTIFY_FLAG" val=""/>
  <p:tag name="YOO_CHATSHAPE_TYPE" val="YOO_CHATSHAPE_CONTENT"/>
</p:tagLst>
</file>

<file path=ppt/tags/tag267.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26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SUBTITLE"/>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272.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73.xml><?xml version="1.0" encoding="utf-8"?>
<p:tagLst xmlns:a="http://schemas.openxmlformats.org/drawingml/2006/main" xmlns:r="http://schemas.openxmlformats.org/officeDocument/2006/relationships" xmlns:p="http://schemas.openxmlformats.org/presentationml/2006/main">
  <p:tag name="YOO_CHATPAGE_TYPE" val="YOO_CHATPAGE_END"/>
</p:tagLst>
</file>

<file path=ppt/tags/tag2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TAG_CONTENT_TYPE" val="1标题1内容1图片"/>
  <p:tag name="YOO_CHATPAGE_TYPE" val="YOO_CHATPAGE_CONTENT"/>
  <p:tag name="YOO_CHATPPT_CONTENT" val="1"/>
</p:tagLst>
</file>

<file path=ppt/tags/tag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Administrator\AppData\Roaming\BIYOO\temp\5e383fbfcb7b4d16a517d39458503d1d.png"/>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45.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6"/>
  <p:tag name="KSO_WM_UNIT_FILL_TYPE" val="1"/>
  <p:tag name="KSO_WM_UNIT_TEXT_FILL_FORE_SCHEMECOLOR_INDEX_BRIGHTNESS" val="0"/>
  <p:tag name="KSO_WM_UNIT_TEXT_FILL_FORE_SCHEMECOLOR_INDEX" val="2"/>
  <p:tag name="KSO_WM_UNIT_TEXT_FILL_TYPE" val="1"/>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 name="YOO_CHATSHAPE_TYPE" val="YOO_CHATSHAPE_CONTENT"/>
</p:tagLst>
</file>

<file path=ppt/tags/tag47.xml><?xml version="1.0" encoding="utf-8"?>
<p:tagLst xmlns:a="http://schemas.openxmlformats.org/drawingml/2006/main" xmlns:r="http://schemas.openxmlformats.org/officeDocument/2006/relationships" xmlns:p="http://schemas.openxmlformats.org/presentationml/2006/main">
  <p:tag name="TAG_CONTENT_TYPE" val="1标题1内容1图片"/>
  <p:tag name="YOO_CHATPAGE_TYPE" val="YOO_CHATPAGE_CONTENT"/>
  <p:tag name="YOO_CHATPPT_CONTENT" val="1"/>
</p:tagLst>
</file>

<file path=ppt/tags/tag4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SUBTITLE"/>
</p:tagLst>
</file>

<file path=ppt/tags/tag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PA" val="v5.2.12"/>
</p:tagLst>
</file>

<file path=ppt/tags/tag51.xml><?xml version="1.0" encoding="utf-8"?>
<p:tagLst xmlns:a="http://schemas.openxmlformats.org/drawingml/2006/main" xmlns:r="http://schemas.openxmlformats.org/officeDocument/2006/relationships" xmlns:p="http://schemas.openxmlformats.org/presentationml/2006/main">
  <p:tag name="PA" val="v5.2.12"/>
  <p:tag name="YOO_CHATSHAPE_TYPE" val="YOO_CHATSHAPE_TITLE"/>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 name="PA" val="v5.2.12"/>
  <p:tag name="YOO_CHATSHAPE_TYPE" val="YOO_CHATSHAPE_CONTENT"/>
</p:tagLst>
</file>

<file path=ppt/tags/tag53.xml><?xml version="1.0" encoding="utf-8"?>
<p:tagLst xmlns:a="http://schemas.openxmlformats.org/drawingml/2006/main" xmlns:r="http://schemas.openxmlformats.org/officeDocument/2006/relationships" xmlns:p="http://schemas.openxmlformats.org/presentationml/2006/main">
  <p:tag name="PA" val="v5.2.12"/>
  <p:tag name="YOO_CHATSHAPE_TYPE" val="YOO_CHATSHAPE_IMAGE"/>
  <p:tag name="TAG_CHATSHAPE_IMAGE_FILE" val="C:\Users\Administrator\AppData\Roaming\BIYOO\temp\8ccfad1f601c4680b2cd59310f00d5db.png"/>
</p:tagLst>
</file>

<file path=ppt/tags/tag5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BEAUTIFY_FLAG" val=""/>
  <p:tag name="PA" val="v5.2.12"/>
</p:tagLst>
</file>

<file path=ppt/tags/tag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BEAUTIFY_FLAG" val=""/>
  <p:tag name="PA" val="v5.2.12"/>
</p:tagLst>
</file>

<file path=ppt/tags/tag56.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1.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6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 name="YOO_CHATSHAPE_TYPE" val="YOO_CHATSHAPE_IMAGE"/>
  <p:tag name="TAG_CHATSHAPE_IMAGE_FILE" val="C:\Users\Administrator\AppData\Roaming\BIYOO\temp\dbf8b4ca037a4b6a84a825d6f291bb1d.png"/>
  <p:tag name="TAG_CHATSHAPE_IMAGE_URL" val="https://download.yoo-ai.com/copydone/20230530/385319ca-fe9d-11ed-bd3c-fa163e050381.png"/>
</p:tagLst>
</file>

<file path=ppt/tags/tag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 name="YOO_CHATSHAPE_TYPE" val="YOO_CHATSHAPE_IMAGE"/>
  <p:tag name="TAG_CHATSHAPE_IMAGE_FILE" val="C:\Users\Administrator\AppData\Roaming\BIYOO\temp\76d1e69b4102422fa98879c28d0e2152.png"/>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 name="KSO_WM_BEAUTIFY_FLAG" val=""/>
  <p:tag name="KSO_WM_UNIT_PLACING_PICTURE_USER_VIEWPORT" val="{&quot;height&quot;:1210,&quot;width&quot;:8256}"/>
  <p:tag name="YOO_CHATSHAPE_TYPE" val="YOO_CHATSHAPE_TITLE"/>
</p:tagLst>
</file>

<file path=ppt/tags/tag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 name="YOO_CHATSHAPE_TYPE" val="YOO_CHATSHAPE_CONTENT"/>
</p:tagLst>
</file>

<file path=ppt/tags/tag69.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SUBTITLE"/>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TAG_CONTENT_TYPE" val="二级大纲4_关键词"/>
  <p:tag name="YOO_CHATPAGE_TYPE" val="YOO_CHATPAGE_MULTCONTENT"/>
</p:tagLst>
</file>

<file path=ppt/tags/tag8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7"/>
  <p:tag name="KSO_WM_UNIT_FILL_FORE_SCHEMECOLOR_INDEX_1_POS" val="0.02"/>
  <p:tag name="KSO_WM_UNIT_FILL_FORE_SCHEMECOLOR_INDEX_1_TRANS" val="0"/>
  <p:tag name="KSO_WM_UNIT_FILL_FORE_SCHEMECOLOR_INDEX_2_BRIGHTNESS" val="0"/>
  <p:tag name="KSO_WM_UNIT_FILL_FORE_SCHEMECOLOR_INDEX_2" val="6"/>
  <p:tag name="KSO_WM_UNIT_FILL_FORE_SCHEMECOLOR_INDEX_2_POS" val="0.51"/>
  <p:tag name="KSO_WM_UNIT_FILL_FORE_SCHEMECOLOR_INDEX_2_TRANS" val="0"/>
  <p:tag name="KSO_WM_UNIT_FILL_FORE_SCHEMECOLOR_INDEX_3_BRIGHTNESS" val="0"/>
  <p:tag name="KSO_WM_UNIT_FILL_FORE_SCHEMECOLOR_INDEX_3" val="9"/>
  <p:tag name="KSO_WM_UNIT_FILL_FORE_SCHEMECOLOR_INDEX_3_POS" val="1"/>
  <p:tag name="KSO_WM_UNIT_FILL_FORE_SCHEMECOLOR_INDEX_3_TRANS" val="0"/>
  <p:tag name="KSO_WM_UNIT_FILL_GRADIENT_TYPE" val="2"/>
  <p:tag name="KSO_WM_UNIT_FILL_GRADIENT_ANGLE" val="0"/>
  <p:tag name="KSO_WM_UNIT_FILL_GRADIENT_DIRECTION" val="8"/>
  <p:tag name="KSO_WM_UNIT_FILL_TYPE" val="3"/>
  <p:tag name="KSO_WM_UNIT_TEXT_FILL_FORE_SCHEMECOLOR_INDEX_BRIGHTNESS" val="0"/>
  <p:tag name="KSO_WM_UNIT_TEXT_FILL_FORE_SCHEMECOLOR_INDEX" val="2"/>
  <p:tag name="KSO_WM_UNIT_TEXT_FILL_TYPE" val="1"/>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8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9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9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97.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98.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9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heme/theme1.xml><?xml version="1.0" encoding="utf-8"?>
<a:theme xmlns:a="http://schemas.openxmlformats.org/drawingml/2006/main" name="1_Office Theme">
  <a:themeElements>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_1190051105">
  <a:themeElements>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27251691">
  <a:themeElements>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_1593335632">
  <a:themeElements>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_-1538832250">
  <a:themeElements>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10.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11.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12.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13.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14.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15.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16.xml><?xml version="1.0" encoding="utf-8"?>
<a:themeOverride xmlns:a="http://schemas.openxmlformats.org/drawingml/2006/main">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themeOverride>
</file>

<file path=ppt/theme/themeOverride17.xml><?xml version="1.0" encoding="utf-8"?>
<a:themeOverride xmlns:a="http://schemas.openxmlformats.org/drawingml/2006/main">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themeOverride>
</file>

<file path=ppt/theme/themeOverride18.xml><?xml version="1.0" encoding="utf-8"?>
<a:themeOverride xmlns:a="http://schemas.openxmlformats.org/drawingml/2006/main">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themeOverride>
</file>

<file path=ppt/theme/themeOverride19.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2.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20.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21.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22.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23.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3.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4.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5.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6.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7.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8.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ppt/theme/themeOverride9.xml><?xml version="1.0" encoding="utf-8"?>
<a:themeOverride xmlns:a="http://schemas.openxmlformats.org/drawingml/2006/main">
  <a:clrScheme name="自定义 76">
    <a:dk1>
      <a:srgbClr val="1F423F"/>
    </a:dk1>
    <a:lt1>
      <a:srgbClr val="FFFFFF"/>
    </a:lt1>
    <a:dk2>
      <a:srgbClr val="FFFFFF"/>
    </a:dk2>
    <a:lt2>
      <a:srgbClr val="ECFFFF"/>
    </a:lt2>
    <a:accent1>
      <a:srgbClr val="15BCAC"/>
    </a:accent1>
    <a:accent2>
      <a:srgbClr val="44E5E7"/>
    </a:accent2>
    <a:accent3>
      <a:srgbClr val="59D2FE"/>
    </a:accent3>
    <a:accent4>
      <a:srgbClr val="4A8FE7"/>
    </a:accent4>
    <a:accent5>
      <a:srgbClr val="5C7AFF"/>
    </a:accent5>
    <a:accent6>
      <a:srgbClr val="32CBFF"/>
    </a:accent6>
    <a:hlink>
      <a:srgbClr val="15BCAC"/>
    </a:hlink>
    <a:folHlink>
      <a:srgbClr val="44E5E7"/>
    </a:folHlink>
  </a:clrScheme>
</a:themeOverride>
</file>

<file path=docProps/app.xml><?xml version="1.0" encoding="utf-8"?>
<Properties xmlns="http://schemas.openxmlformats.org/officeDocument/2006/extended-properties" xmlns:vt="http://schemas.openxmlformats.org/officeDocument/2006/docPropsVTypes">
  <Template>95439f16be7f450d9558afbbd6b34c09</Template>
  <TotalTime>0</TotalTime>
  <Words>813</Words>
  <Application>Microsoft Office PowerPoint</Application>
  <PresentationFormat>宽屏</PresentationFormat>
  <Paragraphs>103</Paragraphs>
  <Slides>23</Slides>
  <Notes>23</Notes>
  <HiddenSlides>0</HiddenSlides>
  <MMClips>0</MMClips>
  <ScaleCrop>false</ScaleCrop>
  <HeadingPairs>
    <vt:vector size="6" baseType="variant">
      <vt:variant>
        <vt:lpstr>已用的字体</vt:lpstr>
      </vt:variant>
      <vt:variant>
        <vt:i4>19</vt:i4>
      </vt:variant>
      <vt:variant>
        <vt:lpstr>主题</vt:lpstr>
      </vt:variant>
      <vt:variant>
        <vt:i4>5</vt:i4>
      </vt:variant>
      <vt:variant>
        <vt:lpstr>幻灯片标题</vt:lpstr>
      </vt:variant>
      <vt:variant>
        <vt:i4>23</vt:i4>
      </vt:variant>
    </vt:vector>
  </HeadingPairs>
  <TitlesOfParts>
    <vt:vector size="47" baseType="lpstr">
      <vt:lpstr>Open Sans</vt:lpstr>
      <vt:lpstr>Poppins</vt:lpstr>
      <vt:lpstr>Roboto</vt:lpstr>
      <vt:lpstr>Roboto Medium</vt:lpstr>
      <vt:lpstr>阿里巴巴普惠体</vt:lpstr>
      <vt:lpstr>阿里巴巴普惠体 2.0 55 Regular</vt:lpstr>
      <vt:lpstr>等线</vt:lpstr>
      <vt:lpstr>隶书</vt:lpstr>
      <vt:lpstr>思源黑体 CN</vt:lpstr>
      <vt:lpstr>思源黑体 CN Heavy</vt:lpstr>
      <vt:lpstr>思源黑体 CN Medium</vt:lpstr>
      <vt:lpstr>思源黑体 CN Normal</vt:lpstr>
      <vt:lpstr>宋体</vt:lpstr>
      <vt:lpstr>微软雅黑</vt:lpstr>
      <vt:lpstr>字体圈欣意冠黑体</vt:lpstr>
      <vt:lpstr>Arial</vt:lpstr>
      <vt:lpstr>Calibri</vt:lpstr>
      <vt:lpstr>Franklin Gothic Book</vt:lpstr>
      <vt:lpstr>Franklin Gothic Medium</vt:lpstr>
      <vt:lpstr>1_Office Theme</vt:lpstr>
      <vt:lpstr>1_Office Theme_1190051105</vt:lpstr>
      <vt:lpstr>1_Office Theme_27251691</vt:lpstr>
      <vt:lpstr>2_Office Theme_1593335632</vt:lpstr>
      <vt:lpstr>1_Office Theme_-1538832250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2023-05-30T03:56:05Z</dcterms:created>
  <dcterms:modified xsi:type="dcterms:W3CDTF">2023-05-30T03:56:09Z</dcterms:modified>
</cp:coreProperties>
</file>